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BC8D-0EBA-422E-D7C8-2593BDA5F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45B0D-2048-4A87-2C91-D14B0F4F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C9B56-CA77-078C-7A72-7C6FF9C6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B6B-EA5D-5640-83AF-F21D64583F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61F0-CCD3-5000-EE35-52CEAB7C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6BA81-F025-A50E-F189-14E09902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EB6-D3CE-E845-AAF7-D4582C3A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F54E-4ECA-D8F7-3908-CD05BDC7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D9277-0AF9-EB82-BED3-7CC7B316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61E0-AFBF-3F8F-8D44-F623568A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B6B-EA5D-5640-83AF-F21D64583F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0ECE-E4D0-35FE-BAB5-012A5B54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33AF3-E268-8D98-A5CC-D861D090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EB6-D3CE-E845-AAF7-D4582C3A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58967-C6D9-9C9A-539B-6AAE01C8A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C82ED-A636-15EC-FAD0-4157E1720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5F94-C03E-0D95-6FCD-1F360A43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B6B-EA5D-5640-83AF-F21D64583F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7163-FBF5-2A69-ECE9-C9BC46E2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A35F-FDC0-C50B-C12D-C4C0B7C8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EB6-D3CE-E845-AAF7-D4582C3A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3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7B71-0BF5-1372-BB0C-1DE2457F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DE9D-4445-ECBC-6F89-48007982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AEFF9-69F4-E142-07B3-1585E2B5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B6B-EA5D-5640-83AF-F21D64583F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DC0D0-9007-E070-5896-38FF00E0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BC1B-31CB-6671-8041-12312055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EB6-D3CE-E845-AAF7-D4582C3A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9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7CF6-5282-4219-5EE6-5E29681D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27A1-3C0D-095B-A5CC-17A8878D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0A2F-82C8-1EEE-C110-DFFB687F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B6B-EA5D-5640-83AF-F21D64583F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304E-3725-7D03-6AFC-022AB758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C052-0740-AAF3-74C7-E1C1689C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EB6-D3CE-E845-AAF7-D4582C3A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B2FD-328E-69EA-A153-F5BF1D7C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28AE-883B-087B-A6CD-7126CCF45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C0EA6-16BA-9678-B166-6FFA9702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3BF01-890A-05A8-50B4-13B626B9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B6B-EA5D-5640-83AF-F21D64583F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3EE9A-793C-B35B-A6AB-94E8257E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627E1-CD8A-1693-F5F3-85CC6495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EB6-D3CE-E845-AAF7-D4582C3A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47C6-5592-0A73-15C5-4D3C5363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6DD02-BC41-A075-99FA-3C1FE69A0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B9A14-C5D2-B1E7-2EF6-0391418F4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9A1F6-61AD-4872-41F1-470922967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955F9-884D-AC7A-749C-FE7EBBBCB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B3778-D3BF-178F-7015-D213102B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B6B-EA5D-5640-83AF-F21D64583F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67609-8BE2-8D64-6E42-9A46913F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03BF8-8518-AD69-C4AE-280C563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EB6-D3CE-E845-AAF7-D4582C3A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FD08-8F43-F626-8376-9321D87C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ED33F-27A8-1901-C524-7F5D8A70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B6B-EA5D-5640-83AF-F21D64583F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3682F-3072-32E6-EBDE-A911AF07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73EB1-6B96-AFB5-370A-23251DBA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EB6-D3CE-E845-AAF7-D4582C3A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9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E0B33-C34A-ECF0-DF93-CB5B52E3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B6B-EA5D-5640-83AF-F21D64583F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02963-1D55-BBC2-AC18-7FFDE392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C286F-F759-091C-FDD2-D8B4165D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EB6-D3CE-E845-AAF7-D4582C3A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6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829E-D112-6A76-2E7F-CA0B8726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CCC1-2E18-05EB-9C2D-06E80AB32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81583-04C7-A7E2-BCFD-DBB0910D2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462A-B3F4-7AB7-A892-ED4CB7AA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B6B-EA5D-5640-83AF-F21D64583F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36A0-90CE-F88A-5F1C-F1725271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714F3-9F3D-0014-C5AA-D5FEB1C2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EB6-D3CE-E845-AAF7-D4582C3A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5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5AF9-AE7C-1419-45B0-CA7D3F50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DD6C8-DC14-34D7-E416-52EEC8EAD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C2220-DF8A-6586-E1F4-C9668FE92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A270E-CC4A-1FB8-BF13-E0A7B25B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B6B-EA5D-5640-83AF-F21D64583F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89F1-1D86-278D-2901-CD73D8B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3F9BB-4072-B12F-804E-0A333BB7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EB6-D3CE-E845-AAF7-D4582C3A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F7A05-60AA-7CE7-91C5-D340F73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15D1D-D54E-7793-DB52-71D1AB7A8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CEC03-5937-6C94-8E09-A180C1DA9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42B6B-EA5D-5640-83AF-F21D64583FE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5F9C-0521-9E32-31FA-018911C24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762E1-301E-A5FA-513D-735A8DFA2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BFEB6-D3CE-E845-AAF7-D4582C3A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C9B0EA-2600-88A4-DBE9-D0FC4A962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70040"/>
              </p:ext>
            </p:extLst>
          </p:nvPr>
        </p:nvGraphicFramePr>
        <p:xfrm>
          <a:off x="1338318" y="822857"/>
          <a:ext cx="1825297" cy="92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297">
                  <a:extLst>
                    <a:ext uri="{9D8B030D-6E8A-4147-A177-3AD203B41FA5}">
                      <a16:colId xmlns:a16="http://schemas.microsoft.com/office/drawing/2014/main" val="2936858033"/>
                    </a:ext>
                  </a:extLst>
                </a:gridCol>
              </a:tblGrid>
              <a:tr h="407422">
                <a:tc>
                  <a:txBody>
                    <a:bodyPr/>
                    <a:lstStyle/>
                    <a:p>
                      <a:r>
                        <a:rPr lang="en-US" b="1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19740"/>
                  </a:ext>
                </a:extLst>
              </a:tr>
              <a:tr h="407422">
                <a:tc>
                  <a:txBody>
                    <a:bodyPr/>
                    <a:lstStyle/>
                    <a:p>
                      <a:r>
                        <a:rPr lang="en-US" sz="1400" u="sng" dirty="0"/>
                        <a:t>username</a:t>
                      </a:r>
                      <a:endParaRPr lang="en-US" sz="1400" u="none" dirty="0"/>
                    </a:p>
                    <a:p>
                      <a:r>
                        <a:rPr lang="en-US" sz="1400" u="none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76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2381F1-0B4C-E276-E024-482B01F86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55676"/>
              </p:ext>
            </p:extLst>
          </p:nvPr>
        </p:nvGraphicFramePr>
        <p:xfrm>
          <a:off x="7765395" y="716177"/>
          <a:ext cx="3165363" cy="1138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5363">
                  <a:extLst>
                    <a:ext uri="{9D8B030D-6E8A-4147-A177-3AD203B41FA5}">
                      <a16:colId xmlns:a16="http://schemas.microsoft.com/office/drawing/2014/main" val="2936858033"/>
                    </a:ext>
                  </a:extLst>
                </a:gridCol>
              </a:tblGrid>
              <a:tr h="407422">
                <a:tc>
                  <a:txBody>
                    <a:bodyPr/>
                    <a:lstStyle/>
                    <a:p>
                      <a:r>
                        <a:rPr lang="en-US" b="1" dirty="0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19740"/>
                  </a:ext>
                </a:extLst>
              </a:tr>
              <a:tr h="407422">
                <a:tc>
                  <a:txBody>
                    <a:bodyPr/>
                    <a:lstStyle/>
                    <a:p>
                      <a:r>
                        <a:rPr lang="en-US" sz="1400" u="sng" dirty="0"/>
                        <a:t>id</a:t>
                      </a:r>
                    </a:p>
                    <a:p>
                      <a:r>
                        <a:rPr lang="en-US" sz="1400" u="none" dirty="0"/>
                        <a:t>creator (references user username)</a:t>
                      </a:r>
                    </a:p>
                    <a:p>
                      <a:r>
                        <a:rPr lang="en-US" sz="1400" u="none" dirty="0"/>
                        <a:t>level_object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76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CBFEC0-A41F-B2A1-BB76-E2DC40332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4409"/>
              </p:ext>
            </p:extLst>
          </p:nvPr>
        </p:nvGraphicFramePr>
        <p:xfrm>
          <a:off x="3960649" y="4953000"/>
          <a:ext cx="3060261" cy="1352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261">
                  <a:extLst>
                    <a:ext uri="{9D8B030D-6E8A-4147-A177-3AD203B41FA5}">
                      <a16:colId xmlns:a16="http://schemas.microsoft.com/office/drawing/2014/main" val="2936858033"/>
                    </a:ext>
                  </a:extLst>
                </a:gridCol>
              </a:tblGrid>
              <a:tr h="407422">
                <a:tc>
                  <a:txBody>
                    <a:bodyPr/>
                    <a:lstStyle/>
                    <a:p>
                      <a:r>
                        <a:rPr lang="en-US" b="1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19740"/>
                  </a:ext>
                </a:extLst>
              </a:tr>
              <a:tr h="407422">
                <a:tc>
                  <a:txBody>
                    <a:bodyPr/>
                    <a:lstStyle/>
                    <a:p>
                      <a:r>
                        <a:rPr lang="en-US" sz="1400" u="sng" dirty="0"/>
                        <a:t>id</a:t>
                      </a:r>
                      <a:endParaRPr lang="en-US" sz="1400" u="none" dirty="0"/>
                    </a:p>
                    <a:p>
                      <a:r>
                        <a:rPr lang="en-US" sz="1400" u="none" dirty="0"/>
                        <a:t>player (references user username)</a:t>
                      </a:r>
                    </a:p>
                    <a:p>
                      <a:r>
                        <a:rPr lang="en-US" sz="1400" u="none" dirty="0"/>
                        <a:t>level (references level id)</a:t>
                      </a:r>
                    </a:p>
                    <a:p>
                      <a:r>
                        <a:rPr lang="en-US" sz="1400" u="none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769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0F7C0C-0F22-5E39-C815-00CC2C76A66A}"/>
              </a:ext>
            </a:extLst>
          </p:cNvPr>
          <p:cNvCxnSpPr>
            <a:endCxn id="5" idx="1"/>
          </p:cNvCxnSpPr>
          <p:nvPr/>
        </p:nvCxnSpPr>
        <p:spPr>
          <a:xfrm>
            <a:off x="3163615" y="1285648"/>
            <a:ext cx="4601780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Decision 6">
            <a:extLst>
              <a:ext uri="{FF2B5EF4-FFF2-40B4-BE49-F238E27FC236}">
                <a16:creationId xmlns:a16="http://schemas.microsoft.com/office/drawing/2014/main" id="{46590C5F-7C22-CF5D-9123-62D69EB79407}"/>
              </a:ext>
            </a:extLst>
          </p:cNvPr>
          <p:cNvSpPr>
            <a:spLocks noChangeAspect="1"/>
          </p:cNvSpPr>
          <p:nvPr/>
        </p:nvSpPr>
        <p:spPr>
          <a:xfrm>
            <a:off x="4915865" y="737008"/>
            <a:ext cx="1097280" cy="109728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1:N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3FA293-E652-D983-B828-29CF6E652611}"/>
              </a:ext>
            </a:extLst>
          </p:cNvPr>
          <p:cNvSpPr>
            <a:spLocks noChangeAspect="1"/>
          </p:cNvSpPr>
          <p:nvPr/>
        </p:nvSpPr>
        <p:spPr>
          <a:xfrm>
            <a:off x="7450074" y="1194208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B9BF72-7EA1-7FA6-4CA6-C436789AF547}"/>
              </a:ext>
            </a:extLst>
          </p:cNvPr>
          <p:cNvCxnSpPr/>
          <p:nvPr/>
        </p:nvCxnSpPr>
        <p:spPr>
          <a:xfrm>
            <a:off x="3296055" y="1194208"/>
            <a:ext cx="0" cy="182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01DB6-5B92-3F5E-0BA8-8A3E1B92A93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250966" y="1748439"/>
            <a:ext cx="1709683" cy="3204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F68CA1-7D4E-0C0C-95E9-1DD8E30A5FC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020910" y="1855119"/>
            <a:ext cx="2327166" cy="3097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DFF2678-AED5-B62E-FE8E-B8E46B0BAA2F}"/>
              </a:ext>
            </a:extLst>
          </p:cNvPr>
          <p:cNvSpPr>
            <a:spLocks noChangeAspect="1"/>
          </p:cNvSpPr>
          <p:nvPr/>
        </p:nvSpPr>
        <p:spPr>
          <a:xfrm>
            <a:off x="7052914" y="4695009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EAF984-269B-5423-DAF0-A02966937FAE}"/>
              </a:ext>
            </a:extLst>
          </p:cNvPr>
          <p:cNvSpPr>
            <a:spLocks noChangeAspect="1"/>
          </p:cNvSpPr>
          <p:nvPr/>
        </p:nvSpPr>
        <p:spPr>
          <a:xfrm>
            <a:off x="3782940" y="4695009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C76C2E-60C0-2AB5-C89D-9327C2518CC9}"/>
              </a:ext>
            </a:extLst>
          </p:cNvPr>
          <p:cNvCxnSpPr>
            <a:cxnSpLocks/>
          </p:cNvCxnSpPr>
          <p:nvPr/>
        </p:nvCxnSpPr>
        <p:spPr>
          <a:xfrm rot="3720000">
            <a:off x="2326532" y="1806607"/>
            <a:ext cx="0" cy="182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4B805B-082A-4EC5-4AE9-65AE696F8DCC}"/>
              </a:ext>
            </a:extLst>
          </p:cNvPr>
          <p:cNvCxnSpPr>
            <a:cxnSpLocks/>
          </p:cNvCxnSpPr>
          <p:nvPr/>
        </p:nvCxnSpPr>
        <p:spPr>
          <a:xfrm rot="7680000">
            <a:off x="9239522" y="1907235"/>
            <a:ext cx="0" cy="182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Decision 26">
            <a:extLst>
              <a:ext uri="{FF2B5EF4-FFF2-40B4-BE49-F238E27FC236}">
                <a16:creationId xmlns:a16="http://schemas.microsoft.com/office/drawing/2014/main" id="{F3D6DDBF-E8DC-01AA-B090-3F26B4EE6EE5}"/>
              </a:ext>
            </a:extLst>
          </p:cNvPr>
          <p:cNvSpPr>
            <a:spLocks noChangeAspect="1"/>
          </p:cNvSpPr>
          <p:nvPr/>
        </p:nvSpPr>
        <p:spPr>
          <a:xfrm>
            <a:off x="2551037" y="2797036"/>
            <a:ext cx="1097280" cy="109728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1:N</a:t>
            </a:r>
          </a:p>
        </p:txBody>
      </p:sp>
      <p:sp>
        <p:nvSpPr>
          <p:cNvPr id="28" name="Decision 27">
            <a:extLst>
              <a:ext uri="{FF2B5EF4-FFF2-40B4-BE49-F238E27FC236}">
                <a16:creationId xmlns:a16="http://schemas.microsoft.com/office/drawing/2014/main" id="{1238A53D-A093-CC62-9965-7ADDB9C4A9C6}"/>
              </a:ext>
            </a:extLst>
          </p:cNvPr>
          <p:cNvSpPr>
            <a:spLocks noChangeAspect="1"/>
          </p:cNvSpPr>
          <p:nvPr/>
        </p:nvSpPr>
        <p:spPr>
          <a:xfrm>
            <a:off x="7680085" y="2797036"/>
            <a:ext cx="1097280" cy="109728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N:1</a:t>
            </a:r>
          </a:p>
        </p:txBody>
      </p:sp>
    </p:spTree>
    <p:extLst>
      <p:ext uri="{BB962C8B-B14F-4D97-AF65-F5344CB8AC3E}">
        <p14:creationId xmlns:p14="http://schemas.microsoft.com/office/powerpoint/2010/main" val="230135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Joss Blumberg</dc:creator>
  <cp:lastModifiedBy>Joss Blumberg</cp:lastModifiedBy>
  <cp:revision>12</cp:revision>
  <dcterms:created xsi:type="dcterms:W3CDTF">2024-03-05T23:05:40Z</dcterms:created>
  <dcterms:modified xsi:type="dcterms:W3CDTF">2024-03-06T01:58:52Z</dcterms:modified>
</cp:coreProperties>
</file>