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4" r:id="rId7"/>
    <p:sldId id="259" r:id="rId8"/>
    <p:sldId id="261" r:id="rId9"/>
    <p:sldId id="271" r:id="rId10"/>
    <p:sldId id="262" r:id="rId11"/>
    <p:sldId id="263" r:id="rId12"/>
    <p:sldId id="270" r:id="rId13"/>
    <p:sldId id="266" r:id="rId14"/>
    <p:sldId id="268" r:id="rId15"/>
    <p:sldId id="26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D897B-FA8C-4D5A-A28F-B78561C21C81}" v="16" dt="2023-11-01T00:09:04.466"/>
    <p1510:client id="{32B447BE-CD19-4F7D-B898-23572124217A}" v="794" dt="2023-10-23T05:46:58.630"/>
    <p1510:client id="{D5266976-8D38-4024-85B9-C80112984C37}" v="148" dt="2023-10-25T02:09:16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96ABE-5827-4FD0-B47F-DCE6904CCDB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BFDD4B8-299E-4ECD-A71C-FD466EFAFF15}">
      <dgm:prSet/>
      <dgm:spPr/>
      <dgm:t>
        <a:bodyPr/>
        <a:lstStyle/>
        <a:p>
          <a:r>
            <a:rPr lang="en-US" dirty="0"/>
            <a:t>Initially only a shopping list generator</a:t>
          </a:r>
        </a:p>
      </dgm:t>
    </dgm:pt>
    <dgm:pt modelId="{78BF528F-E46C-4168-AC67-7731E67459BE}" type="parTrans" cxnId="{B22395C2-0A28-4F0D-A43C-B5263A317780}">
      <dgm:prSet/>
      <dgm:spPr/>
      <dgm:t>
        <a:bodyPr/>
        <a:lstStyle/>
        <a:p>
          <a:endParaRPr lang="en-US"/>
        </a:p>
      </dgm:t>
    </dgm:pt>
    <dgm:pt modelId="{4D5F1737-E8B0-4B3E-8B78-188DD5004E9F}" type="sibTrans" cxnId="{B22395C2-0A28-4F0D-A43C-B5263A317780}">
      <dgm:prSet/>
      <dgm:spPr/>
      <dgm:t>
        <a:bodyPr/>
        <a:lstStyle/>
        <a:p>
          <a:endParaRPr lang="en-US"/>
        </a:p>
      </dgm:t>
    </dgm:pt>
    <dgm:pt modelId="{C0DAE5F3-6565-4ADB-BAF0-91A174C191D8}">
      <dgm:prSet/>
      <dgm:spPr/>
      <dgm:t>
        <a:bodyPr/>
        <a:lstStyle/>
        <a:p>
          <a:r>
            <a:rPr lang="en-US" dirty="0"/>
            <a:t>Now a meal plan creation tool. Browse recipes and plan out your meals for a week, then generating a list based on selected recipes.</a:t>
          </a:r>
        </a:p>
      </dgm:t>
    </dgm:pt>
    <dgm:pt modelId="{DA9F8036-0CF5-49FC-B219-07E4199C1DD5}" type="parTrans" cxnId="{98C6E8F3-404D-4686-A2C6-6973919BBE0F}">
      <dgm:prSet/>
      <dgm:spPr/>
      <dgm:t>
        <a:bodyPr/>
        <a:lstStyle/>
        <a:p>
          <a:endParaRPr lang="en-US"/>
        </a:p>
      </dgm:t>
    </dgm:pt>
    <dgm:pt modelId="{B3DF2A8C-5A81-44EB-9B2A-8515C7DF05D0}" type="sibTrans" cxnId="{98C6E8F3-404D-4686-A2C6-6973919BBE0F}">
      <dgm:prSet/>
      <dgm:spPr/>
      <dgm:t>
        <a:bodyPr/>
        <a:lstStyle/>
        <a:p>
          <a:endParaRPr lang="en-US"/>
        </a:p>
      </dgm:t>
    </dgm:pt>
    <dgm:pt modelId="{69E34425-1261-4139-8E23-9BF0D956D3B6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Focus on being easy to use and accessible</a:t>
          </a:r>
          <a:endParaRPr lang="en-US" dirty="0"/>
        </a:p>
      </dgm:t>
    </dgm:pt>
    <dgm:pt modelId="{6378FD4C-DD36-4226-BBB7-7CD79AD967FA}" type="parTrans" cxnId="{602934A9-F8DE-4AA5-B4DB-FA0B748B37F5}">
      <dgm:prSet/>
      <dgm:spPr/>
      <dgm:t>
        <a:bodyPr/>
        <a:lstStyle/>
        <a:p>
          <a:endParaRPr lang="en-US"/>
        </a:p>
      </dgm:t>
    </dgm:pt>
    <dgm:pt modelId="{B6253757-E5D0-4BAB-8EFF-5071609723CC}" type="sibTrans" cxnId="{602934A9-F8DE-4AA5-B4DB-FA0B748B37F5}">
      <dgm:prSet/>
      <dgm:spPr/>
      <dgm:t>
        <a:bodyPr/>
        <a:lstStyle/>
        <a:p>
          <a:endParaRPr lang="en-US"/>
        </a:p>
      </dgm:t>
    </dgm:pt>
    <dgm:pt modelId="{67BF7823-CE1A-4BED-AD3A-8B0EB86C0273}" type="pres">
      <dgm:prSet presAssocID="{6A496ABE-5827-4FD0-B47F-DCE6904CCDB6}" presName="vert0" presStyleCnt="0">
        <dgm:presLayoutVars>
          <dgm:dir/>
          <dgm:animOne val="branch"/>
          <dgm:animLvl val="lvl"/>
        </dgm:presLayoutVars>
      </dgm:prSet>
      <dgm:spPr/>
    </dgm:pt>
    <dgm:pt modelId="{79F7F3ED-7087-4F5C-8652-02321EA71E7C}" type="pres">
      <dgm:prSet presAssocID="{CBFDD4B8-299E-4ECD-A71C-FD466EFAFF15}" presName="thickLine" presStyleLbl="alignNode1" presStyleIdx="0" presStyleCnt="3"/>
      <dgm:spPr/>
    </dgm:pt>
    <dgm:pt modelId="{CE284EFA-F0F4-487F-B757-C47013029958}" type="pres">
      <dgm:prSet presAssocID="{CBFDD4B8-299E-4ECD-A71C-FD466EFAFF15}" presName="horz1" presStyleCnt="0"/>
      <dgm:spPr/>
    </dgm:pt>
    <dgm:pt modelId="{0DA72C53-6FE0-49DC-A80C-5559F0C43AEA}" type="pres">
      <dgm:prSet presAssocID="{CBFDD4B8-299E-4ECD-A71C-FD466EFAFF15}" presName="tx1" presStyleLbl="revTx" presStyleIdx="0" presStyleCnt="3"/>
      <dgm:spPr/>
    </dgm:pt>
    <dgm:pt modelId="{FCAF7AF7-BE4A-44FD-9E87-0F5369150437}" type="pres">
      <dgm:prSet presAssocID="{CBFDD4B8-299E-4ECD-A71C-FD466EFAFF15}" presName="vert1" presStyleCnt="0"/>
      <dgm:spPr/>
    </dgm:pt>
    <dgm:pt modelId="{4A6303BA-5DF3-4EE0-992B-46CFEE070CA7}" type="pres">
      <dgm:prSet presAssocID="{C0DAE5F3-6565-4ADB-BAF0-91A174C191D8}" presName="thickLine" presStyleLbl="alignNode1" presStyleIdx="1" presStyleCnt="3"/>
      <dgm:spPr/>
    </dgm:pt>
    <dgm:pt modelId="{608D3EB8-C68A-48E5-92D4-B11615B7E5DA}" type="pres">
      <dgm:prSet presAssocID="{C0DAE5F3-6565-4ADB-BAF0-91A174C191D8}" presName="horz1" presStyleCnt="0"/>
      <dgm:spPr/>
    </dgm:pt>
    <dgm:pt modelId="{B1362DF7-C621-4432-984D-758EF8AF21DD}" type="pres">
      <dgm:prSet presAssocID="{C0DAE5F3-6565-4ADB-BAF0-91A174C191D8}" presName="tx1" presStyleLbl="revTx" presStyleIdx="1" presStyleCnt="3"/>
      <dgm:spPr/>
    </dgm:pt>
    <dgm:pt modelId="{58BA1C0A-29AD-4820-B838-9DA9557EFCD2}" type="pres">
      <dgm:prSet presAssocID="{C0DAE5F3-6565-4ADB-BAF0-91A174C191D8}" presName="vert1" presStyleCnt="0"/>
      <dgm:spPr/>
    </dgm:pt>
    <dgm:pt modelId="{F239E593-AD97-460C-AF28-F53536780B4C}" type="pres">
      <dgm:prSet presAssocID="{69E34425-1261-4139-8E23-9BF0D956D3B6}" presName="thickLine" presStyleLbl="alignNode1" presStyleIdx="2" presStyleCnt="3"/>
      <dgm:spPr/>
    </dgm:pt>
    <dgm:pt modelId="{55D43B13-B6FA-40BA-AFD4-E5A3489D7266}" type="pres">
      <dgm:prSet presAssocID="{69E34425-1261-4139-8E23-9BF0D956D3B6}" presName="horz1" presStyleCnt="0"/>
      <dgm:spPr/>
    </dgm:pt>
    <dgm:pt modelId="{6CDC2F34-B591-40F0-B776-E9731FD33033}" type="pres">
      <dgm:prSet presAssocID="{69E34425-1261-4139-8E23-9BF0D956D3B6}" presName="tx1" presStyleLbl="revTx" presStyleIdx="2" presStyleCnt="3"/>
      <dgm:spPr/>
    </dgm:pt>
    <dgm:pt modelId="{70FD87E4-3C20-4A05-B784-F471BD9F6C1A}" type="pres">
      <dgm:prSet presAssocID="{69E34425-1261-4139-8E23-9BF0D956D3B6}" presName="vert1" presStyleCnt="0"/>
      <dgm:spPr/>
    </dgm:pt>
  </dgm:ptLst>
  <dgm:cxnLst>
    <dgm:cxn modelId="{5A4BDF0D-06D1-4419-AB46-CE3E9F571C4C}" type="presOf" srcId="{69E34425-1261-4139-8E23-9BF0D956D3B6}" destId="{6CDC2F34-B591-40F0-B776-E9731FD33033}" srcOrd="0" destOrd="0" presId="urn:microsoft.com/office/officeart/2008/layout/LinedList"/>
    <dgm:cxn modelId="{38E3AF19-EF5B-4331-A46F-4697D3258395}" type="presOf" srcId="{6A496ABE-5827-4FD0-B47F-DCE6904CCDB6}" destId="{67BF7823-CE1A-4BED-AD3A-8B0EB86C0273}" srcOrd="0" destOrd="0" presId="urn:microsoft.com/office/officeart/2008/layout/LinedList"/>
    <dgm:cxn modelId="{78BADC5B-EE56-4D99-A1B1-29B60A57EE4F}" type="presOf" srcId="{CBFDD4B8-299E-4ECD-A71C-FD466EFAFF15}" destId="{0DA72C53-6FE0-49DC-A80C-5559F0C43AEA}" srcOrd="0" destOrd="0" presId="urn:microsoft.com/office/officeart/2008/layout/LinedList"/>
    <dgm:cxn modelId="{602934A9-F8DE-4AA5-B4DB-FA0B748B37F5}" srcId="{6A496ABE-5827-4FD0-B47F-DCE6904CCDB6}" destId="{69E34425-1261-4139-8E23-9BF0D956D3B6}" srcOrd="2" destOrd="0" parTransId="{6378FD4C-DD36-4226-BBB7-7CD79AD967FA}" sibTransId="{B6253757-E5D0-4BAB-8EFF-5071609723CC}"/>
    <dgm:cxn modelId="{B22395C2-0A28-4F0D-A43C-B5263A317780}" srcId="{6A496ABE-5827-4FD0-B47F-DCE6904CCDB6}" destId="{CBFDD4B8-299E-4ECD-A71C-FD466EFAFF15}" srcOrd="0" destOrd="0" parTransId="{78BF528F-E46C-4168-AC67-7731E67459BE}" sibTransId="{4D5F1737-E8B0-4B3E-8B78-188DD5004E9F}"/>
    <dgm:cxn modelId="{6ABCF3CD-3B81-486B-85E4-2E791D9B6095}" type="presOf" srcId="{C0DAE5F3-6565-4ADB-BAF0-91A174C191D8}" destId="{B1362DF7-C621-4432-984D-758EF8AF21DD}" srcOrd="0" destOrd="0" presId="urn:microsoft.com/office/officeart/2008/layout/LinedList"/>
    <dgm:cxn modelId="{98C6E8F3-404D-4686-A2C6-6973919BBE0F}" srcId="{6A496ABE-5827-4FD0-B47F-DCE6904CCDB6}" destId="{C0DAE5F3-6565-4ADB-BAF0-91A174C191D8}" srcOrd="1" destOrd="0" parTransId="{DA9F8036-0CF5-49FC-B219-07E4199C1DD5}" sibTransId="{B3DF2A8C-5A81-44EB-9B2A-8515C7DF05D0}"/>
    <dgm:cxn modelId="{2AF745E4-4899-421B-A5EA-930DC62C4C0D}" type="presParOf" srcId="{67BF7823-CE1A-4BED-AD3A-8B0EB86C0273}" destId="{79F7F3ED-7087-4F5C-8652-02321EA71E7C}" srcOrd="0" destOrd="0" presId="urn:microsoft.com/office/officeart/2008/layout/LinedList"/>
    <dgm:cxn modelId="{75EB6A21-E912-4CF9-A382-F8277E88CE69}" type="presParOf" srcId="{67BF7823-CE1A-4BED-AD3A-8B0EB86C0273}" destId="{CE284EFA-F0F4-487F-B757-C47013029958}" srcOrd="1" destOrd="0" presId="urn:microsoft.com/office/officeart/2008/layout/LinedList"/>
    <dgm:cxn modelId="{69D13B8D-D0CB-4F70-B667-E054380B8B1F}" type="presParOf" srcId="{CE284EFA-F0F4-487F-B757-C47013029958}" destId="{0DA72C53-6FE0-49DC-A80C-5559F0C43AEA}" srcOrd="0" destOrd="0" presId="urn:microsoft.com/office/officeart/2008/layout/LinedList"/>
    <dgm:cxn modelId="{2B0B73B8-8884-4BCC-A7B7-FD34BE299F17}" type="presParOf" srcId="{CE284EFA-F0F4-487F-B757-C47013029958}" destId="{FCAF7AF7-BE4A-44FD-9E87-0F5369150437}" srcOrd="1" destOrd="0" presId="urn:microsoft.com/office/officeart/2008/layout/LinedList"/>
    <dgm:cxn modelId="{2BA6C9C9-3A03-41FB-BA92-14B29A6502C7}" type="presParOf" srcId="{67BF7823-CE1A-4BED-AD3A-8B0EB86C0273}" destId="{4A6303BA-5DF3-4EE0-992B-46CFEE070CA7}" srcOrd="2" destOrd="0" presId="urn:microsoft.com/office/officeart/2008/layout/LinedList"/>
    <dgm:cxn modelId="{7DF6791A-EFB0-4948-BE96-0B4D11DF4C43}" type="presParOf" srcId="{67BF7823-CE1A-4BED-AD3A-8B0EB86C0273}" destId="{608D3EB8-C68A-48E5-92D4-B11615B7E5DA}" srcOrd="3" destOrd="0" presId="urn:microsoft.com/office/officeart/2008/layout/LinedList"/>
    <dgm:cxn modelId="{E2CF9875-1D1B-4917-8C1F-6F971B6B0D0C}" type="presParOf" srcId="{608D3EB8-C68A-48E5-92D4-B11615B7E5DA}" destId="{B1362DF7-C621-4432-984D-758EF8AF21DD}" srcOrd="0" destOrd="0" presId="urn:microsoft.com/office/officeart/2008/layout/LinedList"/>
    <dgm:cxn modelId="{BFCD3B47-DE29-46E5-9DBC-C1DEB2173572}" type="presParOf" srcId="{608D3EB8-C68A-48E5-92D4-B11615B7E5DA}" destId="{58BA1C0A-29AD-4820-B838-9DA9557EFCD2}" srcOrd="1" destOrd="0" presId="urn:microsoft.com/office/officeart/2008/layout/LinedList"/>
    <dgm:cxn modelId="{4F270A82-A2EF-450B-83AD-081FA0B20BC9}" type="presParOf" srcId="{67BF7823-CE1A-4BED-AD3A-8B0EB86C0273}" destId="{F239E593-AD97-460C-AF28-F53536780B4C}" srcOrd="4" destOrd="0" presId="urn:microsoft.com/office/officeart/2008/layout/LinedList"/>
    <dgm:cxn modelId="{D067C282-8DE6-42C2-A269-32D44680D8AC}" type="presParOf" srcId="{67BF7823-CE1A-4BED-AD3A-8B0EB86C0273}" destId="{55D43B13-B6FA-40BA-AFD4-E5A3489D7266}" srcOrd="5" destOrd="0" presId="urn:microsoft.com/office/officeart/2008/layout/LinedList"/>
    <dgm:cxn modelId="{87D05A9E-B08B-4082-8C66-DD05742976B2}" type="presParOf" srcId="{55D43B13-B6FA-40BA-AFD4-E5A3489D7266}" destId="{6CDC2F34-B591-40F0-B776-E9731FD33033}" srcOrd="0" destOrd="0" presId="urn:microsoft.com/office/officeart/2008/layout/LinedList"/>
    <dgm:cxn modelId="{32F6DDC1-BE87-4472-B299-D61FE9F9F594}" type="presParOf" srcId="{55D43B13-B6FA-40BA-AFD4-E5A3489D7266}" destId="{70FD87E4-3C20-4A05-B784-F471BD9F6C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7F3ED-7087-4F5C-8652-02321EA71E7C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A72C53-6FE0-49DC-A80C-5559F0C43AEA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Initially only a shopping list generator</a:t>
          </a:r>
        </a:p>
      </dsp:txBody>
      <dsp:txXfrm>
        <a:off x="0" y="2663"/>
        <a:ext cx="6666833" cy="1816197"/>
      </dsp:txXfrm>
    </dsp:sp>
    <dsp:sp modelId="{4A6303BA-5DF3-4EE0-992B-46CFEE070CA7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362DF7-C621-4432-984D-758EF8AF21DD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Now a meal plan creation tool. Browse recipes and plan out your meals for a week, then generating a list based on selected recipes.</a:t>
          </a:r>
        </a:p>
      </dsp:txBody>
      <dsp:txXfrm>
        <a:off x="0" y="1818861"/>
        <a:ext cx="6666833" cy="1816197"/>
      </dsp:txXfrm>
    </dsp:sp>
    <dsp:sp modelId="{F239E593-AD97-460C-AF28-F53536780B4C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DC2F34-B591-40F0-B776-E9731FD33033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Focus on being easy to use and accessible</a:t>
          </a:r>
          <a:endParaRPr lang="en-US" sz="2800" kern="1200" dirty="0"/>
        </a:p>
      </dsp:txBody>
      <dsp:txXfrm>
        <a:off x="0" y="3635058"/>
        <a:ext cx="6666833" cy="181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igma.com/file/wCE3aianafLlOY3j8v9ASv/TestForCSCI150?type=design&amp;node-id=86%3A266&amp;mode=design&amp;t=aQJR8J9hyRZvGsBF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Smart Shop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500" dirty="0">
                <a:cs typeface="Calibri"/>
              </a:rPr>
              <a:t>Jad Kang – Project Manager</a:t>
            </a:r>
            <a:br>
              <a:rPr lang="en-US" sz="1500" dirty="0">
                <a:cs typeface="Calibri"/>
              </a:rPr>
            </a:br>
            <a:r>
              <a:rPr lang="en-US" sz="1500" dirty="0">
                <a:cs typeface="Calibri"/>
              </a:rPr>
              <a:t>Robert Orlando – QA testing</a:t>
            </a:r>
            <a:br>
              <a:rPr lang="en-US" sz="1500" dirty="0">
                <a:cs typeface="Calibri"/>
              </a:rPr>
            </a:br>
            <a:r>
              <a:rPr lang="en-US" sz="1500" dirty="0">
                <a:cs typeface="Calibri"/>
              </a:rPr>
              <a:t>Alex Durant – UI/UX</a:t>
            </a:r>
            <a:br>
              <a:rPr lang="en-US" sz="1500" dirty="0">
                <a:cs typeface="Calibri"/>
              </a:rPr>
            </a:br>
            <a:r>
              <a:rPr lang="en-US" sz="1500" dirty="0" err="1">
                <a:cs typeface="Calibri"/>
              </a:rPr>
              <a:t>Zacheary</a:t>
            </a:r>
            <a:r>
              <a:rPr lang="en-US" sz="1500" dirty="0">
                <a:cs typeface="Calibri"/>
              </a:rPr>
              <a:t> Vang – Frontend Developer</a:t>
            </a:r>
            <a:br>
              <a:rPr lang="en-US" sz="1500" dirty="0">
                <a:cs typeface="Calibri"/>
              </a:rPr>
            </a:br>
            <a:r>
              <a:rPr lang="en-US" sz="1500" dirty="0">
                <a:cs typeface="Calibri"/>
              </a:rPr>
              <a:t>Ryan Mcarthur – Backend Developer</a:t>
            </a:r>
            <a:br>
              <a:rPr lang="en-US" sz="1500" dirty="0">
                <a:cs typeface="Calibri"/>
              </a:rPr>
            </a:br>
            <a:r>
              <a:rPr lang="en-US" sz="1500" dirty="0">
                <a:cs typeface="Calibri"/>
              </a:rPr>
              <a:t>Jeremiah Davis – Backend Developer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4195B-8EAE-006A-E047-5AF47A35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Frontend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6158-15FA-5A11-2337-216F0AB8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1254"/>
            <a:ext cx="9724031" cy="3683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Template for account page using bootstrap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7922E80-F6AD-4A9C-47C8-BE4A5B37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44" y="2456192"/>
            <a:ext cx="7674634" cy="43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7F5F-8219-D80C-22BD-4ABE387D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Backend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1481-1CCF-4143-7A32-2C020643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 panose="020F0502020204030204"/>
              </a:rPr>
              <a:t>Google authentication</a:t>
            </a:r>
          </a:p>
          <a:p>
            <a:r>
              <a:rPr lang="en-US" sz="2000">
                <a:cs typeface="Calibri" panose="020F0502020204030204"/>
              </a:rPr>
              <a:t>Local user profile</a:t>
            </a:r>
          </a:p>
          <a:p>
            <a:r>
              <a:rPr lang="en-US" sz="2000">
                <a:cs typeface="Calibri" panose="020F0502020204030204"/>
              </a:rPr>
              <a:t>Meal plan (partial)</a:t>
            </a:r>
          </a:p>
          <a:p>
            <a:r>
              <a:rPr lang="en-US" sz="2000">
                <a:cs typeface="Calibri" panose="020F0502020204030204"/>
              </a:rPr>
              <a:t>Storing grocery item</a:t>
            </a:r>
          </a:p>
          <a:p>
            <a:r>
              <a:rPr lang="en-US" sz="2000">
                <a:cs typeface="Calibri" panose="020F0502020204030204"/>
              </a:rPr>
              <a:t>Recipe ranking/review</a:t>
            </a:r>
          </a:p>
        </p:txBody>
      </p:sp>
    </p:spTree>
    <p:extLst>
      <p:ext uri="{BB962C8B-B14F-4D97-AF65-F5344CB8AC3E}">
        <p14:creationId xmlns:p14="http://schemas.microsoft.com/office/powerpoint/2010/main" val="33812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894D4118-F768-69A8-30CE-5C4EAF7A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3" y="937464"/>
            <a:ext cx="12192000" cy="49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7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726A1D85-F09D-4749-C01A-5E15885D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44" y="325917"/>
            <a:ext cx="9667335" cy="62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user interface&#10;&#10;Description automatically generated">
            <a:extLst>
              <a:ext uri="{FF2B5EF4-FFF2-40B4-BE49-F238E27FC236}">
                <a16:creationId xmlns:a16="http://schemas.microsoft.com/office/drawing/2014/main" id="{056C810F-9807-013C-C1BC-7104F790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23" y="832832"/>
            <a:ext cx="9460301" cy="51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4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DB7F7B-A0D5-3B9D-4F64-9ED26C0F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77149"/>
            <a:ext cx="12217878" cy="6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1485F-5FE7-438D-0F50-1FE20BF7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Current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53FA-66C3-FD71-1777-9A94E9A3B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Continue development on frontend, connect frontend to backend, complete integration of </a:t>
            </a:r>
            <a:r>
              <a:rPr lang="en-US" sz="3200" dirty="0" err="1">
                <a:cs typeface="Calibri"/>
              </a:rPr>
              <a:t>apis</a:t>
            </a:r>
            <a:r>
              <a:rPr lang="en-US" sz="3200" dirty="0">
                <a:cs typeface="Calibri"/>
              </a:rPr>
              <a:t>, complete meal plan creation, form user profile, generate shopping list from recipes, add criteria.</a:t>
            </a:r>
          </a:p>
        </p:txBody>
      </p:sp>
    </p:spTree>
    <p:extLst>
      <p:ext uri="{BB962C8B-B14F-4D97-AF65-F5344CB8AC3E}">
        <p14:creationId xmlns:p14="http://schemas.microsoft.com/office/powerpoint/2010/main" val="58681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60F58-879C-61FC-A59F-FCE09691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cs typeface="Calibri Light"/>
              </a:rPr>
              <a:t>What is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D4DD-490E-8CAF-AAE3-C4B0D8C2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Meal plan and shopping list creation tool, designed to make it easy to plan your meals for a week and shop for exactly what you need.</a:t>
            </a:r>
          </a:p>
        </p:txBody>
      </p:sp>
    </p:spTree>
    <p:extLst>
      <p:ext uri="{BB962C8B-B14F-4D97-AF65-F5344CB8AC3E}">
        <p14:creationId xmlns:p14="http://schemas.microsoft.com/office/powerpoint/2010/main" val="363032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69ED5-C1DE-90CB-10B6-1F43B1C2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cs typeface="Calibri Light"/>
              </a:rPr>
              <a:t>How it's changed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DB724D-77F2-5398-9D7C-0EC8C8EAA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02015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37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4C3DF-864B-453E-455C-4563138A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Requirements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7D23-F56F-7CED-DC1B-2ED1532B4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>
                <a:cs typeface="Calibri"/>
              </a:rPr>
              <a:t>Simple and easy to use </a:t>
            </a:r>
            <a:r>
              <a:rPr lang="en-US" sz="2000" dirty="0" err="1">
                <a:cs typeface="Calibri"/>
              </a:rPr>
              <a:t>ui</a:t>
            </a:r>
            <a:r>
              <a:rPr lang="en-US" sz="2000" dirty="0">
                <a:cs typeface="Calibri"/>
              </a:rPr>
              <a:t>/</a:t>
            </a:r>
            <a:r>
              <a:rPr lang="en-US" sz="2000" dirty="0" err="1">
                <a:cs typeface="Calibri"/>
              </a:rPr>
              <a:t>ux</a:t>
            </a:r>
            <a:endParaRPr lang="en-US" sz="200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Login feature</a:t>
            </a:r>
          </a:p>
          <a:p>
            <a:pPr marL="342900" indent="-342900"/>
            <a:r>
              <a:rPr lang="en-US" sz="2000" dirty="0">
                <a:cs typeface="Calibri"/>
              </a:rPr>
              <a:t>Meal plan creation</a:t>
            </a:r>
          </a:p>
          <a:p>
            <a:pPr marL="342900" indent="-342900"/>
            <a:r>
              <a:rPr lang="en-US" sz="2000" dirty="0">
                <a:cs typeface="Calibri"/>
              </a:rPr>
              <a:t>Create days under meal plan</a:t>
            </a:r>
          </a:p>
          <a:p>
            <a:pPr marL="342900" indent="-342900"/>
            <a:r>
              <a:rPr lang="en-US" sz="2000" dirty="0">
                <a:cs typeface="Calibri"/>
              </a:rPr>
              <a:t>Criteria input</a:t>
            </a:r>
          </a:p>
          <a:p>
            <a:pPr marL="342900" indent="-342900"/>
            <a:r>
              <a:rPr lang="en-US" sz="2000" dirty="0">
                <a:cs typeface="Calibri"/>
              </a:rPr>
              <a:t>Recipe browsing</a:t>
            </a:r>
          </a:p>
          <a:p>
            <a:pPr marL="342900" indent="-342900"/>
            <a:r>
              <a:rPr lang="en-US" sz="2000" dirty="0">
                <a:cs typeface="Calibri"/>
              </a:rPr>
              <a:t>Shopping list generation</a:t>
            </a:r>
          </a:p>
          <a:p>
            <a:pPr marL="342900" indent="-342900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57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user account&#10;&#10;Description automatically generated">
            <a:extLst>
              <a:ext uri="{FF2B5EF4-FFF2-40B4-BE49-F238E27FC236}">
                <a16:creationId xmlns:a16="http://schemas.microsoft.com/office/drawing/2014/main" id="{8C8D7BCD-519D-81FE-27CB-E03BEBBE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87" y="361052"/>
            <a:ext cx="7667445" cy="61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6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hopping list&#10;&#10;Description automatically generated">
            <a:extLst>
              <a:ext uri="{FF2B5EF4-FFF2-40B4-BE49-F238E27FC236}">
                <a16:creationId xmlns:a16="http://schemas.microsoft.com/office/drawing/2014/main" id="{3ED72249-DC97-0C0D-DD77-225F4E398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61" y="575543"/>
            <a:ext cx="8560279" cy="56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8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183FC-3FDF-D770-4F96-2CFDB562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UI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BAE3-C2C7-9598-C000-611A8085D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863" y="4719216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https://www.figma.com/file/wCE3aianafLlOY3j8v9ASv/TestForCSCI150?type=design&amp;node-id=86%3A266&amp;mode=design&amp;t=aQJR8J9hyRZvGsBF-1</a:t>
            </a:r>
            <a:endParaRPr lang="en-US">
              <a:hlinkClick r:id="rId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32C79-77F3-A2C7-2168-67036D676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758" y="1708749"/>
            <a:ext cx="7401464" cy="46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B531D-E6B9-569C-B009-2BC82A4C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Development</a:t>
            </a:r>
            <a:endParaRPr 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9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55B88-D691-1C5F-7E6B-AF76AF933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29" y="-595702"/>
            <a:ext cx="7841510" cy="94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Smart Shop</vt:lpstr>
      <vt:lpstr>What is it</vt:lpstr>
      <vt:lpstr>How it's changed</vt:lpstr>
      <vt:lpstr>Requirements</vt:lpstr>
      <vt:lpstr>PowerPoint Presentation</vt:lpstr>
      <vt:lpstr>PowerPoint Presentation</vt:lpstr>
      <vt:lpstr>UI</vt:lpstr>
      <vt:lpstr>Development</vt:lpstr>
      <vt:lpstr>PowerPoint Presentation</vt:lpstr>
      <vt:lpstr>Frontend</vt:lpstr>
      <vt:lpstr>Backend</vt:lpstr>
      <vt:lpstr>PowerPoint Presentation</vt:lpstr>
      <vt:lpstr>PowerPoint Presentation</vt:lpstr>
      <vt:lpstr>PowerPoint Presentation</vt:lpstr>
      <vt:lpstr>PowerPoint Presentation</vt:lpstr>
      <vt:lpstr>Current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265</cp:revision>
  <dcterms:created xsi:type="dcterms:W3CDTF">2023-10-23T05:02:01Z</dcterms:created>
  <dcterms:modified xsi:type="dcterms:W3CDTF">2023-11-01T01:29:42Z</dcterms:modified>
</cp:coreProperties>
</file>