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8" r:id="rId4"/>
    <p:sldId id="277" r:id="rId5"/>
    <p:sldId id="259" r:id="rId6"/>
    <p:sldId id="276" r:id="rId7"/>
    <p:sldId id="279" r:id="rId8"/>
    <p:sldId id="273" r:id="rId9"/>
    <p:sldId id="275" r:id="rId10"/>
    <p:sldId id="282" r:id="rId11"/>
    <p:sldId id="270" r:id="rId12"/>
    <p:sldId id="283" r:id="rId13"/>
    <p:sldId id="280" r:id="rId14"/>
    <p:sldId id="28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D897B-FA8C-4D5A-A28F-B78561C21C81}" v="16" dt="2023-11-01T00:09:04.466"/>
    <p1510:client id="{1A5336C7-36AC-4307-9D76-966847911998}" v="200" dt="2023-11-30T20:07:35.019"/>
    <p1510:client id="{2F819C4A-4F4D-427E-A5FA-813D233612DC}" v="58" dt="2023-11-30T23:28:56.521"/>
    <p1510:client id="{32B447BE-CD19-4F7D-B898-23572124217A}" v="794" dt="2023-10-23T05:46:58.630"/>
    <p1510:client id="{4513F799-71B0-4E23-8289-18610D1D540B}" v="149" dt="2023-12-01T01:53:45.468"/>
    <p1510:client id="{64C0B81F-90EC-4D57-9658-94DFAAF81759}" v="169" dt="2023-12-01T01:54:56.961"/>
    <p1510:client id="{755107A3-CC9E-48E8-8242-38738B1B42D4}" v="267" dt="2023-12-01T01:55:47.219"/>
    <p1510:client id="{B2E886EA-D460-49A4-879F-4BBC2506C540}" v="175" dt="2023-12-01T00:59:59.060"/>
    <p1510:client id="{D5266976-8D38-4024-85B9-C80112984C37}" v="148" dt="2023-10-25T02:09:16.223"/>
    <p1510:client id="{E6FCE6C3-33DA-4302-8AE6-9A221F223D2C}" v="30" dt="2023-12-01T01:16:18.194"/>
    <p1510:client id="{EC9D0CBE-F951-4605-880A-2D4DDAD078F2}" v="136" dt="2023-12-01T00:45:10.137"/>
    <p1510:client id="{F88BCC8F-DB55-4823-AE7C-9EB21E107EF9}" v="2" dt="2023-12-01T02:02:16.763"/>
    <p1510:client id="{FA83F126-ACB9-48AC-A211-60AD3878D118}" v="22" dt="2023-11-29T03:36:5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gma.com/file/wCE3aianafLlOY3j8v9ASv/TestForCSCI150?type=design&amp;node-id=86%3A266&amp;mode=design&amp;t=aQJR8J9hyRZvGsBF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cs typeface="Calibri"/>
              </a:rPr>
              <a:t>Jad Kang – Project Manager</a:t>
            </a:r>
            <a:br>
              <a:rPr lang="en-US" sz="2000">
                <a:cs typeface="Calibri"/>
              </a:rPr>
            </a:br>
            <a:r>
              <a:rPr lang="en-US" sz="2000">
                <a:solidFill>
                  <a:schemeClr val="tx2"/>
                </a:solidFill>
                <a:cs typeface="Calibri"/>
              </a:rPr>
              <a:t>Robert Orlando – QA testing</a:t>
            </a:r>
            <a:br>
              <a:rPr lang="en-US" sz="2000">
                <a:cs typeface="Calibri"/>
              </a:rPr>
            </a:br>
            <a:r>
              <a:rPr lang="en-US" sz="2000">
                <a:solidFill>
                  <a:schemeClr val="tx2"/>
                </a:solidFill>
                <a:cs typeface="Calibri"/>
              </a:rPr>
              <a:t>Alex Durant – UI/UX</a:t>
            </a:r>
            <a:br>
              <a:rPr lang="en-US" sz="2000">
                <a:cs typeface="Calibri"/>
              </a:rPr>
            </a:br>
            <a:r>
              <a:rPr lang="en-US" sz="2000" err="1">
                <a:solidFill>
                  <a:schemeClr val="tx2"/>
                </a:solidFill>
                <a:cs typeface="Calibri"/>
              </a:rPr>
              <a:t>Zacheary</a:t>
            </a:r>
            <a:r>
              <a:rPr lang="en-US" sz="2000">
                <a:solidFill>
                  <a:schemeClr val="tx2"/>
                </a:solidFill>
                <a:cs typeface="Calibri"/>
              </a:rPr>
              <a:t> Vang – Frontend Developer</a:t>
            </a:r>
            <a:br>
              <a:rPr lang="en-US" sz="2000">
                <a:cs typeface="Calibri"/>
              </a:rPr>
            </a:br>
            <a:r>
              <a:rPr lang="en-US" sz="2000">
                <a:solidFill>
                  <a:schemeClr val="tx2"/>
                </a:solidFill>
                <a:cs typeface="Calibri"/>
              </a:rPr>
              <a:t>Ryan Mcarthur – Backend Developer</a:t>
            </a:r>
            <a:br>
              <a:rPr lang="en-US" sz="2000">
                <a:cs typeface="Calibri"/>
              </a:rPr>
            </a:br>
            <a:r>
              <a:rPr lang="en-US" sz="2000">
                <a:solidFill>
                  <a:schemeClr val="tx2"/>
                </a:solidFill>
                <a:cs typeface="Calibri"/>
              </a:rPr>
              <a:t>Jeremiah Davis – Backend Developer</a:t>
            </a:r>
          </a:p>
        </p:txBody>
      </p:sp>
      <p:pic>
        <p:nvPicPr>
          <p:cNvPr id="4" name="Picture 3" descr="A blue and green text on a black background&#10;&#10;Description automatically generated">
            <a:extLst>
              <a:ext uri="{FF2B5EF4-FFF2-40B4-BE49-F238E27FC236}">
                <a16:creationId xmlns:a16="http://schemas.microsoft.com/office/drawing/2014/main" id="{0CF377F6-B84F-616F-C64C-E89A59F2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9" y="2327991"/>
            <a:ext cx="4141760" cy="23247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4E82D-6E41-5A2E-27F6-90B28A50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 Stack (Cloud Hosting</a:t>
            </a:r>
            <a:r>
              <a:rPr lang="en-US" sz="3200">
                <a:solidFill>
                  <a:schemeClr val="bg1"/>
                </a:solidFill>
              </a:rPr>
              <a:t>  - Azure)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14CCB8-18D0-A484-E570-B5E45962D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98" y="1675227"/>
            <a:ext cx="9874604" cy="4394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59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3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6092707-3F6E-52E7-F177-BD96B30B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5" y="647758"/>
            <a:ext cx="9302373" cy="5626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527C8-1836-3987-9228-50E8541BFE81}"/>
              </a:ext>
            </a:extLst>
          </p:cNvPr>
          <p:cNvSpPr txBox="1"/>
          <p:nvPr/>
        </p:nvSpPr>
        <p:spPr>
          <a:xfrm>
            <a:off x="229198" y="1999657"/>
            <a:ext cx="2647766" cy="261962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SmartShop SQL Schema</a:t>
            </a:r>
          </a:p>
        </p:txBody>
      </p:sp>
    </p:spTree>
    <p:extLst>
      <p:ext uri="{BB962C8B-B14F-4D97-AF65-F5344CB8AC3E}">
        <p14:creationId xmlns:p14="http://schemas.microsoft.com/office/powerpoint/2010/main" val="47867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E8A10-7C9C-0C96-1BD0-FF8BD880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Project Plan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911F-FB3A-7A5D-03D6-36605748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Calibri" panose="020F0502020204030204"/>
                <a:cs typeface="Calibri" panose="020F0502020204030204"/>
              </a:rPr>
              <a:t>Identify priority of requirements and steps required to implement</a:t>
            </a: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Assign each step to group members</a:t>
            </a: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Milestone 1: UI/UX, Login, Classes and databases, frontend framework, SRS/SDD</a:t>
            </a: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Milestone 2: Frontend/Backend connection, API connections, improved documentation</a:t>
            </a: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Final: Implementing features to frontend, Cloud connection</a:t>
            </a:r>
          </a:p>
        </p:txBody>
      </p:sp>
    </p:spTree>
    <p:extLst>
      <p:ext uri="{BB962C8B-B14F-4D97-AF65-F5344CB8AC3E}">
        <p14:creationId xmlns:p14="http://schemas.microsoft.com/office/powerpoint/2010/main" val="272933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project deliverables&#10;&#10;Description automatically generated">
            <a:extLst>
              <a:ext uri="{FF2B5EF4-FFF2-40B4-BE49-F238E27FC236}">
                <a16:creationId xmlns:a16="http://schemas.microsoft.com/office/drawing/2014/main" id="{B067ABD7-D2C2-02B1-F48B-F10A6016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6" y="135507"/>
            <a:ext cx="6696973" cy="6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CCFADDB9-5D3D-F55C-5471-C05800F5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2" y="60380"/>
            <a:ext cx="6581954" cy="6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1485F-5FE7-438D-0F50-1FE20BF7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53FA-66C3-FD71-1777-9A94E9A3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cs typeface="Calibri"/>
              </a:rPr>
              <a:t>Fetch ingredients for specific meals</a:t>
            </a:r>
          </a:p>
          <a:p>
            <a:r>
              <a:rPr lang="en-US" sz="3200">
                <a:cs typeface="Calibri"/>
              </a:rPr>
              <a:t>Allow for multiple recipes on the shopping list</a:t>
            </a:r>
          </a:p>
          <a:p>
            <a:r>
              <a:rPr lang="en-US" sz="3200">
                <a:cs typeface="Calibri"/>
              </a:rPr>
              <a:t>Save recipes to meal plans</a:t>
            </a:r>
          </a:p>
          <a:p>
            <a:r>
              <a:rPr lang="en-US" sz="3200">
                <a:cs typeface="Calibri"/>
              </a:rPr>
              <a:t>Improve accuracy and number of available criteria</a:t>
            </a:r>
          </a:p>
        </p:txBody>
      </p:sp>
    </p:spTree>
    <p:extLst>
      <p:ext uri="{BB962C8B-B14F-4D97-AF65-F5344CB8AC3E}">
        <p14:creationId xmlns:p14="http://schemas.microsoft.com/office/powerpoint/2010/main" val="5868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60F58-879C-61FC-A59F-FCE09691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D4DD-490E-8CAF-AAE3-C4B0D8C2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Meal plan and shopping list creation tool, designed to make it easy to plan your meals for a week and shop for exactly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63032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531D-E6B9-569C-B009-2BC82A4C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cs typeface="Calibri Light"/>
              </a:rPr>
              <a:t>Functional Design</a:t>
            </a:r>
          </a:p>
        </p:txBody>
      </p:sp>
      <p:pic>
        <p:nvPicPr>
          <p:cNvPr id="4" name="Picture 3" descr="Figma Pricing Guide – How to Save Money on Figma?">
            <a:extLst>
              <a:ext uri="{FF2B5EF4-FFF2-40B4-BE49-F238E27FC236}">
                <a16:creationId xmlns:a16="http://schemas.microsoft.com/office/drawing/2014/main" id="{EBDE22CC-11B4-6B30-DEC5-00B5D964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1" y="2822370"/>
            <a:ext cx="3713017" cy="18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183FC-3FDF-D770-4F96-2CFDB562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Visual Guidelines</a:t>
            </a:r>
            <a:endParaRPr lang="en-US" b="1">
              <a:cs typeface="Calibri Light"/>
            </a:endParaRPr>
          </a:p>
        </p:txBody>
      </p:sp>
      <p:pic>
        <p:nvPicPr>
          <p:cNvPr id="6" name="Content Placeholder 5" descr="A blue and green text on a black background&#10;&#10;Description automatically generated">
            <a:extLst>
              <a:ext uri="{FF2B5EF4-FFF2-40B4-BE49-F238E27FC236}">
                <a16:creationId xmlns:a16="http://schemas.microsoft.com/office/drawing/2014/main" id="{F3672B7D-7737-5A03-3EBD-EF7D4BCB5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745" y="1379231"/>
            <a:ext cx="4102554" cy="2298000"/>
          </a:xfrm>
        </p:spPr>
      </p:pic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8829FD7-CDFD-63B0-4508-17E958C9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57" y="2027619"/>
            <a:ext cx="3993927" cy="4391293"/>
          </a:xfrm>
          <a:prstGeom prst="rect">
            <a:avLst/>
          </a:prstGeom>
        </p:spPr>
      </p:pic>
      <p:pic>
        <p:nvPicPr>
          <p:cNvPr id="5" name="Picture 4" descr="A screenshot of a menu&#10;&#10;Description automatically generated">
            <a:extLst>
              <a:ext uri="{FF2B5EF4-FFF2-40B4-BE49-F238E27FC236}">
                <a16:creationId xmlns:a16="http://schemas.microsoft.com/office/drawing/2014/main" id="{5616B21E-B54D-EA51-08FC-E30999F31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4" t="3073" r="974" b="1397"/>
          <a:stretch/>
        </p:blipFill>
        <p:spPr>
          <a:xfrm>
            <a:off x="5858492" y="3778433"/>
            <a:ext cx="5007435" cy="28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183FC-3FDF-D770-4F96-2CFDB562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Flow Chart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AE3-C2C7-9598-C000-611A8085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799" y="7034904"/>
            <a:ext cx="9813095" cy="136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32C79-77F3-A2C7-2168-67036D67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8" y="1708749"/>
            <a:ext cx="7401464" cy="46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183FC-3FDF-D770-4F96-2CFDB562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User Flow Chart and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AE3-C2C7-9598-C000-611A8085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63" y="471921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2"/>
              </a:rPr>
              <a:t>https://www.figma.com/file/wCE3aianafLlOY3j8v9ASv/TestForCSCI150?type=design&amp;node-id=86%3A266&amp;mode=design&amp;t=aQJR8J9hyRZvGsBF-1</a:t>
            </a:r>
            <a:endParaRPr lang="en-US">
              <a:hlinkClick r:id="rId2"/>
            </a:endParaRPr>
          </a:p>
        </p:txBody>
      </p:sp>
      <p:pic>
        <p:nvPicPr>
          <p:cNvPr id="7" name="Picture 6" descr="A diagram of a login&#10;&#10;Description automatically generated">
            <a:extLst>
              <a:ext uri="{FF2B5EF4-FFF2-40B4-BE49-F238E27FC236}">
                <a16:creationId xmlns:a16="http://schemas.microsoft.com/office/drawing/2014/main" id="{63422E46-4A04-97FA-6288-BE1CD3C4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09" y="1886197"/>
            <a:ext cx="3726083" cy="41148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B9BB7F-C9DC-2327-E09D-19F7B853A7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2" r="180" b="7519"/>
          <a:stretch/>
        </p:blipFill>
        <p:spPr>
          <a:xfrm>
            <a:off x="5329724" y="1712953"/>
            <a:ext cx="6239651" cy="43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531D-E6B9-569C-B009-2BC82A4C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Technical implementation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7F5F-8219-D80C-22BD-4ABE387D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Tech stack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1481-1CCF-4143-7A32-2C020643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4" y="1664460"/>
            <a:ext cx="10881142" cy="405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/>
              <a:t>Backend Architecture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Framework: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Microsoft </a:t>
            </a:r>
            <a:r>
              <a:rPr lang="en-US" sz="1400" err="1">
                <a:solidFill>
                  <a:srgbClr val="374151"/>
                </a:solidFill>
                <a:ea typeface="+mn-lt"/>
                <a:cs typeface="+mn-lt"/>
              </a:rPr>
              <a:t>.Net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Core 6.0 (LTS)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Database: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Local databases for users, meal plans, and recipes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Communication: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REST API for UI data retrieval and posting</a:t>
            </a:r>
            <a:endParaRPr lang="en-US" sz="1400"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Integration: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Hosted in azure 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47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7F5F-8219-D80C-22BD-4ABE387D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Tech stack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1481-1CCF-4143-7A32-2C020643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8" y="1551571"/>
            <a:ext cx="10881142" cy="405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cs typeface="Calibri"/>
              </a:rPr>
              <a:t>Database, Front End App and Back End App Hosted in Azure</a:t>
            </a:r>
            <a:endParaRPr lang="en-US" sz="1400" b="1"/>
          </a:p>
          <a:p>
            <a:r>
              <a:rPr lang="en-US" sz="1400" b="1"/>
              <a:t>REST API Endpoints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UI to Backend: </a:t>
            </a:r>
            <a:endParaRPr lang="en-US" sz="1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solidFill>
                  <a:srgbClr val="374151"/>
                </a:solidFill>
                <a:ea typeface="+mn-lt"/>
                <a:cs typeface="+mn-lt"/>
              </a:rPr>
              <a:t>queries back end to call recipe </a:t>
            </a:r>
            <a:r>
              <a:rPr lang="en-US" sz="1000" err="1">
                <a:solidFill>
                  <a:srgbClr val="374151"/>
                </a:solidFill>
                <a:ea typeface="+mn-lt"/>
                <a:cs typeface="+mn-lt"/>
              </a:rPr>
              <a:t>api</a:t>
            </a:r>
            <a:endParaRPr lang="en-US" sz="1000">
              <a:solidFill>
                <a:srgbClr val="374151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solidFill>
                  <a:srgbClr val="374151"/>
                </a:solidFill>
                <a:ea typeface="+mn-lt"/>
                <a:cs typeface="+mn-lt"/>
              </a:rPr>
              <a:t>Retrieves user data stored in database</a:t>
            </a:r>
          </a:p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Backend to Recipe API: </a:t>
            </a:r>
            <a:endParaRPr lang="en-US" sz="1400">
              <a:solidFill>
                <a:srgbClr val="374151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solidFill>
                  <a:srgbClr val="374151"/>
                </a:solidFill>
                <a:ea typeface="+mn-lt"/>
                <a:cs typeface="+mn-lt"/>
              </a:rPr>
              <a:t>recipe search (for initial suggestions)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solidFill>
                  <a:srgbClr val="374151"/>
                </a:solidFill>
                <a:ea typeface="+mn-lt"/>
                <a:cs typeface="+mn-lt"/>
              </a:rPr>
              <a:t>recipes by ingredients (for subsequent recipes).</a:t>
            </a:r>
            <a:endParaRPr lang="en-US" sz="1000">
              <a:solidFill>
                <a:srgbClr val="374151"/>
              </a:solidFill>
              <a:cs typeface="Calibri"/>
            </a:endParaRPr>
          </a:p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Google to front end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Google authentication authorizes azure</a:t>
            </a:r>
          </a:p>
          <a:p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User Interface Design</a:t>
            </a:r>
          </a:p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Frontend: HTML, CSS, JS</a:t>
            </a:r>
            <a:endParaRPr lang="en-US" sz="1400">
              <a:cs typeface="Calibri"/>
            </a:endParaRPr>
          </a:p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Color Palette: Soft colors with blue and green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0D1E6-C020-2010-4333-0D820E7B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63" y="491912"/>
            <a:ext cx="5568648" cy="58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What is it</vt:lpstr>
      <vt:lpstr>Functional Design</vt:lpstr>
      <vt:lpstr>Visual Guidelines</vt:lpstr>
      <vt:lpstr>Flow Chart Visualization</vt:lpstr>
      <vt:lpstr>User Flow Chart and Wireframe</vt:lpstr>
      <vt:lpstr>Technical implementation</vt:lpstr>
      <vt:lpstr>Tech stack</vt:lpstr>
      <vt:lpstr>Tech stack</vt:lpstr>
      <vt:lpstr>Tech Stack (Cloud Hosting  - Azure)</vt:lpstr>
      <vt:lpstr>PowerPoint Presentation</vt:lpstr>
      <vt:lpstr>Project Plan</vt:lpstr>
      <vt:lpstr>PowerPoint Presentation</vt:lpstr>
      <vt:lpstr>PowerPoint Presentation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2023-10-23T05:02:01Z</dcterms:created>
  <dcterms:modified xsi:type="dcterms:W3CDTF">2023-12-01T02:02:22Z</dcterms:modified>
</cp:coreProperties>
</file>