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1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7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2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3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83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3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43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49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6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6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22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C9A35AE-FC53-4139-9BB4-35F941D59904}" type="datetimeFigureOut">
              <a:rPr lang="ru-RU" smtClean="0"/>
              <a:t>10.02.2022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6B4032-975C-4826-BA0F-AB1875D4AF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41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239F2-E3E8-4EE3-ACD5-C78F1575B1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Fruit Royal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29129-F3D9-406C-BA01-A81113F5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Богатенков</a:t>
            </a:r>
            <a:r>
              <a:rPr lang="ru-RU" dirty="0"/>
              <a:t> Николай, Мищенко Максим</a:t>
            </a:r>
          </a:p>
        </p:txBody>
      </p:sp>
    </p:spTree>
    <p:extLst>
      <p:ext uri="{BB962C8B-B14F-4D97-AF65-F5344CB8AC3E}">
        <p14:creationId xmlns:p14="http://schemas.microsoft.com/office/powerpoint/2010/main" val="161855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278603-2FD4-4217-A43D-DCBDC893DA7C}"/>
              </a:ext>
            </a:extLst>
          </p:cNvPr>
          <p:cNvSpPr txBox="1"/>
          <p:nvPr/>
        </p:nvSpPr>
        <p:spPr>
          <a:xfrm>
            <a:off x="2067187" y="427839"/>
            <a:ext cx="8057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Почему именно </a:t>
            </a:r>
            <a:r>
              <a:rPr lang="en-US" sz="4400" dirty="0"/>
              <a:t>Fruit Royal</a:t>
            </a:r>
            <a:endParaRPr lang="ru-RU" sz="4400" dirty="0"/>
          </a:p>
        </p:txBody>
      </p:sp>
      <p:pic>
        <p:nvPicPr>
          <p:cNvPr id="1028" name="Picture 4" descr="Fruit Ninja - Играть в игру Fruit Ninja онлайн">
            <a:extLst>
              <a:ext uri="{FF2B5EF4-FFF2-40B4-BE49-F238E27FC236}">
                <a16:creationId xmlns:a16="http://schemas.microsoft.com/office/drawing/2014/main" id="{C4256168-4C74-4525-8C5C-037748A45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0" y="2112715"/>
            <a:ext cx="2632566" cy="263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Приложения в Google Play – Fruit Ninja®">
            <a:extLst>
              <a:ext uri="{FF2B5EF4-FFF2-40B4-BE49-F238E27FC236}">
                <a16:creationId xmlns:a16="http://schemas.microsoft.com/office/drawing/2014/main" id="{0F81CCDB-AA8E-4C49-BBAD-DD75BA4F72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Fruit Ninja - Играть в Fruit Ninja на CrazyGames">
            <a:extLst>
              <a:ext uri="{FF2B5EF4-FFF2-40B4-BE49-F238E27FC236}">
                <a16:creationId xmlns:a16="http://schemas.microsoft.com/office/drawing/2014/main" id="{4733DBBC-6D7A-45C8-8317-0C455DF08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325" y="1956497"/>
            <a:ext cx="5609527" cy="294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FB69C04F-D23A-4110-BEBE-850202EA4E35}"/>
              </a:ext>
            </a:extLst>
          </p:cNvPr>
          <p:cNvSpPr/>
          <p:nvPr/>
        </p:nvSpPr>
        <p:spPr>
          <a:xfrm>
            <a:off x="3496448" y="2673989"/>
            <a:ext cx="2197115" cy="151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08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F4BBD-01AB-4263-9FE5-30490D4F6724}"/>
              </a:ext>
            </a:extLst>
          </p:cNvPr>
          <p:cNvSpPr txBox="1"/>
          <p:nvPr/>
        </p:nvSpPr>
        <p:spPr>
          <a:xfrm>
            <a:off x="4580200" y="377505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Идея игры</a:t>
            </a:r>
          </a:p>
        </p:txBody>
      </p:sp>
      <p:pic>
        <p:nvPicPr>
          <p:cNvPr id="2050" name="Picture 2" descr="Fruit Ninja Classic скачать 2.4.6 Full (Мод: всё открыто) APK на Android">
            <a:extLst>
              <a:ext uri="{FF2B5EF4-FFF2-40B4-BE49-F238E27FC236}">
                <a16:creationId xmlns:a16="http://schemas.microsoft.com/office/drawing/2014/main" id="{36A20F0A-AE8E-4D37-B62E-FE47975FC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97" y="1602298"/>
            <a:ext cx="4462943" cy="25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it Ninja HD v1.6.1 - скачать бесплатно полную версию">
            <a:extLst>
              <a:ext uri="{FF2B5EF4-FFF2-40B4-BE49-F238E27FC236}">
                <a16:creationId xmlns:a16="http://schemas.microsoft.com/office/drawing/2014/main" id="{EA5CFEB0-573D-4EC6-9D50-0AB6F9E2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0" y="3011649"/>
            <a:ext cx="4049086" cy="30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1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F00ED9E8-646E-445F-B3E4-76ADCDAE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7095">
            <a:off x="916165" y="659201"/>
            <a:ext cx="3148683" cy="25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5A0C5E0-7C81-4EDA-AFBC-ADDF02FDA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991">
            <a:off x="8004083" y="496166"/>
            <a:ext cx="3450672" cy="27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5695EBF4-559C-4868-90D6-74519720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10" y="3429000"/>
            <a:ext cx="3839898" cy="307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3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72</TotalTime>
  <Words>13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2</vt:lpstr>
      <vt:lpstr>Цитаты</vt:lpstr>
      <vt:lpstr>Fruit Royal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Fruit Royal</dc:title>
  <dc:creator>Ivan Ivanov</dc:creator>
  <cp:lastModifiedBy>Ivan Ivanov</cp:lastModifiedBy>
  <cp:revision>1</cp:revision>
  <dcterms:created xsi:type="dcterms:W3CDTF">2022-02-10T08:34:35Z</dcterms:created>
  <dcterms:modified xsi:type="dcterms:W3CDTF">2022-02-10T09:46:56Z</dcterms:modified>
</cp:coreProperties>
</file>