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embeddedFontLst>
    <p:embeddedFont>
      <p:font typeface="Droid Serif" panose="020B0604020202020204" charset="0"/>
      <p:regular r:id="rId30"/>
      <p:bold r:id="rId31"/>
      <p:italic r:id="rId32"/>
      <p:boldItalic r:id="rId33"/>
    </p:embeddedFont>
    <p:embeddedFont>
      <p:font typeface="Pontano Sans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327C9-1100-4CD6-889D-35E5B9C6905C}">
  <a:tblStyle styleId="{969327C9-1100-4CD6-889D-35E5B9C6905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 flipH="1">
            <a:off x="3558544" y="-125"/>
            <a:ext cx="953311" cy="5143625"/>
            <a:chOff x="1962000" y="-125"/>
            <a:chExt cx="953311" cy="5143625"/>
          </a:xfrm>
        </p:grpSpPr>
        <p:sp>
          <p:nvSpPr>
            <p:cNvPr id="12" name="Shape 12"/>
            <p:cNvSpPr/>
            <p:nvPr/>
          </p:nvSpPr>
          <p:spPr>
            <a:xfrm rot="10800000" flipH="1">
              <a:off x="2469211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 flipH="1">
              <a:off x="2207412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86979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4361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6979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4361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4692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22915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74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19620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2908099" y="-125"/>
            <a:ext cx="6243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1pPr>
            <a:lvl2pPr lvl="1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2pPr>
            <a:lvl3pPr lvl="2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3pPr>
            <a:lvl4pPr lvl="3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4pPr>
            <a:lvl5pPr lvl="4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5pPr>
            <a:lvl6pPr lvl="5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6pPr>
            <a:lvl7pPr lvl="6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7pPr>
            <a:lvl8pPr lvl="7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8pPr>
            <a:lvl9pPr lvl="8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295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lang="en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-5400000">
            <a:off x="200" y="877900"/>
            <a:ext cx="658200" cy="6591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buSzPct val="100000"/>
              <a:buFont typeface="Droid Serif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x="0" y="785282"/>
            <a:ext cx="6591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“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lang="en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049774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 rot="10800000" flipH="1">
            <a:off x="4095344" y="-125"/>
            <a:ext cx="953311" cy="5143625"/>
            <a:chOff x="1962000" y="-125"/>
            <a:chExt cx="953311" cy="5143625"/>
          </a:xfrm>
        </p:grpSpPr>
        <p:sp>
          <p:nvSpPr>
            <p:cNvPr id="81" name="Shape 81"/>
            <p:cNvSpPr/>
            <p:nvPr/>
          </p:nvSpPr>
          <p:spPr>
            <a:xfrm rot="10800000" flipH="1">
              <a:off x="2469211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10800000" flipH="1">
              <a:off x="2207412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" name="Shape 8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751550"/>
            <a:ext cx="3142200" cy="72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4305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725426"/>
            <a:ext cx="3142200" cy="265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86979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84361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3CCFF"/>
              </a:buClr>
              <a:buSzPct val="100000"/>
              <a:buFont typeface="Pontano Sans"/>
              <a:buChar char="➝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>
              <a:spcBef>
                <a:spcPts val="480"/>
              </a:spcBef>
              <a:buClr>
                <a:srgbClr val="33CCFF"/>
              </a:buClr>
              <a:buSzPct val="100000"/>
              <a:buFont typeface="Pontano Sans"/>
              <a:buChar char="⇾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>
              <a:spcBef>
                <a:spcPts val="48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rPr>
              <a:t>‹#›</a:t>
            </a:fld>
            <a:endParaRPr lang="en" sz="1200">
              <a:solidFill>
                <a:srgbClr val="33CC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roid-seri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1001fonts.com/pontano-sans-font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 idx="4294967295"/>
          </p:nvPr>
        </p:nvSpPr>
        <p:spPr>
          <a:xfrm>
            <a:off x="441225" y="429800"/>
            <a:ext cx="4754100" cy="13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0" dirty="0">
                <a:solidFill>
                  <a:srgbClr val="FFFFFF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Use big image.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13" name="Shape 213" descr="photo-1468233748640-b31327627610"/>
          <p:cNvPicPr preferRelativeResize="0"/>
          <p:nvPr/>
        </p:nvPicPr>
        <p:blipFill rotWithShape="1">
          <a:blip r:embed="rId3">
            <a:alphaModFix/>
          </a:blip>
          <a:srcRect l="27733" r="27729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Shape 214"/>
          <p:cNvGrpSpPr/>
          <p:nvPr/>
        </p:nvGrpSpPr>
        <p:grpSpPr>
          <a:xfrm>
            <a:off x="595408" y="1542379"/>
            <a:ext cx="3168932" cy="3157508"/>
            <a:chOff x="3618600" y="537300"/>
            <a:chExt cx="4271950" cy="4256550"/>
          </a:xfrm>
        </p:grpSpPr>
        <p:sp>
          <p:nvSpPr>
            <p:cNvPr id="215" name="Shape 215"/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1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Clr>
                  <a:srgbClr val="000000"/>
                </a:buClr>
                <a:buSzPct val="91666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2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3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rgbClr val="A7EA5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4</a:t>
              </a:r>
            </a:p>
          </p:txBody>
        </p:sp>
      </p:grpSp>
      <p:sp>
        <p:nvSpPr>
          <p:cNvPr id="219" name="Shape 219"/>
          <p:cNvSpPr/>
          <p:nvPr/>
        </p:nvSpPr>
        <p:spPr>
          <a:xfrm>
            <a:off x="1398584" y="2339766"/>
            <a:ext cx="1562699" cy="15626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THE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CONCEPT</a:t>
            </a:r>
          </a:p>
        </p:txBody>
      </p:sp>
      <p:sp>
        <p:nvSpPr>
          <p:cNvPr id="220" name="Shape 220"/>
          <p:cNvSpPr/>
          <p:nvPr/>
        </p:nvSpPr>
        <p:spPr>
          <a:xfrm>
            <a:off x="1501605" y="2438522"/>
            <a:ext cx="1356599" cy="13566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588500" y="1564481"/>
          <a:ext cx="4225100" cy="2807200"/>
        </p:xfrm>
        <a:graphic>
          <a:graphicData uri="http://schemas.openxmlformats.org/drawingml/2006/table">
            <a:tbl>
              <a:tblPr>
                <a:noFill/>
                <a:tableStyleId>{969327C9-1100-4CD6-889D-35E5B9C6905C}</a:tableStyleId>
              </a:tblPr>
              <a:tblGrid>
                <a:gridCol w="105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28" name="Shape 228" descr="photo-1485056275338-73391179709e"/>
          <p:cNvPicPr preferRelativeResize="0"/>
          <p:nvPr/>
        </p:nvPicPr>
        <p:blipFill rotWithShape="1">
          <a:blip r:embed="rId3">
            <a:alphaModFix/>
          </a:blip>
          <a:srcRect l="47270" r="27134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514725" y="1018774"/>
            <a:ext cx="7505223" cy="357532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title" idx="4294967295"/>
          </p:nvPr>
        </p:nvSpPr>
        <p:spPr>
          <a:xfrm>
            <a:off x="457200" y="136174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35" name="Shape 235"/>
          <p:cNvSpPr/>
          <p:nvPr/>
        </p:nvSpPr>
        <p:spPr>
          <a:xfrm>
            <a:off x="1857525" y="1856550"/>
            <a:ext cx="591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62D5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our office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237" name="Shape 237"/>
          <p:cNvSpPr/>
          <p:nvPr/>
        </p:nvSpPr>
        <p:spPr>
          <a:xfrm>
            <a:off x="1124950" y="2243900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636925" y="3707750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625525" y="1989250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250400" y="2484525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182975" y="3984475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825900" y="4016550"/>
            <a:ext cx="102300" cy="102300"/>
          </a:xfrm>
          <a:prstGeom prst="ellipse">
            <a:avLst/>
          </a:prstGeom>
          <a:solidFill>
            <a:srgbClr val="162D5A"/>
          </a:solidFill>
          <a:ln w="38100" cap="flat" cmpd="sng">
            <a:solidFill>
              <a:srgbClr val="A7EA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50"/>
            <a:ext cx="6370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33CCFF"/>
                </a:solidFill>
              </a:rPr>
              <a:t>89,526,124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3708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67377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>
                <a:solidFill>
                  <a:srgbClr val="33CCFF"/>
                </a:solidFill>
              </a:rPr>
              <a:t>89,526,124$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7"/>
            <a:ext cx="6737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/>
              <a:t>That’s a lot of money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ctrTitle" idx="4294967295"/>
          </p:nvPr>
        </p:nvSpPr>
        <p:spPr>
          <a:xfrm>
            <a:off x="685800" y="3353093"/>
            <a:ext cx="67377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>
                <a:solidFill>
                  <a:srgbClr val="A7EA52"/>
                </a:solidFill>
              </a:rPr>
              <a:t>100%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4294967295"/>
          </p:nvPr>
        </p:nvSpPr>
        <p:spPr>
          <a:xfrm>
            <a:off x="685800" y="3964001"/>
            <a:ext cx="6737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/>
              <a:t>Total success!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46"/>
            <a:ext cx="67377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>
                <a:solidFill>
                  <a:srgbClr val="33CCCC"/>
                </a:solidFill>
              </a:rPr>
              <a:t>185,244 users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6737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/>
              <a:t>And a lot of users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 idx="4294967295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cxnSp>
        <p:nvCxnSpPr>
          <p:cNvPr id="267" name="Shape 267"/>
          <p:cNvCxnSpPr/>
          <p:nvPr/>
        </p:nvCxnSpPr>
        <p:spPr>
          <a:xfrm>
            <a:off x="-4800" y="2823848"/>
            <a:ext cx="8198400" cy="0"/>
          </a:xfrm>
          <a:prstGeom prst="straightConnector1">
            <a:avLst/>
          </a:prstGeom>
          <a:noFill/>
          <a:ln w="9525" cap="flat" cmpd="sng">
            <a:solidFill>
              <a:srgbClr val="162D5A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8" name="Shape 268"/>
          <p:cNvSpPr/>
          <p:nvPr/>
        </p:nvSpPr>
        <p:spPr>
          <a:xfrm>
            <a:off x="1697021" y="2636034"/>
            <a:ext cx="375300" cy="375600"/>
          </a:xfrm>
          <a:prstGeom prst="donut">
            <a:avLst>
              <a:gd name="adj" fmla="val 24108"/>
            </a:avLst>
          </a:pr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9" name="Shape 269"/>
          <p:cNvCxnSpPr/>
          <p:nvPr/>
        </p:nvCxnSpPr>
        <p:spPr>
          <a:xfrm rot="10800000">
            <a:off x="1884836" y="2073172"/>
            <a:ext cx="0" cy="784800"/>
          </a:xfrm>
          <a:prstGeom prst="straightConnector1">
            <a:avLst/>
          </a:prstGeom>
          <a:noFill/>
          <a:ln w="19050" cap="flat" cmpd="sng">
            <a:solidFill>
              <a:srgbClr val="162D5A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70" name="Shape 270"/>
          <p:cNvSpPr/>
          <p:nvPr/>
        </p:nvSpPr>
        <p:spPr>
          <a:xfrm>
            <a:off x="3906669" y="2636034"/>
            <a:ext cx="375300" cy="375600"/>
          </a:xfrm>
          <a:prstGeom prst="donut">
            <a:avLst>
              <a:gd name="adj" fmla="val 24108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6116048" y="2636034"/>
            <a:ext cx="375300" cy="375600"/>
          </a:xfrm>
          <a:prstGeom prst="donut">
            <a:avLst>
              <a:gd name="adj" fmla="val 24108"/>
            </a:avLst>
          </a:prstGeom>
          <a:solidFill>
            <a:srgbClr val="A7EA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2" name="Shape 272"/>
          <p:cNvCxnSpPr/>
          <p:nvPr/>
        </p:nvCxnSpPr>
        <p:spPr>
          <a:xfrm>
            <a:off x="4094350" y="2781194"/>
            <a:ext cx="0" cy="784800"/>
          </a:xfrm>
          <a:prstGeom prst="straightConnector1">
            <a:avLst/>
          </a:prstGeom>
          <a:noFill/>
          <a:ln w="19050" cap="flat" cmpd="sng">
            <a:solidFill>
              <a:srgbClr val="162D5A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6303863" y="2073172"/>
            <a:ext cx="0" cy="784800"/>
          </a:xfrm>
          <a:prstGeom prst="straightConnector1">
            <a:avLst/>
          </a:prstGeom>
          <a:noFill/>
          <a:ln w="19050" cap="flat" cmpd="sng">
            <a:solidFill>
              <a:srgbClr val="162D5A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1326093" y="1717675"/>
            <a:ext cx="1117499" cy="37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first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535607" y="3517695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second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745120" y="1717675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last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799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3"/>
          </p:nvPr>
        </p:nvSpPr>
        <p:spPr>
          <a:xfrm>
            <a:off x="4049774" y="1409500"/>
            <a:ext cx="1708800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86" name="Shape 286" descr="photo-1472491235688-bdc81a63246e"/>
          <p:cNvPicPr preferRelativeResize="0"/>
          <p:nvPr/>
        </p:nvPicPr>
        <p:blipFill rotWithShape="1">
          <a:blip r:embed="rId3">
            <a:alphaModFix/>
          </a:blip>
          <a:srcRect l="41152" r="33251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457200" y="3009700"/>
            <a:ext cx="1708800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2"/>
          </p:nvPr>
        </p:nvSpPr>
        <p:spPr>
          <a:xfrm>
            <a:off x="2253487" y="3009700"/>
            <a:ext cx="1708799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3"/>
          </p:nvPr>
        </p:nvSpPr>
        <p:spPr>
          <a:xfrm>
            <a:off x="4049774" y="3009700"/>
            <a:ext cx="1708800" cy="15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62D5A"/>
                </a:solidFill>
              </a:rPr>
              <a:t>You can insert graphs from </a:t>
            </a:r>
            <a:r>
              <a:rPr lang="en" u="sng">
                <a:solidFill>
                  <a:srgbClr val="162D5A"/>
                </a:solidFill>
                <a:hlinkClick r:id="rId3"/>
              </a:rPr>
              <a:t>Google Sheets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96" name="Shape 29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75" y="489300"/>
            <a:ext cx="6150768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452406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03" name="Shape 303"/>
          <p:cNvSpPr/>
          <p:nvPr/>
        </p:nvSpPr>
        <p:spPr>
          <a:xfrm>
            <a:off x="461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16A3E0"/>
                </a:solidFill>
              </a:rPr>
              <a:t>Hello!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/>
              <a:t>You can find me at @username</a:t>
            </a:r>
          </a:p>
        </p:txBody>
      </p:sp>
      <p:pic>
        <p:nvPicPr>
          <p:cNvPr id="129" name="Shape 129" descr="create_0006_hio3mrgxjt4-imani-clovis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2025" y="-50"/>
            <a:ext cx="2309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4629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766774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4121873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3149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320" name="Shape 320"/>
          <p:cNvSpPr txBox="1">
            <a:spLocks noGrp="1"/>
          </p:cNvSpPr>
          <p:nvPr>
            <p:ph type="body" idx="4294967295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3635942" y="1012244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797265" y="117162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328" name="Shape 328"/>
          <p:cNvSpPr txBox="1">
            <a:spLocks noGrp="1"/>
          </p:cNvSpPr>
          <p:nvPr>
            <p:ph type="body" idx="4294967295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34" name="Shape 334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16A3E0"/>
                </a:solidFill>
              </a:rPr>
              <a:t>Thanks!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4294967295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You can find me at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pic>
        <p:nvPicPr>
          <p:cNvPr id="336" name="Shape 336" descr="5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Presentation template by </a:t>
            </a:r>
            <a:r>
              <a:rPr lang="en" u="sng">
                <a:solidFill>
                  <a:srgbClr val="16A3E0"/>
                </a:solidFill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Photographs by </a:t>
            </a:r>
            <a:r>
              <a:rPr lang="en" u="sng">
                <a:solidFill>
                  <a:srgbClr val="16A3E0"/>
                </a:solidFill>
                <a:hlinkClick r:id="rId4"/>
              </a:rPr>
              <a:t>Unsplash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Droid serif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Pontano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16A3E0"/>
                </a:solidFill>
                <a:hlinkClick r:id="rId3"/>
              </a:rPr>
              <a:t>https://www.fontsquirrel.com/fonts/droid-serif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16A3E0"/>
                </a:solidFill>
                <a:hlinkClick r:id="rId4"/>
              </a:rPr>
              <a:t>http://www.1001fonts.com/pontano-sans-font.html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Cyan </a:t>
            </a:r>
            <a:r>
              <a:rPr lang="en" sz="1400" b="1">
                <a:solidFill>
                  <a:srgbClr val="33CCFF"/>
                </a:solidFill>
              </a:rPr>
              <a:t>#33ccff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rgbClr val="162D5A"/>
                </a:solidFill>
              </a:rPr>
              <a:t>Navy </a:t>
            </a:r>
            <a:r>
              <a:rPr lang="en" sz="1400" b="1">
                <a:solidFill>
                  <a:srgbClr val="162D5A"/>
                </a:solidFill>
              </a:rPr>
              <a:t>#162d5a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rgbClr val="162D5A"/>
                </a:solidFill>
              </a:rPr>
              <a:t>Turquoise </a:t>
            </a:r>
            <a:r>
              <a:rPr lang="en" sz="1400" b="1">
                <a:solidFill>
                  <a:srgbClr val="33CCCC"/>
                </a:solidFill>
              </a:rPr>
              <a:t>#33cccc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rgbClr val="162D5A"/>
                </a:solidFill>
              </a:rPr>
              <a:t>Fluor green </a:t>
            </a:r>
            <a:r>
              <a:rPr lang="en" sz="1400" b="1">
                <a:solidFill>
                  <a:srgbClr val="A7EA52"/>
                </a:solidFill>
              </a:rPr>
              <a:t>#a7ea52</a:t>
            </a:r>
            <a:r>
              <a:rPr lang="en" sz="1400">
                <a:solidFill>
                  <a:srgbClr val="162D5A"/>
                </a:solidFill>
              </a:rPr>
              <a:t> 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7364925" y="964875"/>
            <a:ext cx="1558200" cy="37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Shape 356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357" name="Shape 35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364" name="Shape 36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67" name="Shape 36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2077701" y="393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661147" y="394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372" name="Shape 372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376" name="Shape 376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0" name="Shape 380"/>
          <p:cNvSpPr/>
          <p:nvPr/>
        </p:nvSpPr>
        <p:spPr>
          <a:xfrm>
            <a:off x="4284930" y="392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382" name="Shape 38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403" name="Shape 40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406" name="Shape 406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410" name="Shape 41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414" name="Shape 41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8" name="Shape 418"/>
          <p:cNvSpPr/>
          <p:nvPr/>
        </p:nvSpPr>
        <p:spPr>
          <a:xfrm>
            <a:off x="2048085" y="950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80804" y="970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755576" y="973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2" name="Shape 422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423" name="Shape 423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426" name="Shape 42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429" name="Shape 42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432" name="Shape 432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435" name="Shape 435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440" name="Shape 4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443" name="Shape 44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2618781" y="1519980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448" name="Shape 4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451" name="Shape 45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457" name="Shape 45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60" name="Shape 46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466" name="Shape 46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472" name="Shape 472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936309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1499857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2063405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480" name="Shape 48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483" name="Shape 483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486" name="Shape 486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8" name="Shape 488"/>
          <p:cNvSpPr/>
          <p:nvPr/>
        </p:nvSpPr>
        <p:spPr>
          <a:xfrm>
            <a:off x="4317598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9" name="Shape 489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490" name="Shape 49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493" name="Shape 4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499" name="Shape 49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1492207" y="2600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9720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504" name="Shape 50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507" name="Shape 50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511" name="Shape 51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514" name="Shape 514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7" name="Shape 517"/>
          <p:cNvSpPr/>
          <p:nvPr/>
        </p:nvSpPr>
        <p:spPr>
          <a:xfrm>
            <a:off x="341116" y="3226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4906165" y="2621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520" name="Shape 52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523" name="Shape 52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528" name="Shape 52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532" name="Shape 532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535" name="Shape 535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539" name="Shape 5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545" name="Shape 54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548" name="Shape 5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3" name="Shape 553"/>
          <p:cNvSpPr/>
          <p:nvPr/>
        </p:nvSpPr>
        <p:spPr>
          <a:xfrm>
            <a:off x="4844905" y="3182556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555" name="Shape 55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558" name="Shape 55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2" name="Shape 562"/>
          <p:cNvSpPr/>
          <p:nvPr/>
        </p:nvSpPr>
        <p:spPr>
          <a:xfrm>
            <a:off x="895468" y="3828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64" name="Shape 564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568" name="Shape 56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1" name="Shape 571"/>
          <p:cNvSpPr/>
          <p:nvPr/>
        </p:nvSpPr>
        <p:spPr>
          <a:xfrm>
            <a:off x="3180302" y="3772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26167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3742304" y="3770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4" name="Shape 574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575" name="Shape 57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4864300" y="3765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580" name="Shape 58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3" name="Shape 583"/>
          <p:cNvSpPr/>
          <p:nvPr/>
        </p:nvSpPr>
        <p:spPr>
          <a:xfrm>
            <a:off x="299775" y="4368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585" name="Shape 585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591" name="Shape 59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95" name="Shape 595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599" name="Shape 59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605" name="Shape 60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611" name="Shape 61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614" name="Shape 61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0" name="Shape 620"/>
          <p:cNvSpPr/>
          <p:nvPr/>
        </p:nvSpPr>
        <p:spPr>
          <a:xfrm>
            <a:off x="4842355" y="4395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1" name="Shape 621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622" name="Shape 622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6359617" y="2410998"/>
            <a:ext cx="432570" cy="421333"/>
            <a:chOff x="5926225" y="921350"/>
            <a:chExt cx="517800" cy="504350"/>
          </a:xfrm>
        </p:grpSpPr>
        <p:sp>
          <p:nvSpPr>
            <p:cNvPr id="628" name="Shape 6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0" name="Shape 630"/>
          <p:cNvSpPr/>
          <p:nvPr/>
        </p:nvSpPr>
        <p:spPr>
          <a:xfrm>
            <a:off x="65535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1" name="Shape 631"/>
          <p:cNvGrpSpPr/>
          <p:nvPr/>
        </p:nvGrpSpPr>
        <p:grpSpPr>
          <a:xfrm>
            <a:off x="7244605" y="2390379"/>
            <a:ext cx="432570" cy="421333"/>
            <a:chOff x="5926225" y="921350"/>
            <a:chExt cx="517800" cy="504350"/>
          </a:xfrm>
        </p:grpSpPr>
        <p:sp>
          <p:nvSpPr>
            <p:cNvPr id="632" name="Shape 63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4" name="Shape 634"/>
          <p:cNvSpPr/>
          <p:nvPr/>
        </p:nvSpPr>
        <p:spPr>
          <a:xfrm>
            <a:off x="74385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5" name="Shape 635"/>
          <p:cNvGrpSpPr/>
          <p:nvPr/>
        </p:nvGrpSpPr>
        <p:grpSpPr>
          <a:xfrm>
            <a:off x="6359884" y="3139421"/>
            <a:ext cx="1075936" cy="1047988"/>
            <a:chOff x="5926225" y="921350"/>
            <a:chExt cx="517800" cy="504350"/>
          </a:xfrm>
        </p:grpSpPr>
        <p:sp>
          <p:nvSpPr>
            <p:cNvPr id="636" name="Shape 6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8" name="Shape 638"/>
          <p:cNvSpPr/>
          <p:nvPr/>
        </p:nvSpPr>
        <p:spPr>
          <a:xfrm>
            <a:off x="68421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6248575" y="312075"/>
            <a:ext cx="17835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0" name="Shape 640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19352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5795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33CCFF"/>
                </a:solidFill>
                <a:highlight>
                  <a:srgbClr val="162D5A"/>
                </a:highlight>
                <a:latin typeface="Pontano Sans"/>
                <a:ea typeface="Pontano Sans"/>
                <a:cs typeface="Pontano Sans"/>
                <a:sym typeface="Pontano Sans"/>
              </a:rPr>
              <a:t> </a:t>
            </a:r>
            <a:r>
              <a:rPr lang="en" sz="2400" dirty="0">
                <a:solidFill>
                  <a:srgbClr val="FFFFFF"/>
                </a:solidFill>
                <a:highlight>
                  <a:srgbClr val="162D5A"/>
                </a:highlight>
                <a:latin typeface="Pontano Sans"/>
                <a:ea typeface="Pontano Sans"/>
                <a:cs typeface="Pontano Sans"/>
                <a:sym typeface="Pontano Sans"/>
              </a:rPr>
              <a:t>and many more...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420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 dirty="0">
                <a:solidFill>
                  <a:srgbClr val="A7EA52"/>
                </a:solidFill>
              </a:rPr>
              <a:t>😉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  <p:sp>
        <p:nvSpPr>
          <p:cNvPr id="137" name="Shape 137"/>
          <p:cNvSpPr/>
          <p:nvPr/>
        </p:nvSpPr>
        <p:spPr>
          <a:xfrm>
            <a:off x="709450" y="2151150"/>
            <a:ext cx="548299" cy="841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rgbClr val="75DDFF"/>
                    </a:gs>
                    <a:gs pos="100000">
                      <a:srgbClr val="09B1E9"/>
                    </a:gs>
                  </a:gsLst>
                  <a:lin ang="5400012" scaled="0"/>
                </a:gradFill>
                <a:latin typeface="Droid Serif"/>
              </a:rPr>
              <a:t>1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295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means of </a:t>
            </a:r>
            <a:r>
              <a:rPr lang="en" dirty="0">
                <a:solidFill>
                  <a:srgbClr val="16A3E0"/>
                </a:solidFill>
              </a:rPr>
              <a:t>inspiration </a:t>
            </a:r>
            <a:r>
              <a:rPr lang="en" dirty="0"/>
              <a:t>and to invoke philosophical thoughts from the reader.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45" name="Shape 145" descr="buildings2.jpg"/>
          <p:cNvPicPr preferRelativeResize="0"/>
          <p:nvPr/>
        </p:nvPicPr>
        <p:blipFill rotWithShape="1">
          <a:blip r:embed="rId3">
            <a:alphaModFix/>
          </a:blip>
          <a:srcRect l="71384" r="7018"/>
          <a:stretch/>
        </p:blipFill>
        <p:spPr>
          <a:xfrm>
            <a:off x="6747872" y="0"/>
            <a:ext cx="23961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53" name="Shape 153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685800" y="2878750"/>
            <a:ext cx="65421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685800" y="3944950"/>
            <a:ext cx="4716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160" name="Shape 160"/>
          <p:cNvSpPr/>
          <p:nvPr/>
        </p:nvSpPr>
        <p:spPr>
          <a:xfrm>
            <a:off x="6068197" y="2435700"/>
            <a:ext cx="218603" cy="2087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5725191" y="493180"/>
            <a:ext cx="1478364" cy="1478741"/>
            <a:chOff x="6654650" y="3665275"/>
            <a:chExt cx="409100" cy="409125"/>
          </a:xfrm>
        </p:grpSpPr>
        <p:sp>
          <p:nvSpPr>
            <p:cNvPr id="162" name="Shape 16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4" name="Shape 164"/>
          <p:cNvSpPr/>
          <p:nvPr/>
        </p:nvSpPr>
        <p:spPr>
          <a:xfrm rot="2467125">
            <a:off x="4799065" y="658833"/>
            <a:ext cx="303745" cy="29005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-1609080">
            <a:off x="5338909" y="1128184"/>
            <a:ext cx="218604" cy="20873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2926152">
            <a:off x="7230014" y="1548701"/>
            <a:ext cx="163711" cy="1563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 rot="-1609210">
            <a:off x="7270041" y="862992"/>
            <a:ext cx="83659" cy="798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69" name="Shape 169"/>
          <p:cNvGrpSpPr/>
          <p:nvPr/>
        </p:nvGrpSpPr>
        <p:grpSpPr>
          <a:xfrm rot="1056990">
            <a:off x="4094029" y="1826099"/>
            <a:ext cx="883247" cy="883313"/>
            <a:chOff x="570875" y="4322250"/>
            <a:chExt cx="443300" cy="443325"/>
          </a:xfrm>
        </p:grpSpPr>
        <p:sp>
          <p:nvSpPr>
            <p:cNvPr id="170" name="Shape 17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82" name="Shape 182" descr="photo-1483560403379-e98150f47baa"/>
          <p:cNvPicPr preferRelativeResize="0"/>
          <p:nvPr/>
        </p:nvPicPr>
        <p:blipFill rotWithShape="1">
          <a:blip r:embed="rId3">
            <a:alphaModFix/>
          </a:blip>
          <a:srcRect l="33875" r="40528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4049774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92" name="Shape 192" descr="create_0009__lzctgpjyge-gaelle-marcel.jpg"/>
          <p:cNvPicPr preferRelativeResize="0"/>
          <p:nvPr/>
        </p:nvPicPr>
        <p:blipFill rotWithShape="1">
          <a:blip r:embed="rId3">
            <a:alphaModFix/>
          </a:blip>
          <a:srcRect l="36941" r="41461"/>
          <a:stretch/>
        </p:blipFill>
        <p:spPr>
          <a:xfrm>
            <a:off x="7169199" y="0"/>
            <a:ext cx="197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 descr="photo-1453872787409-dc25a2913da0"/>
          <p:cNvPicPr preferRelativeResize="0"/>
          <p:nvPr/>
        </p:nvPicPr>
        <p:blipFill rotWithShape="1">
          <a:blip r:embed="rId3">
            <a:alphaModFix/>
          </a:blip>
          <a:srcRect l="26172" r="28920"/>
          <a:stretch/>
        </p:blipFill>
        <p:spPr>
          <a:xfrm>
            <a:off x="4618721" y="0"/>
            <a:ext cx="45252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751550"/>
            <a:ext cx="3142200" cy="7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725426"/>
            <a:ext cx="3142200" cy="26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4305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st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849</Words>
  <Application>Microsoft Office PowerPoint</Application>
  <PresentationFormat>Bildspel på skärmen (16:9)</PresentationFormat>
  <Paragraphs>163</Paragraphs>
  <Slides>27</Slides>
  <Notes>27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31" baseType="lpstr">
      <vt:lpstr>Droid Serif</vt:lpstr>
      <vt:lpstr>Arial</vt:lpstr>
      <vt:lpstr>Pontano Sans</vt:lpstr>
      <vt:lpstr>Nestor template</vt:lpstr>
      <vt:lpstr>This is your presentation title</vt:lpstr>
      <vt:lpstr>Hello!</vt:lpstr>
      <vt:lpstr>Transition headline</vt:lpstr>
      <vt:lpstr>PowerPoint-presentation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Thanks!</vt:lpstr>
      <vt:lpstr>Credits</vt:lpstr>
      <vt:lpstr>Presentation design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Elias Frank</dc:creator>
  <cp:lastModifiedBy>Elias Frank</cp:lastModifiedBy>
  <cp:revision>2</cp:revision>
  <dcterms:modified xsi:type="dcterms:W3CDTF">2017-05-24T18:36:21Z</dcterms:modified>
</cp:coreProperties>
</file>