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59" r:id="rId4"/>
    <p:sldId id="285" r:id="rId5"/>
    <p:sldId id="286" r:id="rId6"/>
    <p:sldId id="287" r:id="rId7"/>
    <p:sldId id="292" r:id="rId8"/>
    <p:sldId id="293" r:id="rId9"/>
    <p:sldId id="279" r:id="rId10"/>
    <p:sldId id="284" r:id="rId11"/>
    <p:sldId id="288" r:id="rId12"/>
    <p:sldId id="289" r:id="rId13"/>
    <p:sldId id="290" r:id="rId14"/>
  </p:sldIdLst>
  <p:sldSz cx="9144000" cy="5143500" type="screen16x9"/>
  <p:notesSz cx="6858000" cy="9144000"/>
  <p:embeddedFontLst>
    <p:embeddedFont>
      <p:font typeface="Droid Serif" panose="020B0604020202020204" charset="0"/>
      <p:regular r:id="rId16"/>
      <p:bold r:id="rId17"/>
      <p:italic r:id="rId18"/>
      <p:boldItalic r:id="rId19"/>
    </p:embeddedFont>
    <p:embeddedFont>
      <p:font typeface="Pontano San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327C9-1100-4CD6-889D-35E5B9C6905C}">
  <a:tblStyle styleId="{969327C9-1100-4CD6-889D-35E5B9C6905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 autoAdjust="0"/>
  </p:normalViewPr>
  <p:slideViewPr>
    <p:cSldViewPr snapToGrid="0">
      <p:cViewPr varScale="1">
        <p:scale>
          <a:sx n="124" d="100"/>
          <a:sy n="12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 err="1"/>
              <a:t>Procedural</a:t>
            </a:r>
            <a:r>
              <a:rPr lang="sv-SE" dirty="0"/>
              <a:t> city generation </a:t>
            </a:r>
            <a:r>
              <a:rPr lang="sv-SE" dirty="0" err="1"/>
              <a:t>using</a:t>
            </a:r>
            <a:r>
              <a:rPr lang="sv-SE" dirty="0"/>
              <a:t> Perlin </a:t>
            </a:r>
            <a:r>
              <a:rPr lang="sv-SE" dirty="0" err="1"/>
              <a:t>noise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17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71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35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-SE" dirty="0"/>
              <a:t>Present </a:t>
            </a:r>
            <a:r>
              <a:rPr lang="sv-SE" dirty="0" err="1"/>
              <a:t>ourselves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noProof="0" dirty="0"/>
              <a:t>This</a:t>
            </a:r>
            <a:r>
              <a:rPr lang="sv-SE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be </a:t>
            </a:r>
            <a:r>
              <a:rPr lang="en-US" baseline="0" noProof="0" dirty="0"/>
              <a:t>in the introduction: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noProof="0" dirty="0"/>
              <a:t>Motivation of </a:t>
            </a:r>
            <a:r>
              <a:rPr lang="sv-SE" baseline="0" dirty="0" err="1"/>
              <a:t>work</a:t>
            </a:r>
            <a:endParaRPr lang="sv-SE" baseline="0" dirty="0"/>
          </a:p>
          <a:p>
            <a:pPr lvl="0">
              <a:spcBef>
                <a:spcPts val="0"/>
              </a:spcBef>
              <a:buNone/>
            </a:pPr>
            <a:r>
              <a:rPr lang="sv-SE" baseline="0" dirty="0"/>
              <a:t>Motivation </a:t>
            </a:r>
            <a:r>
              <a:rPr lang="sv-SE" baseline="0" dirty="0" err="1"/>
              <a:t>of</a:t>
            </a:r>
            <a:r>
              <a:rPr lang="sv-SE" baseline="0" dirty="0"/>
              <a:t> Perlin </a:t>
            </a:r>
            <a:r>
              <a:rPr lang="sv-SE" baseline="0" dirty="0" err="1"/>
              <a:t>noise</a:t>
            </a:r>
            <a:endParaRPr lang="sv-SE" baseline="0" dirty="0"/>
          </a:p>
          <a:p>
            <a:pPr lvl="0">
              <a:spcBef>
                <a:spcPts val="0"/>
              </a:spcBef>
              <a:buNone/>
            </a:pPr>
            <a:r>
              <a:rPr lang="sv-SE" baseline="0" dirty="0"/>
              <a:t>Video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noProof="0" dirty="0"/>
              <a:t>Summarize</a:t>
            </a:r>
            <a:r>
              <a:rPr lang="sv-SE" baseline="0" dirty="0"/>
              <a:t> the </a:t>
            </a:r>
            <a:r>
              <a:rPr lang="en-US" baseline="0" noProof="0" dirty="0"/>
              <a:t>work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GTA V budget 137 million $</a:t>
            </a:r>
          </a:p>
          <a:p>
            <a:r>
              <a:rPr lang="en-US" noProof="0" dirty="0"/>
              <a:t>Estimated</a:t>
            </a:r>
            <a:r>
              <a:rPr lang="sv-SE" dirty="0"/>
              <a:t> 4-5</a:t>
            </a:r>
            <a:r>
              <a:rPr lang="sv-SE" baseline="0" dirty="0"/>
              <a:t> </a:t>
            </a:r>
            <a:r>
              <a:rPr lang="sv-SE" baseline="0" dirty="0" err="1"/>
              <a:t>years</a:t>
            </a:r>
            <a:endParaRPr lang="sv-SE" baseline="0" dirty="0"/>
          </a:p>
          <a:p>
            <a:r>
              <a:rPr lang="sv-SE" baseline="0" dirty="0" err="1"/>
              <a:t>More</a:t>
            </a:r>
            <a:r>
              <a:rPr lang="sv-SE" baseline="0" dirty="0"/>
              <a:t> </a:t>
            </a:r>
            <a:r>
              <a:rPr lang="sv-SE" baseline="0" dirty="0" err="1"/>
              <a:t>than</a:t>
            </a:r>
            <a:r>
              <a:rPr lang="sv-SE" baseline="0" dirty="0"/>
              <a:t> 1000 </a:t>
            </a:r>
            <a:r>
              <a:rPr lang="sv-SE" baseline="0" dirty="0" err="1"/>
              <a:t>developers</a:t>
            </a:r>
            <a:r>
              <a:rPr lang="sv-SE" baseline="0" dirty="0"/>
              <a:t> </a:t>
            </a:r>
            <a:r>
              <a:rPr lang="sv-SE" baseline="0" dirty="0" err="1"/>
              <a:t>during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sv-SE" baseline="0" dirty="0" err="1"/>
              <a:t>time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Batman </a:t>
            </a:r>
            <a:r>
              <a:rPr lang="sv-SE" baseline="0" dirty="0" err="1"/>
              <a:t>Arkham</a:t>
            </a:r>
            <a:r>
              <a:rPr lang="sv-SE" baseline="0" dirty="0"/>
              <a:t> city </a:t>
            </a:r>
          </a:p>
          <a:p>
            <a:r>
              <a:rPr lang="sv-SE" baseline="0" dirty="0"/>
              <a:t>At </a:t>
            </a:r>
            <a:r>
              <a:rPr lang="sv-SE" baseline="0" dirty="0" err="1"/>
              <a:t>least</a:t>
            </a:r>
            <a:r>
              <a:rPr lang="sv-SE" baseline="0" dirty="0"/>
              <a:t> 2 </a:t>
            </a:r>
            <a:r>
              <a:rPr lang="sv-SE" baseline="0" dirty="0" err="1"/>
              <a:t>years</a:t>
            </a:r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r>
              <a:rPr lang="en-US" dirty="0"/>
              <a:t>https://en.wikipedia.org/wiki/Development_of_Grand_Theft_Auto_V</a:t>
            </a:r>
          </a:p>
          <a:p>
            <a:r>
              <a:rPr lang="en-US" dirty="0"/>
              <a:t>https://www.gamespot.com/articles/rockstar-more-than-1000-people-made-gtav/1100-6415330/</a:t>
            </a:r>
          </a:p>
        </p:txBody>
      </p:sp>
    </p:spTree>
    <p:extLst>
      <p:ext uri="{BB962C8B-B14F-4D97-AF65-F5344CB8AC3E}">
        <p14:creationId xmlns:p14="http://schemas.microsoft.com/office/powerpoint/2010/main" val="172783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 modeling of cities part vi</a:t>
            </a:r>
          </a:p>
          <a:p>
            <a:endParaRPr lang="sv-SE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L-System</a:t>
            </a:r>
          </a:p>
          <a:p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CGA –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Grammar</a:t>
            </a:r>
            <a:endParaRPr lang="en-US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97.000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lines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endParaRPr lang="sv-SE" sz="11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man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years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sv-SE" sz="11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5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procedural</a:t>
            </a:r>
            <a:r>
              <a:rPr lang="sv-SE" dirty="0"/>
              <a:t>?</a:t>
            </a:r>
            <a:endParaRPr lang="sv-SE" baseline="0" dirty="0"/>
          </a:p>
          <a:p>
            <a:endParaRPr lang="sv-SE" baseline="0" dirty="0"/>
          </a:p>
          <a:p>
            <a:r>
              <a:rPr lang="sv-SE" baseline="0" dirty="0" err="1"/>
              <a:t>Making</a:t>
            </a:r>
            <a:r>
              <a:rPr lang="sv-SE" baseline="0" dirty="0"/>
              <a:t> </a:t>
            </a:r>
            <a:r>
              <a:rPr lang="sv-SE" baseline="0" dirty="0" err="1"/>
              <a:t>content</a:t>
            </a:r>
            <a:r>
              <a:rPr lang="sv-SE" baseline="0" dirty="0"/>
              <a:t> </a:t>
            </a:r>
            <a:r>
              <a:rPr lang="sv-SE" baseline="0" dirty="0" err="1"/>
              <a:t>cost</a:t>
            </a:r>
            <a:r>
              <a:rPr lang="sv-SE" baseline="0" dirty="0"/>
              <a:t>:</a:t>
            </a:r>
          </a:p>
          <a:p>
            <a:r>
              <a:rPr lang="sv-SE" baseline="0" dirty="0" err="1"/>
              <a:t>Time</a:t>
            </a:r>
            <a:endParaRPr lang="sv-SE" baseline="0" dirty="0"/>
          </a:p>
          <a:p>
            <a:r>
              <a:rPr lang="sv-SE" baseline="0" dirty="0"/>
              <a:t>Money</a:t>
            </a:r>
          </a:p>
          <a:p>
            <a:r>
              <a:rPr lang="sv-SE" baseline="0" dirty="0"/>
              <a:t>Small </a:t>
            </a:r>
            <a:r>
              <a:rPr lang="sv-SE" baseline="0" dirty="0" err="1"/>
              <a:t>companies</a:t>
            </a:r>
            <a:endParaRPr lang="sv-SE" baseline="0" dirty="0"/>
          </a:p>
          <a:p>
            <a:endParaRPr lang="sv-S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aseline="0" dirty="0" err="1"/>
              <a:t>Prove</a:t>
            </a:r>
            <a:r>
              <a:rPr lang="sv-SE" baseline="0" dirty="0"/>
              <a:t> PCG </a:t>
            </a:r>
            <a:r>
              <a:rPr lang="sv-SE" baseline="0" dirty="0" err="1"/>
              <a:t>helps</a:t>
            </a:r>
            <a:r>
              <a:rPr lang="sv-SE" baseline="0" dirty="0"/>
              <a:t> </a:t>
            </a:r>
            <a:r>
              <a:rPr lang="sv-SE" baseline="0" dirty="0" err="1"/>
              <a:t>with</a:t>
            </a:r>
            <a:r>
              <a:rPr lang="sv-SE" baseline="0" dirty="0"/>
              <a:t> </a:t>
            </a:r>
            <a:r>
              <a:rPr lang="sv-SE" baseline="0" dirty="0" err="1"/>
              <a:t>content</a:t>
            </a:r>
            <a:r>
              <a:rPr lang="sv-SE" baseline="0" dirty="0"/>
              <a:t> </a:t>
            </a:r>
            <a:r>
              <a:rPr lang="sv-SE" baseline="0" dirty="0" err="1"/>
              <a:t>creation</a:t>
            </a:r>
            <a:endParaRPr lang="sv-SE" baseline="0" dirty="0"/>
          </a:p>
          <a:p>
            <a:endParaRPr lang="sv-SE" dirty="0"/>
          </a:p>
          <a:p>
            <a:r>
              <a:rPr lang="sv-SE" dirty="0"/>
              <a:t>No mans sky 18 </a:t>
            </a:r>
            <a:r>
              <a:rPr lang="sv-SE" dirty="0" err="1"/>
              <a:t>quintillion</a:t>
            </a:r>
            <a:r>
              <a:rPr lang="sv-SE" dirty="0"/>
              <a:t> planets</a:t>
            </a:r>
          </a:p>
          <a:p>
            <a:r>
              <a:rPr lang="sv-SE" dirty="0" err="1"/>
              <a:t>Borderlands</a:t>
            </a:r>
            <a:r>
              <a:rPr lang="sv-SE" dirty="0"/>
              <a:t> over</a:t>
            </a:r>
            <a:r>
              <a:rPr lang="sv-SE" baseline="0" dirty="0"/>
              <a:t> 17 million </a:t>
            </a:r>
            <a:r>
              <a:rPr lang="sv-SE" baseline="0" dirty="0" err="1"/>
              <a:t>guns</a:t>
            </a:r>
            <a:endParaRPr lang="sv-SE" baseline="0" dirty="0"/>
          </a:p>
        </p:txBody>
      </p:sp>
    </p:spTree>
    <p:extLst>
      <p:ext uri="{BB962C8B-B14F-4D97-AF65-F5344CB8AC3E}">
        <p14:creationId xmlns:p14="http://schemas.microsoft.com/office/powerpoint/2010/main" val="409399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Top Perlin noise</a:t>
            </a:r>
          </a:p>
          <a:p>
            <a:r>
              <a:rPr lang="en-US" noProof="0" dirty="0"/>
              <a:t>Bot random</a:t>
            </a:r>
          </a:p>
          <a:p>
            <a:endParaRPr lang="en-US" noProof="0" dirty="0"/>
          </a:p>
          <a:p>
            <a:r>
              <a:rPr lang="en-US" noProof="0" dirty="0"/>
              <a:t>Which</a:t>
            </a:r>
            <a:r>
              <a:rPr lang="en-US" baseline="0" noProof="0" dirty="0"/>
              <a:t> is more natural?</a:t>
            </a:r>
          </a:p>
          <a:p>
            <a:endParaRPr lang="en-US" baseline="0" noProof="0" dirty="0"/>
          </a:p>
          <a:p>
            <a:r>
              <a:rPr lang="en-US" baseline="0" noProof="0" dirty="0"/>
              <a:t>Fast to implement</a:t>
            </a:r>
          </a:p>
          <a:p>
            <a:r>
              <a:rPr lang="en-US" baseline="0" noProof="0" dirty="0"/>
              <a:t>3 days vs 6 man years</a:t>
            </a:r>
          </a:p>
          <a:p>
            <a:endParaRPr lang="en-US" baseline="0" noProof="0" dirty="0"/>
          </a:p>
          <a:p>
            <a:r>
              <a:rPr lang="en-US" baseline="0" noProof="0" dirty="0"/>
              <a:t>Perlin noise:</a:t>
            </a:r>
          </a:p>
          <a:p>
            <a:r>
              <a:rPr lang="en-US" baseline="0" noProof="0" dirty="0"/>
              <a:t>Famous</a:t>
            </a:r>
          </a:p>
          <a:p>
            <a:r>
              <a:rPr lang="en-US" baseline="0" noProof="0" dirty="0"/>
              <a:t>A lot of documentation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129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Video</a:t>
            </a:r>
          </a:p>
          <a:p>
            <a:endParaRPr lang="sv-SE" dirty="0"/>
          </a:p>
          <a:p>
            <a:r>
              <a:rPr lang="sv-SE" dirty="0"/>
              <a:t>Right</a:t>
            </a:r>
            <a:r>
              <a:rPr lang="sv-SE" baseline="0" dirty="0"/>
              <a:t> – Parameters and </a:t>
            </a:r>
            <a:r>
              <a:rPr lang="en-US" baseline="0" noProof="0" dirty="0"/>
              <a:t>seed</a:t>
            </a:r>
          </a:p>
          <a:p>
            <a:r>
              <a:rPr lang="sv-SE" baseline="0" dirty="0" err="1"/>
              <a:t>Left</a:t>
            </a:r>
            <a:r>
              <a:rPr lang="sv-SE" baseline="0" dirty="0"/>
              <a:t> – Data from </a:t>
            </a:r>
            <a:r>
              <a:rPr lang="sv-SE" baseline="0" dirty="0" err="1"/>
              <a:t>generated</a:t>
            </a:r>
            <a:r>
              <a:rPr lang="sv-SE" baseline="0" dirty="0"/>
              <a:t> city</a:t>
            </a:r>
          </a:p>
          <a:p>
            <a:r>
              <a:rPr lang="sv-SE" baseline="0" dirty="0" err="1"/>
              <a:t>Middle</a:t>
            </a:r>
            <a:r>
              <a:rPr lang="sv-SE" baseline="0" dirty="0"/>
              <a:t> – </a:t>
            </a:r>
            <a:r>
              <a:rPr lang="sv-SE" baseline="0" dirty="0" err="1"/>
              <a:t>graphical</a:t>
            </a:r>
            <a:r>
              <a:rPr lang="sv-SE" baseline="0" dirty="0"/>
              <a:t> interface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Things</a:t>
            </a:r>
            <a:r>
              <a:rPr lang="sv-SE" baseline="0" dirty="0"/>
              <a:t> to </a:t>
            </a:r>
            <a:r>
              <a:rPr lang="sv-SE" baseline="0" dirty="0" err="1"/>
              <a:t>notice</a:t>
            </a:r>
            <a:r>
              <a:rPr lang="sv-SE" baseline="0" dirty="0"/>
              <a:t>:</a:t>
            </a:r>
          </a:p>
          <a:p>
            <a:r>
              <a:rPr lang="sv-SE" baseline="0" dirty="0"/>
              <a:t>Different </a:t>
            </a:r>
            <a:r>
              <a:rPr lang="sv-SE" baseline="0" dirty="0" err="1"/>
              <a:t>seeds</a:t>
            </a:r>
            <a:endParaRPr lang="sv-SE" baseline="0" dirty="0"/>
          </a:p>
          <a:p>
            <a:r>
              <a:rPr lang="sv-SE" baseline="0" dirty="0" err="1"/>
              <a:t>Height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buildings</a:t>
            </a:r>
            <a:endParaRPr lang="sv-SE" baseline="0" dirty="0"/>
          </a:p>
          <a:p>
            <a:r>
              <a:rPr lang="sv-SE" baseline="0" dirty="0" err="1"/>
              <a:t>Building</a:t>
            </a:r>
            <a:r>
              <a:rPr lang="sv-SE" baseline="0" dirty="0"/>
              <a:t> </a:t>
            </a:r>
            <a:r>
              <a:rPr lang="sv-SE" baseline="0" dirty="0" err="1"/>
              <a:t>density</a:t>
            </a:r>
            <a:r>
              <a:rPr lang="sv-SE" baseline="0" dirty="0"/>
              <a:t>, </a:t>
            </a:r>
            <a:r>
              <a:rPr lang="sv-SE" baseline="0" dirty="0" err="1"/>
              <a:t>grass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 flipH="1">
            <a:off x="3558544" y="-125"/>
            <a:ext cx="953311" cy="5143625"/>
            <a:chOff x="1962000" y="-125"/>
            <a:chExt cx="953311" cy="5143625"/>
          </a:xfrm>
        </p:grpSpPr>
        <p:sp>
          <p:nvSpPr>
            <p:cNvPr id="12" name="Shape 12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4692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2074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2908099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 b="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1pPr>
            <a:lvl2pPr lvl="1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2pPr>
            <a:lvl3pPr lvl="2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3pPr>
            <a:lvl4pPr lvl="3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4pPr>
            <a:lvl5pPr lvl="4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5pPr>
            <a:lvl6pPr lvl="5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6pPr>
            <a:lvl7pPr lvl="6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7pPr>
            <a:lvl8pPr lvl="7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8pPr>
            <a:lvl9pPr lvl="8" rtl="0">
              <a:spcBef>
                <a:spcPts val="0"/>
              </a:spcBef>
              <a:buSzPct val="100000"/>
              <a:buNone/>
              <a:defRPr sz="1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Droid Serif"/>
                <a:ea typeface="Droid Serif"/>
                <a:cs typeface="Droid Serif"/>
                <a:sym typeface="Droid Serif"/>
              </a:rPr>
              <a:t>‹#›</a:t>
            </a:fld>
            <a:endParaRPr lang="en"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alf imag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 rot="10800000" flipH="1">
            <a:off x="4095344" y="-125"/>
            <a:ext cx="953311" cy="5143625"/>
            <a:chOff x="1962000" y="-125"/>
            <a:chExt cx="953311" cy="5143625"/>
          </a:xfrm>
        </p:grpSpPr>
        <p:sp>
          <p:nvSpPr>
            <p:cNvPr id="81" name="Shape 81"/>
            <p:cNvSpPr/>
            <p:nvPr/>
          </p:nvSpPr>
          <p:spPr>
            <a:xfrm rot="10800000" flipH="1">
              <a:off x="2469211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rot="10800000" flipH="1">
              <a:off x="2207412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" name="Shape 8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4305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725426"/>
            <a:ext cx="3142200" cy="265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dar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8697911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436112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99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7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6738386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476587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29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buClr>
                <a:srgbClr val="162D5A"/>
              </a:buClr>
              <a:buSzPct val="100000"/>
              <a:buFont typeface="Droid Serif"/>
              <a:buNone/>
              <a:defRPr sz="2400" b="1">
                <a:solidFill>
                  <a:srgbClr val="162D5A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3CCFF"/>
              </a:buClr>
              <a:buSzPct val="100000"/>
              <a:buFont typeface="Pontano Sans"/>
              <a:buChar char="➝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⇾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>
              <a:spcBef>
                <a:spcPts val="48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>
              <a:spcBef>
                <a:spcPts val="360"/>
              </a:spcBef>
              <a:buClr>
                <a:srgbClr val="33CCFF"/>
              </a:buClr>
              <a:buSzPct val="100000"/>
              <a:buFont typeface="Pontano Sans"/>
              <a:buChar char="￫"/>
              <a:defRPr sz="1800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‹#›</a:t>
            </a:fld>
            <a:endParaRPr lang="en" sz="1200">
              <a:solidFill>
                <a:srgbClr val="33CC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60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gnette1.wikia.nocookie.net/batman/images/3/32/BatmanArkhamKnightGothamCity.jpg/revision/latest?cb=20140530010522" TargetMode="External"/><Relationship Id="rId2" Type="http://schemas.openxmlformats.org/officeDocument/2006/relationships/hyperlink" Target="https://disegnodaily.imgix.net/system/dragonfly/production/2013/10/02/12_32_29_314_481_1280.jpg?w=200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4518604" y="1718172"/>
            <a:ext cx="449858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Procedural city generation using Perlin noise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0"/>
            <a:ext cx="5301300" cy="727800"/>
          </a:xfrm>
        </p:spPr>
        <p:txBody>
          <a:bodyPr/>
          <a:lstStyle/>
          <a:p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727800"/>
            <a:ext cx="5301300" cy="4022050"/>
          </a:xfrm>
        </p:spPr>
        <p:txBody>
          <a:bodyPr/>
          <a:lstStyle/>
          <a:p>
            <a:r>
              <a:rPr lang="sv-SE" sz="1200" dirty="0"/>
              <a:t>GTA V image: </a:t>
            </a:r>
            <a:r>
              <a:rPr lang="sv-SE" sz="1200" dirty="0">
                <a:hlinkClick r:id="rId2"/>
              </a:rPr>
              <a:t>https://disegnodaily.imgix.net/system/dragonfly/production/2013/10/02/12_32_29_314_481_1280.jpg?w=2000</a:t>
            </a:r>
            <a:endParaRPr lang="sv-SE" sz="1200" dirty="0"/>
          </a:p>
          <a:p>
            <a:r>
              <a:rPr lang="sv-SE" sz="1200" dirty="0"/>
              <a:t>Batman image: </a:t>
            </a:r>
            <a:r>
              <a:rPr lang="sv-SE" sz="1200" dirty="0">
                <a:hlinkClick r:id="rId3"/>
              </a:rPr>
              <a:t>http://vignette1.wikia.nocookie.net/batman/images/3/32/BatmanArkhamKnightGothamCity.jpg/revision/latest?cb=20140530010522</a:t>
            </a:r>
            <a:endParaRPr lang="sv-SE" sz="1200" dirty="0"/>
          </a:p>
          <a:p>
            <a:endParaRPr lang="sv-SE" sz="1200" dirty="0"/>
          </a:p>
          <a:p>
            <a:endParaRPr lang="sv-SE" sz="1200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007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685800" y="2878750"/>
            <a:ext cx="65421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</a:p>
        </p:txBody>
      </p:sp>
      <p:sp>
        <p:nvSpPr>
          <p:cNvPr id="160" name="Shape 160"/>
          <p:cNvSpPr/>
          <p:nvPr/>
        </p:nvSpPr>
        <p:spPr>
          <a:xfrm>
            <a:off x="6068197" y="2435700"/>
            <a:ext cx="218603" cy="2087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5725191" y="493180"/>
            <a:ext cx="1478364" cy="1478741"/>
            <a:chOff x="6654650" y="3665275"/>
            <a:chExt cx="409100" cy="409125"/>
          </a:xfrm>
        </p:grpSpPr>
        <p:sp>
          <p:nvSpPr>
            <p:cNvPr id="162" name="Shape 16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4" name="Shape 164"/>
          <p:cNvSpPr/>
          <p:nvPr/>
        </p:nvSpPr>
        <p:spPr>
          <a:xfrm rot="2467125">
            <a:off x="4799065" y="658833"/>
            <a:ext cx="303745" cy="29005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-1609080">
            <a:off x="5338909" y="1128184"/>
            <a:ext cx="218604" cy="20873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2926152">
            <a:off x="7230014" y="1548701"/>
            <a:ext cx="163711" cy="15631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 rot="-1609210">
            <a:off x="7270041" y="862992"/>
            <a:ext cx="83659" cy="7988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169" name="Shape 169"/>
          <p:cNvGrpSpPr/>
          <p:nvPr/>
        </p:nvGrpSpPr>
        <p:grpSpPr>
          <a:xfrm rot="1056990">
            <a:off x="4094029" y="1826099"/>
            <a:ext cx="883247" cy="883313"/>
            <a:chOff x="570875" y="4322250"/>
            <a:chExt cx="443300" cy="443325"/>
          </a:xfrm>
        </p:grpSpPr>
        <p:sp>
          <p:nvSpPr>
            <p:cNvPr id="170" name="Shape 17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974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182" name="Shape 182" descr="photo-1483560403379-e98150f47baa"/>
          <p:cNvPicPr preferRelativeResize="0"/>
          <p:nvPr/>
        </p:nvPicPr>
        <p:blipFill rotWithShape="1">
          <a:blip r:embed="rId3">
            <a:alphaModFix/>
          </a:blip>
          <a:srcRect l="33875" r="40528"/>
          <a:stretch/>
        </p:blipFill>
        <p:spPr>
          <a:xfrm>
            <a:off x="7169199" y="0"/>
            <a:ext cx="197479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563299"/>
            <a:ext cx="53013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2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3"/>
          </p:nvPr>
        </p:nvSpPr>
        <p:spPr>
          <a:xfrm>
            <a:off x="4049774" y="1409500"/>
            <a:ext cx="1708800" cy="336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56062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192" name="Shape 192" descr="create_0009__lzctgpjyge-gaelle-marcel.jpg"/>
          <p:cNvPicPr preferRelativeResize="0"/>
          <p:nvPr/>
        </p:nvPicPr>
        <p:blipFill rotWithShape="1">
          <a:blip r:embed="rId3">
            <a:alphaModFix/>
          </a:blip>
          <a:srcRect l="36941" r="41461"/>
          <a:stretch/>
        </p:blipFill>
        <p:spPr>
          <a:xfrm>
            <a:off x="7169199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74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 idx="4294967295"/>
          </p:nvPr>
        </p:nvSpPr>
        <p:spPr>
          <a:xfrm>
            <a:off x="648335" y="69679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16A3E0"/>
                </a:solidFill>
              </a:rPr>
              <a:t>Welcome!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4294967295"/>
          </p:nvPr>
        </p:nvSpPr>
        <p:spPr>
          <a:xfrm>
            <a:off x="648335" y="154690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Presented by: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Niclas Olsson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Elias Frank</a:t>
            </a:r>
          </a:p>
        </p:txBody>
      </p:sp>
      <p:pic>
        <p:nvPicPr>
          <p:cNvPr id="129" name="Shape 129" descr="create_0006_hio3mrgxjt4-imani-clovis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2025" y="-5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Motivation and summary</a:t>
            </a:r>
          </a:p>
        </p:txBody>
      </p:sp>
      <p:sp>
        <p:nvSpPr>
          <p:cNvPr id="137" name="Shape 137"/>
          <p:cNvSpPr/>
          <p:nvPr/>
        </p:nvSpPr>
        <p:spPr>
          <a:xfrm>
            <a:off x="709450" y="2151150"/>
            <a:ext cx="548299" cy="8411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295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889863"/>
            <a:ext cx="3142200" cy="727800"/>
          </a:xfrm>
        </p:spPr>
        <p:txBody>
          <a:bodyPr/>
          <a:lstStyle/>
          <a:p>
            <a:r>
              <a:rPr lang="en-US" dirty="0"/>
              <a:t>Successful games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457200" y="2355517"/>
            <a:ext cx="3142200" cy="2650200"/>
          </a:xfrm>
        </p:spPr>
        <p:txBody>
          <a:bodyPr/>
          <a:lstStyle/>
          <a:p>
            <a:r>
              <a:rPr lang="sv-SE" dirty="0"/>
              <a:t>GTA V</a:t>
            </a:r>
          </a:p>
          <a:p>
            <a:r>
              <a:rPr lang="sv-SE" dirty="0"/>
              <a:t>Batman </a:t>
            </a:r>
            <a:r>
              <a:rPr lang="sv-SE" dirty="0" err="1"/>
              <a:t>Arkham</a:t>
            </a:r>
            <a:r>
              <a:rPr lang="sv-SE" dirty="0"/>
              <a:t> city</a:t>
            </a:r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35" y="-1"/>
            <a:ext cx="4829339" cy="2996774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235" y="2435756"/>
            <a:ext cx="4813765" cy="27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859127"/>
            <a:ext cx="3142200" cy="727800"/>
          </a:xfrm>
        </p:spPr>
        <p:txBody>
          <a:bodyPr/>
          <a:lstStyle/>
          <a:p>
            <a:r>
              <a:rPr lang="en-US" dirty="0"/>
              <a:t>Procedural generation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457200" y="2493300"/>
            <a:ext cx="3142200" cy="2650200"/>
          </a:xfrm>
        </p:spPr>
        <p:txBody>
          <a:bodyPr/>
          <a:lstStyle/>
          <a:p>
            <a:r>
              <a:rPr lang="sv-SE" dirty="0"/>
              <a:t>L-System</a:t>
            </a:r>
          </a:p>
          <a:p>
            <a:r>
              <a:rPr lang="sv-SE" dirty="0"/>
              <a:t>CGA – </a:t>
            </a:r>
            <a:r>
              <a:rPr lang="sv-SE" dirty="0" err="1"/>
              <a:t>Shape</a:t>
            </a:r>
            <a:r>
              <a:rPr lang="sv-SE" dirty="0"/>
              <a:t> </a:t>
            </a:r>
            <a:r>
              <a:rPr lang="sv-SE" dirty="0" err="1"/>
              <a:t>Grammar</a:t>
            </a:r>
            <a:endParaRPr lang="sv-SE" dirty="0"/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757" y="0"/>
            <a:ext cx="4823243" cy="2697096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757" y="2697096"/>
            <a:ext cx="5689297" cy="24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563299"/>
            <a:ext cx="5697783" cy="727800"/>
          </a:xfrm>
        </p:spPr>
        <p:txBody>
          <a:bodyPr/>
          <a:lstStyle/>
          <a:p>
            <a:r>
              <a:rPr lang="sv-SE" sz="2100" dirty="0"/>
              <a:t>Hand </a:t>
            </a:r>
            <a:r>
              <a:rPr lang="sv-SE" sz="2100" dirty="0" err="1"/>
              <a:t>crafting</a:t>
            </a:r>
            <a:r>
              <a:rPr lang="sv-SE" sz="2100" dirty="0"/>
              <a:t> vs </a:t>
            </a:r>
            <a:r>
              <a:rPr lang="sv-SE" sz="2100" dirty="0" err="1"/>
              <a:t>Procedural</a:t>
            </a:r>
            <a:r>
              <a:rPr lang="sv-SE" sz="2100" dirty="0"/>
              <a:t> generation</a:t>
            </a:r>
            <a:endParaRPr lang="en-US" sz="210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Time</a:t>
            </a:r>
            <a:endParaRPr lang="sv-SE" dirty="0"/>
          </a:p>
          <a:p>
            <a:r>
              <a:rPr lang="sv-SE" dirty="0"/>
              <a:t>Money</a:t>
            </a:r>
          </a:p>
          <a:p>
            <a:r>
              <a:rPr lang="sv-SE" dirty="0"/>
              <a:t>Small </a:t>
            </a:r>
            <a:r>
              <a:rPr lang="sv-SE" dirty="0" err="1"/>
              <a:t>companies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793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Perlin </a:t>
            </a:r>
            <a:r>
              <a:rPr lang="sv-SE" dirty="0" err="1"/>
              <a:t>noise</a:t>
            </a:r>
            <a:r>
              <a:rPr lang="sv-SE" dirty="0"/>
              <a:t>?</a:t>
            </a:r>
            <a:endParaRPr lang="en-US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shapes</a:t>
            </a:r>
            <a:r>
              <a:rPr lang="sv-SE" dirty="0"/>
              <a:t>?</a:t>
            </a:r>
          </a:p>
          <a:p>
            <a:r>
              <a:rPr lang="sv-SE" dirty="0" err="1"/>
              <a:t>Documentation</a:t>
            </a:r>
            <a:endParaRPr lang="sv-SE" dirty="0"/>
          </a:p>
          <a:p>
            <a:r>
              <a:rPr lang="sv-SE" dirty="0"/>
              <a:t>Implementation</a:t>
            </a:r>
          </a:p>
          <a:p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 rotWithShape="1">
          <a:blip r:embed="rId3"/>
          <a:srcRect t="23506"/>
          <a:stretch/>
        </p:blipFill>
        <p:spPr>
          <a:xfrm>
            <a:off x="5033041" y="0"/>
            <a:ext cx="4110959" cy="244570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 rotWithShape="1">
          <a:blip r:embed="rId4"/>
          <a:srcRect t="24382"/>
          <a:stretch/>
        </p:blipFill>
        <p:spPr>
          <a:xfrm>
            <a:off x="5033041" y="2512678"/>
            <a:ext cx="4110959" cy="26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Video </a:t>
            </a:r>
            <a:r>
              <a:rPr lang="sv-SE" dirty="0" err="1"/>
              <a:t>of</a:t>
            </a:r>
            <a:r>
              <a:rPr lang="sv-SE" dirty="0"/>
              <a:t> implementation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notice what is happening.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Changing of parameters</a:t>
            </a:r>
          </a:p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26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sldNum" idx="12"/>
          </p:nvPr>
        </p:nvSpPr>
        <p:spPr>
          <a:xfrm>
            <a:off x="7565808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334" name="Shape 334"/>
          <p:cNvSpPr txBox="1">
            <a:spLocks noGrp="1"/>
          </p:cNvSpPr>
          <p:nvPr>
            <p:ph type="title" idx="4294967295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16A3E0"/>
                </a:solidFill>
              </a:rPr>
              <a:t>Thanks!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user@mail.me</a:t>
            </a:r>
          </a:p>
        </p:txBody>
      </p:sp>
      <p:pic>
        <p:nvPicPr>
          <p:cNvPr id="336" name="Shape 336" descr="5.jpg"/>
          <p:cNvPicPr preferRelativeResize="0"/>
          <p:nvPr/>
        </p:nvPicPr>
        <p:blipFill rotWithShape="1">
          <a:blip r:embed="rId3">
            <a:alphaModFix/>
          </a:blip>
          <a:srcRect l="37369" r="37369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st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425</Words>
  <Application>Microsoft Office PowerPoint</Application>
  <PresentationFormat>Bildspel på skärmen (16:9)</PresentationFormat>
  <Paragraphs>119</Paragraphs>
  <Slides>13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7" baseType="lpstr">
      <vt:lpstr>Arial</vt:lpstr>
      <vt:lpstr>Droid Serif</vt:lpstr>
      <vt:lpstr>Pontano Sans</vt:lpstr>
      <vt:lpstr>Nestor template</vt:lpstr>
      <vt:lpstr>Procedural city generation using Perlin noise</vt:lpstr>
      <vt:lpstr>Welcome!</vt:lpstr>
      <vt:lpstr>Introduction</vt:lpstr>
      <vt:lpstr>Successful games</vt:lpstr>
      <vt:lpstr>Procedural generation</vt:lpstr>
      <vt:lpstr>Hand crafting vs Procedural generation</vt:lpstr>
      <vt:lpstr>Why Perlin noise?</vt:lpstr>
      <vt:lpstr>Video of implementation</vt:lpstr>
      <vt:lpstr>Thanks!</vt:lpstr>
      <vt:lpstr>References</vt:lpstr>
      <vt:lpstr>Big concept</vt:lpstr>
      <vt:lpstr>You can also split your content</vt:lpstr>
      <vt:lpstr>In two or three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Elias Frank</dc:creator>
  <cp:lastModifiedBy>ELIAS FRANK</cp:lastModifiedBy>
  <cp:revision>13</cp:revision>
  <dcterms:modified xsi:type="dcterms:W3CDTF">2017-05-26T20:48:48Z</dcterms:modified>
</cp:coreProperties>
</file>