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6988-85A3-3C4C-BADC-55E253B3E5DC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3860-C2B5-0340-A4FE-8C8E3C67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Latin Group:</a:t>
            </a:r>
          </a:p>
          <a:p>
            <a:r>
              <a:rPr lang="en-US" dirty="0" smtClean="0"/>
              <a:t>Angel </a:t>
            </a:r>
            <a:r>
              <a:rPr lang="en-US" dirty="0" err="1" smtClean="0"/>
              <a:t>Astudillo</a:t>
            </a:r>
            <a:r>
              <a:rPr lang="en-US" dirty="0" smtClean="0"/>
              <a:t>, Daniel </a:t>
            </a:r>
            <a:r>
              <a:rPr lang="en-US" dirty="0" err="1" smtClean="0"/>
              <a:t>García</a:t>
            </a:r>
            <a:r>
              <a:rPr lang="en-US" dirty="0" smtClean="0"/>
              <a:t> Zapata, Dario </a:t>
            </a:r>
            <a:r>
              <a:rPr lang="en-US" dirty="0" err="1" smtClean="0"/>
              <a:t>Principi</a:t>
            </a:r>
            <a:r>
              <a:rPr lang="en-US" dirty="0" smtClean="0"/>
              <a:t>, Emmanuel Sanchez y Pablo Reynoso.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KIND OF ARCHITECTURES &amp; PROPERTIES</a:t>
            </a:r>
            <a:r>
              <a:rPr lang="en-US" b="1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KIND OF ARCHITECTURES &amp; PROPERTIES</a:t>
            </a:r>
            <a:r>
              <a:rPr lang="en-US" b="1" dirty="0" smtClean="0"/>
              <a:t>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COORDINATOR AGENT</a:t>
            </a:r>
          </a:p>
        </p:txBody>
      </p:sp>
    </p:spTree>
    <p:extLst>
      <p:ext uri="{BB962C8B-B14F-4D97-AF65-F5344CB8AC3E}">
        <p14:creationId xmlns:p14="http://schemas.microsoft.com/office/powerpoint/2010/main" val="7948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KIND OF ARCHITECTURES &amp; PROPERTIES</a:t>
            </a:r>
            <a:r>
              <a:rPr lang="en-US" b="1" dirty="0" smtClean="0"/>
              <a:t>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SCOUT 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7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KIND OF ARCHITECTURES &amp; PROPERTIES</a:t>
            </a:r>
            <a:r>
              <a:rPr lang="en-US" b="1" dirty="0" smtClean="0"/>
              <a:t> (V)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HARVESTER 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7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KIND OF ARCHITECTURES &amp; PROPERTIES</a:t>
            </a:r>
            <a:r>
              <a:rPr lang="en-US" b="1" dirty="0" smtClean="0"/>
              <a:t> (VI)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1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KIND OF ARCHITECTURES &amp; PROPERTIES</a:t>
            </a:r>
            <a:r>
              <a:rPr lang="en-US" b="1" dirty="0" smtClean="0"/>
              <a:t> (VII)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HARVESTERS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</a:t>
            </a:r>
          </a:p>
          <a:p>
            <a:r>
              <a:rPr lang="en-US" dirty="0" smtClean="0"/>
              <a:t>DETERMINISTIC</a:t>
            </a:r>
          </a:p>
          <a:p>
            <a:r>
              <a:rPr lang="en-US" dirty="0" smtClean="0"/>
              <a:t>EPISODIC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DISCRETE</a:t>
            </a:r>
          </a:p>
          <a:p>
            <a:r>
              <a:rPr lang="en-US" dirty="0" smtClean="0"/>
              <a:t>MULTI -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3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ENVIROMENT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9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ENVIROMENT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ENVIROMENT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EPISODIC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5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ENVIROMENT (V)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ENVIROMENT (VI)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2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ENVIROMENT (VII)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-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KIND OF </a:t>
            </a:r>
            <a:r>
              <a:rPr lang="en-GB" b="1" dirty="0" smtClean="0"/>
              <a:t>ARCHITECTURES &amp; PROPERTIES</a:t>
            </a:r>
            <a:r>
              <a:rPr lang="en-US" b="1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AGENT</a:t>
            </a:r>
          </a:p>
          <a:p>
            <a:r>
              <a:rPr lang="en-US" dirty="0" smtClean="0"/>
              <a:t>COORDINATOR AGENT</a:t>
            </a:r>
          </a:p>
          <a:p>
            <a:r>
              <a:rPr lang="en-US" dirty="0" smtClean="0"/>
              <a:t>SCOUT COORDINATOR</a:t>
            </a:r>
          </a:p>
          <a:p>
            <a:r>
              <a:rPr lang="en-US" dirty="0" smtClean="0"/>
              <a:t>HARVESTER COORDINATOR</a:t>
            </a:r>
          </a:p>
          <a:p>
            <a:r>
              <a:rPr lang="en-US" dirty="0" smtClean="0"/>
              <a:t>SCOUTS</a:t>
            </a:r>
          </a:p>
          <a:p>
            <a:r>
              <a:rPr lang="en-US" dirty="0" smtClean="0"/>
              <a:t>HARVESTERS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141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Garbage Collector Definition</vt:lpstr>
      <vt:lpstr>ENVIRONMENT (I)</vt:lpstr>
      <vt:lpstr>ENVIROMENT (II)</vt:lpstr>
      <vt:lpstr>ENVIROMENT (III)</vt:lpstr>
      <vt:lpstr>ENVIROMENT (IV)</vt:lpstr>
      <vt:lpstr>ENVIROMENT (V)</vt:lpstr>
      <vt:lpstr>ENVIROMENT (VI)</vt:lpstr>
      <vt:lpstr>ENVIROMENT (VII)</vt:lpstr>
      <vt:lpstr>KIND OF ARCHITECTURES &amp; PROPERTIES (I)</vt:lpstr>
      <vt:lpstr>KIND OF ARCHITECTURES &amp; PROPERTIES (II)</vt:lpstr>
      <vt:lpstr>KIND OF ARCHITECTURES &amp; PROPERTIES (III)</vt:lpstr>
      <vt:lpstr>KIND OF ARCHITECTURES &amp; PROPERTIES (IV)</vt:lpstr>
      <vt:lpstr>KIND OF ARCHITECTURES &amp; PROPERTIES (V)</vt:lpstr>
      <vt:lpstr>KIND OF ARCHITECTURES &amp; PROPERTIES (VI)</vt:lpstr>
      <vt:lpstr>KIND OF ARCHITECTURES &amp; PROPERTIES (VII)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 Definition</dc:title>
  <dc:creator>Angel Xavier Astudillo Aguilar</dc:creator>
  <cp:lastModifiedBy>Angel Xavier Astudillo Aguilar</cp:lastModifiedBy>
  <cp:revision>2</cp:revision>
  <dcterms:created xsi:type="dcterms:W3CDTF">2016-10-24T16:57:43Z</dcterms:created>
  <dcterms:modified xsi:type="dcterms:W3CDTF">2016-10-24T17:13:27Z</dcterms:modified>
</cp:coreProperties>
</file>