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9F4C5-9288-A946-9C00-2AE0DA5B9A8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8FE6F3F-C9CA-9E46-8289-8C4337AB609C}">
      <dgm:prSet phldrT="[Texto]" custT="1"/>
      <dgm:spPr/>
      <dgm:t>
        <a:bodyPr/>
        <a:lstStyle/>
        <a:p>
          <a:r>
            <a:rPr lang="en-US" sz="2100" b="1" i="0" noProof="0" dirty="0" smtClean="0">
              <a:latin typeface="Garamond"/>
              <a:cs typeface="Garamond"/>
            </a:rPr>
            <a:t>System</a:t>
          </a:r>
          <a:endParaRPr lang="en-US" sz="2100" b="1" i="0" noProof="0" dirty="0">
            <a:latin typeface="Garamond"/>
            <a:cs typeface="Garamond"/>
          </a:endParaRPr>
        </a:p>
      </dgm:t>
    </dgm:pt>
    <dgm:pt modelId="{0C6A487D-9B0F-CA4C-B170-2E6675EE6E02}" type="parTrans" cxnId="{8DC16FB0-5D8F-FE4E-9B6C-EE9950B9070C}">
      <dgm:prSet/>
      <dgm:spPr/>
      <dgm:t>
        <a:bodyPr/>
        <a:lstStyle/>
        <a:p>
          <a:endParaRPr lang="es-ES"/>
        </a:p>
      </dgm:t>
    </dgm:pt>
    <dgm:pt modelId="{E69B1A4B-39D7-924F-A8C1-17793B04F87E}" type="sibTrans" cxnId="{8DC16FB0-5D8F-FE4E-9B6C-EE9950B9070C}">
      <dgm:prSet/>
      <dgm:spPr/>
      <dgm:t>
        <a:bodyPr/>
        <a:lstStyle/>
        <a:p>
          <a:endParaRPr lang="es-ES"/>
        </a:p>
      </dgm:t>
    </dgm:pt>
    <dgm:pt modelId="{FB93BD22-90B8-0246-950A-4D9426D08AD9}" type="asst">
      <dgm:prSet phldrT="[Texto]" custT="1"/>
      <dgm:spPr/>
      <dgm:t>
        <a:bodyPr/>
        <a:lstStyle/>
        <a:p>
          <a:r>
            <a:rPr lang="en-US" sz="2100" b="1" i="0" noProof="0" dirty="0" smtClean="0">
              <a:latin typeface="Garamond"/>
              <a:cs typeface="Garamond"/>
            </a:rPr>
            <a:t>Coordinator</a:t>
          </a:r>
          <a:endParaRPr lang="en-US" sz="2100" b="1" i="0" noProof="0" dirty="0">
            <a:latin typeface="Garamond"/>
            <a:cs typeface="Garamond"/>
          </a:endParaRPr>
        </a:p>
      </dgm:t>
    </dgm:pt>
    <dgm:pt modelId="{C4C97F2F-6EEF-F046-A94E-0DB0A27A65FE}" type="parTrans" cxnId="{83788C52-1BD2-4942-B7EA-14E7B4D4031E}">
      <dgm:prSet/>
      <dgm:spPr/>
      <dgm:t>
        <a:bodyPr/>
        <a:lstStyle/>
        <a:p>
          <a:endParaRPr lang="es-ES"/>
        </a:p>
      </dgm:t>
    </dgm:pt>
    <dgm:pt modelId="{58A58B9C-4ADC-0945-A15B-98CEDD3E3095}" type="sibTrans" cxnId="{83788C52-1BD2-4942-B7EA-14E7B4D4031E}">
      <dgm:prSet/>
      <dgm:spPr/>
      <dgm:t>
        <a:bodyPr/>
        <a:lstStyle/>
        <a:p>
          <a:endParaRPr lang="es-ES"/>
        </a:p>
      </dgm:t>
    </dgm:pt>
    <dgm:pt modelId="{9030F18A-BC16-0E41-BC08-7CD59DAA7993}">
      <dgm:prSet phldrT="[Texto]" custT="1"/>
      <dgm:spPr/>
      <dgm:t>
        <a:bodyPr/>
        <a:lstStyle/>
        <a:p>
          <a:r>
            <a:rPr lang="en-US" sz="2100" b="1" i="0" noProof="0" dirty="0" smtClean="0">
              <a:latin typeface="Garamond"/>
              <a:cs typeface="Garamond"/>
            </a:rPr>
            <a:t>Harvester Coordinator</a:t>
          </a:r>
          <a:endParaRPr lang="en-US" sz="2100" b="1" i="0" noProof="0" dirty="0">
            <a:latin typeface="Garamond"/>
            <a:cs typeface="Garamond"/>
          </a:endParaRPr>
        </a:p>
      </dgm:t>
    </dgm:pt>
    <dgm:pt modelId="{11532889-24D8-F041-A217-82B5F84734ED}" type="parTrans" cxnId="{36AADCFD-5EBE-4646-AA9F-FCF2FEB5C99D}">
      <dgm:prSet/>
      <dgm:spPr/>
      <dgm:t>
        <a:bodyPr/>
        <a:lstStyle/>
        <a:p>
          <a:endParaRPr lang="es-ES"/>
        </a:p>
      </dgm:t>
    </dgm:pt>
    <dgm:pt modelId="{2F5C5A08-DAA0-0248-8438-FC9CFAFC44B0}" type="sibTrans" cxnId="{36AADCFD-5EBE-4646-AA9F-FCF2FEB5C99D}">
      <dgm:prSet/>
      <dgm:spPr/>
      <dgm:t>
        <a:bodyPr/>
        <a:lstStyle/>
        <a:p>
          <a:endParaRPr lang="es-ES"/>
        </a:p>
      </dgm:t>
    </dgm:pt>
    <dgm:pt modelId="{404E81A5-961A-8C45-AA4E-6FF6D337CEE4}">
      <dgm:prSet phldrT="[Texto]" custT="1"/>
      <dgm:spPr/>
      <dgm:t>
        <a:bodyPr/>
        <a:lstStyle/>
        <a:p>
          <a:r>
            <a:rPr lang="en-US" sz="2100" b="1" i="0" noProof="0" dirty="0" smtClean="0">
              <a:latin typeface="Garamond"/>
              <a:cs typeface="Garamond"/>
            </a:rPr>
            <a:t>Scout Coordinator</a:t>
          </a:r>
          <a:endParaRPr lang="en-US" sz="2100" b="1" i="0" noProof="0" dirty="0">
            <a:latin typeface="Garamond"/>
            <a:cs typeface="Garamond"/>
          </a:endParaRPr>
        </a:p>
      </dgm:t>
    </dgm:pt>
    <dgm:pt modelId="{B13C9C27-515C-D245-AFDA-A011105C9488}" type="parTrans" cxnId="{16D2542B-B236-D945-BAB0-B1BCABFF236D}">
      <dgm:prSet/>
      <dgm:spPr/>
      <dgm:t>
        <a:bodyPr/>
        <a:lstStyle/>
        <a:p>
          <a:endParaRPr lang="es-ES"/>
        </a:p>
      </dgm:t>
    </dgm:pt>
    <dgm:pt modelId="{4B7884EF-E12A-094A-B8DD-5547DEA7EB7C}" type="sibTrans" cxnId="{16D2542B-B236-D945-BAB0-B1BCABFF236D}">
      <dgm:prSet/>
      <dgm:spPr/>
      <dgm:t>
        <a:bodyPr/>
        <a:lstStyle/>
        <a:p>
          <a:endParaRPr lang="es-ES"/>
        </a:p>
      </dgm:t>
    </dgm:pt>
    <dgm:pt modelId="{75214428-86E9-1644-824A-C7629D5037FC}">
      <dgm:prSet phldrT="[Texto]" custT="1"/>
      <dgm:spPr/>
      <dgm:t>
        <a:bodyPr/>
        <a:lstStyle/>
        <a:p>
          <a:r>
            <a:rPr lang="es-ES" sz="2100" b="1" i="0" dirty="0" smtClean="0">
              <a:latin typeface="Garamond"/>
              <a:cs typeface="Garamond"/>
            </a:rPr>
            <a:t>Scout</a:t>
          </a:r>
          <a:endParaRPr lang="es-ES" sz="2100" b="1" i="0" dirty="0">
            <a:latin typeface="Garamond"/>
            <a:cs typeface="Garamond"/>
          </a:endParaRPr>
        </a:p>
      </dgm:t>
    </dgm:pt>
    <dgm:pt modelId="{5BACE3A7-B529-484D-AF5A-CAB35FF1101E}" type="parTrans" cxnId="{B677FE75-BC03-CF46-9D75-DABF9D4967A5}">
      <dgm:prSet/>
      <dgm:spPr/>
      <dgm:t>
        <a:bodyPr/>
        <a:lstStyle/>
        <a:p>
          <a:endParaRPr lang="es-ES"/>
        </a:p>
      </dgm:t>
    </dgm:pt>
    <dgm:pt modelId="{C3A9A3D6-2AEA-444B-AAD5-E3BB249DC02E}" type="sibTrans" cxnId="{B677FE75-BC03-CF46-9D75-DABF9D4967A5}">
      <dgm:prSet/>
      <dgm:spPr/>
      <dgm:t>
        <a:bodyPr/>
        <a:lstStyle/>
        <a:p>
          <a:endParaRPr lang="es-ES"/>
        </a:p>
      </dgm:t>
    </dgm:pt>
    <dgm:pt modelId="{0CC48906-4766-5D4F-AE45-2E30795FA5EF}">
      <dgm:prSet phldrT="[Texto]" custT="1"/>
      <dgm:spPr/>
      <dgm:t>
        <a:bodyPr/>
        <a:lstStyle/>
        <a:p>
          <a:r>
            <a:rPr lang="en-US" sz="2100" b="1" i="0" noProof="0" dirty="0" smtClean="0">
              <a:latin typeface="Garamond"/>
              <a:cs typeface="Garamond"/>
            </a:rPr>
            <a:t>Harvester</a:t>
          </a:r>
          <a:endParaRPr lang="en-US" sz="2100" b="1" i="0" noProof="0" dirty="0">
            <a:latin typeface="Garamond"/>
            <a:cs typeface="Garamond"/>
          </a:endParaRPr>
        </a:p>
      </dgm:t>
    </dgm:pt>
    <dgm:pt modelId="{B48606B4-0A99-DE47-8A9A-CC455F60FE7B}" type="parTrans" cxnId="{039738DE-299B-204F-92C7-C3192A614FB9}">
      <dgm:prSet/>
      <dgm:spPr/>
      <dgm:t>
        <a:bodyPr/>
        <a:lstStyle/>
        <a:p>
          <a:endParaRPr lang="es-ES"/>
        </a:p>
      </dgm:t>
    </dgm:pt>
    <dgm:pt modelId="{A9588DED-CE6E-C648-BC13-3ABC5F173363}" type="sibTrans" cxnId="{039738DE-299B-204F-92C7-C3192A614FB9}">
      <dgm:prSet/>
      <dgm:spPr/>
      <dgm:t>
        <a:bodyPr/>
        <a:lstStyle/>
        <a:p>
          <a:endParaRPr lang="es-ES"/>
        </a:p>
      </dgm:t>
    </dgm:pt>
    <dgm:pt modelId="{8328F4FB-FBA9-0A49-B511-6692ABCA0CFE}">
      <dgm:prSet phldrT="[Texto]" custT="1"/>
      <dgm:spPr/>
      <dgm:t>
        <a:bodyPr/>
        <a:lstStyle/>
        <a:p>
          <a:r>
            <a:rPr lang="en-US" sz="2100" b="1" i="0" noProof="0" dirty="0" smtClean="0">
              <a:latin typeface="Garamond"/>
              <a:cs typeface="Garamond"/>
            </a:rPr>
            <a:t>Harvester</a:t>
          </a:r>
          <a:endParaRPr lang="en-US" sz="2100" b="1" i="0" noProof="0" dirty="0">
            <a:latin typeface="Garamond"/>
            <a:cs typeface="Garamond"/>
          </a:endParaRPr>
        </a:p>
      </dgm:t>
    </dgm:pt>
    <dgm:pt modelId="{352AD74F-F68D-D84C-8D3B-BC4EF062F6B2}" type="parTrans" cxnId="{262DF8EF-687E-934B-84DE-77E4698514E7}">
      <dgm:prSet/>
      <dgm:spPr/>
      <dgm:t>
        <a:bodyPr/>
        <a:lstStyle/>
        <a:p>
          <a:endParaRPr lang="es-ES"/>
        </a:p>
      </dgm:t>
    </dgm:pt>
    <dgm:pt modelId="{3B53675F-4E89-5542-A9B9-05F9E32FBDB3}" type="sibTrans" cxnId="{262DF8EF-687E-934B-84DE-77E4698514E7}">
      <dgm:prSet/>
      <dgm:spPr/>
      <dgm:t>
        <a:bodyPr/>
        <a:lstStyle/>
        <a:p>
          <a:endParaRPr lang="es-ES"/>
        </a:p>
      </dgm:t>
    </dgm:pt>
    <dgm:pt modelId="{7B6A1C5C-BA63-644C-A106-CBCEF66E8B54}" type="pres">
      <dgm:prSet presAssocID="{BA59F4C5-9288-A946-9C00-2AE0DA5B9A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6254AD-D107-B541-9A01-C3AE14068D80}" type="pres">
      <dgm:prSet presAssocID="{A8FE6F3F-C9CA-9E46-8289-8C4337AB609C}" presName="hierRoot1" presStyleCnt="0"/>
      <dgm:spPr/>
    </dgm:pt>
    <dgm:pt modelId="{3E25D97B-61D1-FE49-B5BC-034611665015}" type="pres">
      <dgm:prSet presAssocID="{A8FE6F3F-C9CA-9E46-8289-8C4337AB609C}" presName="composite" presStyleCnt="0"/>
      <dgm:spPr/>
    </dgm:pt>
    <dgm:pt modelId="{4249A524-6FEA-D246-84A7-E057A9011C93}" type="pres">
      <dgm:prSet presAssocID="{A8FE6F3F-C9CA-9E46-8289-8C4337AB609C}" presName="background" presStyleLbl="node0" presStyleIdx="0" presStyleCnt="1"/>
      <dgm:spPr/>
    </dgm:pt>
    <dgm:pt modelId="{A68125B1-97A0-CB4A-A237-4CD12A18B8C8}" type="pres">
      <dgm:prSet presAssocID="{A8FE6F3F-C9CA-9E46-8289-8C4337AB609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11B154D-0293-EC4E-AA3B-0E5031363F9C}" type="pres">
      <dgm:prSet presAssocID="{A8FE6F3F-C9CA-9E46-8289-8C4337AB609C}" presName="hierChild2" presStyleCnt="0"/>
      <dgm:spPr/>
    </dgm:pt>
    <dgm:pt modelId="{A060708B-5E8F-CA44-8BAB-CF8268DBE660}" type="pres">
      <dgm:prSet presAssocID="{C4C97F2F-6EEF-F046-A94E-0DB0A27A65FE}" presName="Name10" presStyleLbl="parChTrans1D2" presStyleIdx="0" presStyleCnt="1"/>
      <dgm:spPr/>
    </dgm:pt>
    <dgm:pt modelId="{4C6F5C04-E0BC-4741-A790-5A73AC0DAFE6}" type="pres">
      <dgm:prSet presAssocID="{FB93BD22-90B8-0246-950A-4D9426D08AD9}" presName="hierRoot2" presStyleCnt="0"/>
      <dgm:spPr/>
    </dgm:pt>
    <dgm:pt modelId="{25FCF560-FC72-7C4F-B19F-2CB8B64A537B}" type="pres">
      <dgm:prSet presAssocID="{FB93BD22-90B8-0246-950A-4D9426D08AD9}" presName="composite2" presStyleCnt="0"/>
      <dgm:spPr/>
    </dgm:pt>
    <dgm:pt modelId="{AEDF6EF5-F9E4-F44B-B711-D29FF7452A2C}" type="pres">
      <dgm:prSet presAssocID="{FB93BD22-90B8-0246-950A-4D9426D08AD9}" presName="background2" presStyleLbl="asst1" presStyleIdx="0" presStyleCnt="1"/>
      <dgm:spPr/>
    </dgm:pt>
    <dgm:pt modelId="{3FBE637E-9848-BB46-8F4E-B20692B93BC8}" type="pres">
      <dgm:prSet presAssocID="{FB93BD22-90B8-0246-950A-4D9426D08AD9}" presName="text2" presStyleLbl="fgAcc2" presStyleIdx="0" presStyleCnt="1" custScaleX="11460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884CA7-D885-7F4D-A174-5D080B0276D3}" type="pres">
      <dgm:prSet presAssocID="{FB93BD22-90B8-0246-950A-4D9426D08AD9}" presName="hierChild3" presStyleCnt="0"/>
      <dgm:spPr/>
    </dgm:pt>
    <dgm:pt modelId="{B8448FA2-3FBE-FC45-AC84-90EBA5CAB86A}" type="pres">
      <dgm:prSet presAssocID="{11532889-24D8-F041-A217-82B5F84734ED}" presName="Name17" presStyleLbl="parChTrans1D3" presStyleIdx="0" presStyleCnt="2"/>
      <dgm:spPr/>
    </dgm:pt>
    <dgm:pt modelId="{BD02C4A1-10F7-CA4E-9F44-C861A1C351C6}" type="pres">
      <dgm:prSet presAssocID="{9030F18A-BC16-0E41-BC08-7CD59DAA7993}" presName="hierRoot3" presStyleCnt="0"/>
      <dgm:spPr/>
    </dgm:pt>
    <dgm:pt modelId="{215E5DD0-6907-604D-B292-9973AEF98B44}" type="pres">
      <dgm:prSet presAssocID="{9030F18A-BC16-0E41-BC08-7CD59DAA7993}" presName="composite3" presStyleCnt="0"/>
      <dgm:spPr/>
    </dgm:pt>
    <dgm:pt modelId="{0BDBD7EF-0A79-EC48-8931-7534584A8ACA}" type="pres">
      <dgm:prSet presAssocID="{9030F18A-BC16-0E41-BC08-7CD59DAA7993}" presName="background3" presStyleLbl="node3" presStyleIdx="0" presStyleCnt="2"/>
      <dgm:spPr/>
    </dgm:pt>
    <dgm:pt modelId="{23BD5DA8-4F7C-8946-993C-0B7BA1C6A8A1}" type="pres">
      <dgm:prSet presAssocID="{9030F18A-BC16-0E41-BC08-7CD59DAA7993}" presName="text3" presStyleLbl="fgAcc3" presStyleIdx="0" presStyleCnt="2" custScaleX="1150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4CC8D7A-7161-1245-8906-D89B7B615F0E}" type="pres">
      <dgm:prSet presAssocID="{9030F18A-BC16-0E41-BC08-7CD59DAA7993}" presName="hierChild4" presStyleCnt="0"/>
      <dgm:spPr/>
    </dgm:pt>
    <dgm:pt modelId="{407FD511-5432-7141-950D-C12715450FEA}" type="pres">
      <dgm:prSet presAssocID="{B48606B4-0A99-DE47-8A9A-CC455F60FE7B}" presName="Name23" presStyleLbl="parChTrans1D4" presStyleIdx="0" presStyleCnt="3"/>
      <dgm:spPr/>
    </dgm:pt>
    <dgm:pt modelId="{1FB0A8E6-5258-8446-9582-A89AC212DBEF}" type="pres">
      <dgm:prSet presAssocID="{0CC48906-4766-5D4F-AE45-2E30795FA5EF}" presName="hierRoot4" presStyleCnt="0"/>
      <dgm:spPr/>
    </dgm:pt>
    <dgm:pt modelId="{E07D271E-C488-8C4B-A0A5-9811323B4834}" type="pres">
      <dgm:prSet presAssocID="{0CC48906-4766-5D4F-AE45-2E30795FA5EF}" presName="composite4" presStyleCnt="0"/>
      <dgm:spPr/>
    </dgm:pt>
    <dgm:pt modelId="{5F3295FB-AA38-7341-9C4B-D560DFC6C90E}" type="pres">
      <dgm:prSet presAssocID="{0CC48906-4766-5D4F-AE45-2E30795FA5EF}" presName="background4" presStyleLbl="node4" presStyleIdx="0" presStyleCnt="3"/>
      <dgm:spPr/>
    </dgm:pt>
    <dgm:pt modelId="{0DCC3587-99F3-D54D-8676-AE9FA0E29BD7}" type="pres">
      <dgm:prSet presAssocID="{0CC48906-4766-5D4F-AE45-2E30795FA5EF}" presName="text4" presStyleLbl="fgAcc4" presStyleIdx="0" presStyleCnt="3" custLinFactNeighborX="-17283" custLinFactNeighborY="2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03E1F5F-BDD1-5042-9601-8403DC279420}" type="pres">
      <dgm:prSet presAssocID="{0CC48906-4766-5D4F-AE45-2E30795FA5EF}" presName="hierChild5" presStyleCnt="0"/>
      <dgm:spPr/>
    </dgm:pt>
    <dgm:pt modelId="{15499DCF-4289-184D-8A57-7B420B2B74E3}" type="pres">
      <dgm:prSet presAssocID="{352AD74F-F68D-D84C-8D3B-BC4EF062F6B2}" presName="Name23" presStyleLbl="parChTrans1D4" presStyleIdx="1" presStyleCnt="3"/>
      <dgm:spPr/>
    </dgm:pt>
    <dgm:pt modelId="{1EC6D7DB-8EA1-8E4A-AE05-5F81DB605ACB}" type="pres">
      <dgm:prSet presAssocID="{8328F4FB-FBA9-0A49-B511-6692ABCA0CFE}" presName="hierRoot4" presStyleCnt="0"/>
      <dgm:spPr/>
    </dgm:pt>
    <dgm:pt modelId="{8C1FD502-95C0-0A47-A0F8-C24B551E43F0}" type="pres">
      <dgm:prSet presAssocID="{8328F4FB-FBA9-0A49-B511-6692ABCA0CFE}" presName="composite4" presStyleCnt="0"/>
      <dgm:spPr/>
    </dgm:pt>
    <dgm:pt modelId="{0607EB08-6F99-164A-AD97-8624776D58C2}" type="pres">
      <dgm:prSet presAssocID="{8328F4FB-FBA9-0A49-B511-6692ABCA0CFE}" presName="background4" presStyleLbl="node4" presStyleIdx="1" presStyleCnt="3"/>
      <dgm:spPr/>
    </dgm:pt>
    <dgm:pt modelId="{9B48CE95-1F5D-5F47-ABE6-AC63675F0034}" type="pres">
      <dgm:prSet presAssocID="{8328F4FB-FBA9-0A49-B511-6692ABCA0CFE}" presName="text4" presStyleLbl="fgAcc4" presStyleIdx="1" presStyleCnt="3" custLinFactNeighborX="15889" custLinFactNeighborY="27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F839D31-42AE-1F46-8B84-855B8ED8424D}" type="pres">
      <dgm:prSet presAssocID="{8328F4FB-FBA9-0A49-B511-6692ABCA0CFE}" presName="hierChild5" presStyleCnt="0"/>
      <dgm:spPr/>
    </dgm:pt>
    <dgm:pt modelId="{BF0125C1-5466-3848-9241-B26121FB9959}" type="pres">
      <dgm:prSet presAssocID="{B13C9C27-515C-D245-AFDA-A011105C9488}" presName="Name17" presStyleLbl="parChTrans1D3" presStyleIdx="1" presStyleCnt="2"/>
      <dgm:spPr/>
    </dgm:pt>
    <dgm:pt modelId="{A7922875-6494-3E46-880F-E7009D7DDFBF}" type="pres">
      <dgm:prSet presAssocID="{404E81A5-961A-8C45-AA4E-6FF6D337CEE4}" presName="hierRoot3" presStyleCnt="0"/>
      <dgm:spPr/>
    </dgm:pt>
    <dgm:pt modelId="{3B468C6A-C7D9-954B-A68A-B8A1CCA99D01}" type="pres">
      <dgm:prSet presAssocID="{404E81A5-961A-8C45-AA4E-6FF6D337CEE4}" presName="composite3" presStyleCnt="0"/>
      <dgm:spPr/>
    </dgm:pt>
    <dgm:pt modelId="{C3221BE4-E4E7-E446-8D0A-88A64DD2CDAC}" type="pres">
      <dgm:prSet presAssocID="{404E81A5-961A-8C45-AA4E-6FF6D337CEE4}" presName="background3" presStyleLbl="node3" presStyleIdx="1" presStyleCnt="2"/>
      <dgm:spPr/>
    </dgm:pt>
    <dgm:pt modelId="{D34182FA-FAB5-634C-AA0D-96701E07075E}" type="pres">
      <dgm:prSet presAssocID="{404E81A5-961A-8C45-AA4E-6FF6D337CEE4}" presName="text3" presStyleLbl="fgAcc3" presStyleIdx="1" presStyleCnt="2" custScaleX="115589" custLinFactNeighborX="11652">
        <dgm:presLayoutVars>
          <dgm:chPref val="3"/>
        </dgm:presLayoutVars>
      </dgm:prSet>
      <dgm:spPr/>
    </dgm:pt>
    <dgm:pt modelId="{4102B3A8-8504-784C-8A6D-C1091D108BAC}" type="pres">
      <dgm:prSet presAssocID="{404E81A5-961A-8C45-AA4E-6FF6D337CEE4}" presName="hierChild4" presStyleCnt="0"/>
      <dgm:spPr/>
    </dgm:pt>
    <dgm:pt modelId="{2D3012DD-E82F-2D4D-975C-B699B7B2EA9F}" type="pres">
      <dgm:prSet presAssocID="{5BACE3A7-B529-484D-AF5A-CAB35FF1101E}" presName="Name23" presStyleLbl="parChTrans1D4" presStyleIdx="2" presStyleCnt="3"/>
      <dgm:spPr/>
    </dgm:pt>
    <dgm:pt modelId="{63248539-FD62-554E-BA3C-5EEB25FAC30A}" type="pres">
      <dgm:prSet presAssocID="{75214428-86E9-1644-824A-C7629D5037FC}" presName="hierRoot4" presStyleCnt="0"/>
      <dgm:spPr/>
    </dgm:pt>
    <dgm:pt modelId="{EC84A2B7-A164-EF46-8870-4331E224585D}" type="pres">
      <dgm:prSet presAssocID="{75214428-86E9-1644-824A-C7629D5037FC}" presName="composite4" presStyleCnt="0"/>
      <dgm:spPr/>
    </dgm:pt>
    <dgm:pt modelId="{9B01189B-4BBC-E246-99B2-F2AACCFAA0D7}" type="pres">
      <dgm:prSet presAssocID="{75214428-86E9-1644-824A-C7629D5037FC}" presName="background4" presStyleLbl="node4" presStyleIdx="2" presStyleCnt="3"/>
      <dgm:spPr/>
    </dgm:pt>
    <dgm:pt modelId="{69E6B568-022B-D647-947E-54F45EC49818}" type="pres">
      <dgm:prSet presAssocID="{75214428-86E9-1644-824A-C7629D5037FC}" presName="text4" presStyleLbl="fgAcc4" presStyleIdx="2" presStyleCnt="3" custScaleX="111352" custLinFactNeighborX="29660" custLinFactNeighborY="275">
        <dgm:presLayoutVars>
          <dgm:chPref val="3"/>
        </dgm:presLayoutVars>
      </dgm:prSet>
      <dgm:spPr/>
    </dgm:pt>
    <dgm:pt modelId="{B7395D64-C421-5D4D-B136-A796D4491D0D}" type="pres">
      <dgm:prSet presAssocID="{75214428-86E9-1644-824A-C7629D5037FC}" presName="hierChild5" presStyleCnt="0"/>
      <dgm:spPr/>
    </dgm:pt>
  </dgm:ptLst>
  <dgm:cxnLst>
    <dgm:cxn modelId="{C5D2CA94-D0D7-7F4E-8AE9-58D14B66B5A9}" type="presOf" srcId="{5BACE3A7-B529-484D-AF5A-CAB35FF1101E}" destId="{2D3012DD-E82F-2D4D-975C-B699B7B2EA9F}" srcOrd="0" destOrd="0" presId="urn:microsoft.com/office/officeart/2005/8/layout/hierarchy1"/>
    <dgm:cxn modelId="{1175FDAB-66D4-B242-800E-BC42473508AD}" type="presOf" srcId="{BA59F4C5-9288-A946-9C00-2AE0DA5B9A8C}" destId="{7B6A1C5C-BA63-644C-A106-CBCEF66E8B54}" srcOrd="0" destOrd="0" presId="urn:microsoft.com/office/officeart/2005/8/layout/hierarchy1"/>
    <dgm:cxn modelId="{D302CE4A-3FDD-C048-A4BF-CCD0639E5498}" type="presOf" srcId="{B48606B4-0A99-DE47-8A9A-CC455F60FE7B}" destId="{407FD511-5432-7141-950D-C12715450FEA}" srcOrd="0" destOrd="0" presId="urn:microsoft.com/office/officeart/2005/8/layout/hierarchy1"/>
    <dgm:cxn modelId="{FE5979A3-C7DE-C644-9D39-4BF023630DF4}" type="presOf" srcId="{0CC48906-4766-5D4F-AE45-2E30795FA5EF}" destId="{0DCC3587-99F3-D54D-8676-AE9FA0E29BD7}" srcOrd="0" destOrd="0" presId="urn:microsoft.com/office/officeart/2005/8/layout/hierarchy1"/>
    <dgm:cxn modelId="{3574D699-E2CE-994A-946C-1BC768E3CAA6}" type="presOf" srcId="{11532889-24D8-F041-A217-82B5F84734ED}" destId="{B8448FA2-3FBE-FC45-AC84-90EBA5CAB86A}" srcOrd="0" destOrd="0" presId="urn:microsoft.com/office/officeart/2005/8/layout/hierarchy1"/>
    <dgm:cxn modelId="{36AADCFD-5EBE-4646-AA9F-FCF2FEB5C99D}" srcId="{FB93BD22-90B8-0246-950A-4D9426D08AD9}" destId="{9030F18A-BC16-0E41-BC08-7CD59DAA7993}" srcOrd="0" destOrd="0" parTransId="{11532889-24D8-F041-A217-82B5F84734ED}" sibTransId="{2F5C5A08-DAA0-0248-8438-FC9CFAFC44B0}"/>
    <dgm:cxn modelId="{B677FE75-BC03-CF46-9D75-DABF9D4967A5}" srcId="{404E81A5-961A-8C45-AA4E-6FF6D337CEE4}" destId="{75214428-86E9-1644-824A-C7629D5037FC}" srcOrd="0" destOrd="0" parTransId="{5BACE3A7-B529-484D-AF5A-CAB35FF1101E}" sibTransId="{C3A9A3D6-2AEA-444B-AAD5-E3BB249DC02E}"/>
    <dgm:cxn modelId="{C471411D-725F-064C-8786-5611BBB790A9}" type="presOf" srcId="{8328F4FB-FBA9-0A49-B511-6692ABCA0CFE}" destId="{9B48CE95-1F5D-5F47-ABE6-AC63675F0034}" srcOrd="0" destOrd="0" presId="urn:microsoft.com/office/officeart/2005/8/layout/hierarchy1"/>
    <dgm:cxn modelId="{16D2542B-B236-D945-BAB0-B1BCABFF236D}" srcId="{FB93BD22-90B8-0246-950A-4D9426D08AD9}" destId="{404E81A5-961A-8C45-AA4E-6FF6D337CEE4}" srcOrd="1" destOrd="0" parTransId="{B13C9C27-515C-D245-AFDA-A011105C9488}" sibTransId="{4B7884EF-E12A-094A-B8DD-5547DEA7EB7C}"/>
    <dgm:cxn modelId="{83788C52-1BD2-4942-B7EA-14E7B4D4031E}" srcId="{A8FE6F3F-C9CA-9E46-8289-8C4337AB609C}" destId="{FB93BD22-90B8-0246-950A-4D9426D08AD9}" srcOrd="0" destOrd="0" parTransId="{C4C97F2F-6EEF-F046-A94E-0DB0A27A65FE}" sibTransId="{58A58B9C-4ADC-0945-A15B-98CEDD3E3095}"/>
    <dgm:cxn modelId="{0263AD17-FB43-7641-B225-9F1C1F2EFA04}" type="presOf" srcId="{A8FE6F3F-C9CA-9E46-8289-8C4337AB609C}" destId="{A68125B1-97A0-CB4A-A237-4CD12A18B8C8}" srcOrd="0" destOrd="0" presId="urn:microsoft.com/office/officeart/2005/8/layout/hierarchy1"/>
    <dgm:cxn modelId="{77AC8A4B-BF18-6746-A13F-0A65093B05B8}" type="presOf" srcId="{9030F18A-BC16-0E41-BC08-7CD59DAA7993}" destId="{23BD5DA8-4F7C-8946-993C-0B7BA1C6A8A1}" srcOrd="0" destOrd="0" presId="urn:microsoft.com/office/officeart/2005/8/layout/hierarchy1"/>
    <dgm:cxn modelId="{A65376AD-6CC5-2844-AAB3-369886D72EF8}" type="presOf" srcId="{404E81A5-961A-8C45-AA4E-6FF6D337CEE4}" destId="{D34182FA-FAB5-634C-AA0D-96701E07075E}" srcOrd="0" destOrd="0" presId="urn:microsoft.com/office/officeart/2005/8/layout/hierarchy1"/>
    <dgm:cxn modelId="{8AFE633B-B5DE-AF4D-821E-A32F47CA9E3D}" type="presOf" srcId="{75214428-86E9-1644-824A-C7629D5037FC}" destId="{69E6B568-022B-D647-947E-54F45EC49818}" srcOrd="0" destOrd="0" presId="urn:microsoft.com/office/officeart/2005/8/layout/hierarchy1"/>
    <dgm:cxn modelId="{039738DE-299B-204F-92C7-C3192A614FB9}" srcId="{9030F18A-BC16-0E41-BC08-7CD59DAA7993}" destId="{0CC48906-4766-5D4F-AE45-2E30795FA5EF}" srcOrd="0" destOrd="0" parTransId="{B48606B4-0A99-DE47-8A9A-CC455F60FE7B}" sibTransId="{A9588DED-CE6E-C648-BC13-3ABC5F173363}"/>
    <dgm:cxn modelId="{D5DB7078-05F7-FD44-8DDF-07FAA7F25482}" type="presOf" srcId="{FB93BD22-90B8-0246-950A-4D9426D08AD9}" destId="{3FBE637E-9848-BB46-8F4E-B20692B93BC8}" srcOrd="0" destOrd="0" presId="urn:microsoft.com/office/officeart/2005/8/layout/hierarchy1"/>
    <dgm:cxn modelId="{ACF11107-D33F-2046-B9C6-EC24A1673A30}" type="presOf" srcId="{C4C97F2F-6EEF-F046-A94E-0DB0A27A65FE}" destId="{A060708B-5E8F-CA44-8BAB-CF8268DBE660}" srcOrd="0" destOrd="0" presId="urn:microsoft.com/office/officeart/2005/8/layout/hierarchy1"/>
    <dgm:cxn modelId="{8DC16FB0-5D8F-FE4E-9B6C-EE9950B9070C}" srcId="{BA59F4C5-9288-A946-9C00-2AE0DA5B9A8C}" destId="{A8FE6F3F-C9CA-9E46-8289-8C4337AB609C}" srcOrd="0" destOrd="0" parTransId="{0C6A487D-9B0F-CA4C-B170-2E6675EE6E02}" sibTransId="{E69B1A4B-39D7-924F-A8C1-17793B04F87E}"/>
    <dgm:cxn modelId="{00377C9D-6B01-3243-B89B-8CEFC43E8282}" type="presOf" srcId="{B13C9C27-515C-D245-AFDA-A011105C9488}" destId="{BF0125C1-5466-3848-9241-B26121FB9959}" srcOrd="0" destOrd="0" presId="urn:microsoft.com/office/officeart/2005/8/layout/hierarchy1"/>
    <dgm:cxn modelId="{262DF8EF-687E-934B-84DE-77E4698514E7}" srcId="{9030F18A-BC16-0E41-BC08-7CD59DAA7993}" destId="{8328F4FB-FBA9-0A49-B511-6692ABCA0CFE}" srcOrd="1" destOrd="0" parTransId="{352AD74F-F68D-D84C-8D3B-BC4EF062F6B2}" sibTransId="{3B53675F-4E89-5542-A9B9-05F9E32FBDB3}"/>
    <dgm:cxn modelId="{4D2DE768-0745-1F47-B24A-77A154A03D8F}" type="presOf" srcId="{352AD74F-F68D-D84C-8D3B-BC4EF062F6B2}" destId="{15499DCF-4289-184D-8A57-7B420B2B74E3}" srcOrd="0" destOrd="0" presId="urn:microsoft.com/office/officeart/2005/8/layout/hierarchy1"/>
    <dgm:cxn modelId="{8E9A9A0E-9860-D44E-91AF-1E905B8333E2}" type="presParOf" srcId="{7B6A1C5C-BA63-644C-A106-CBCEF66E8B54}" destId="{3C6254AD-D107-B541-9A01-C3AE14068D80}" srcOrd="0" destOrd="0" presId="urn:microsoft.com/office/officeart/2005/8/layout/hierarchy1"/>
    <dgm:cxn modelId="{56697D19-6CBC-8444-917A-135630EB94AE}" type="presParOf" srcId="{3C6254AD-D107-B541-9A01-C3AE14068D80}" destId="{3E25D97B-61D1-FE49-B5BC-034611665015}" srcOrd="0" destOrd="0" presId="urn:microsoft.com/office/officeart/2005/8/layout/hierarchy1"/>
    <dgm:cxn modelId="{4B46217C-2703-F048-AB45-41FA84953EA5}" type="presParOf" srcId="{3E25D97B-61D1-FE49-B5BC-034611665015}" destId="{4249A524-6FEA-D246-84A7-E057A9011C93}" srcOrd="0" destOrd="0" presId="urn:microsoft.com/office/officeart/2005/8/layout/hierarchy1"/>
    <dgm:cxn modelId="{3C662246-7047-A44B-A6F8-61E36A87884C}" type="presParOf" srcId="{3E25D97B-61D1-FE49-B5BC-034611665015}" destId="{A68125B1-97A0-CB4A-A237-4CD12A18B8C8}" srcOrd="1" destOrd="0" presId="urn:microsoft.com/office/officeart/2005/8/layout/hierarchy1"/>
    <dgm:cxn modelId="{6C5489A8-4B13-B844-ABB0-C2A8D8FE18B0}" type="presParOf" srcId="{3C6254AD-D107-B541-9A01-C3AE14068D80}" destId="{A11B154D-0293-EC4E-AA3B-0E5031363F9C}" srcOrd="1" destOrd="0" presId="urn:microsoft.com/office/officeart/2005/8/layout/hierarchy1"/>
    <dgm:cxn modelId="{8D3A80C8-9FE0-E947-BE3D-2AC2EFD1866D}" type="presParOf" srcId="{A11B154D-0293-EC4E-AA3B-0E5031363F9C}" destId="{A060708B-5E8F-CA44-8BAB-CF8268DBE660}" srcOrd="0" destOrd="0" presId="urn:microsoft.com/office/officeart/2005/8/layout/hierarchy1"/>
    <dgm:cxn modelId="{9609826A-E8B4-1C45-89B0-51D8296CD4A3}" type="presParOf" srcId="{A11B154D-0293-EC4E-AA3B-0E5031363F9C}" destId="{4C6F5C04-E0BC-4741-A790-5A73AC0DAFE6}" srcOrd="1" destOrd="0" presId="urn:microsoft.com/office/officeart/2005/8/layout/hierarchy1"/>
    <dgm:cxn modelId="{C7ADB593-70C4-564F-90EE-FEF4C4C33EA7}" type="presParOf" srcId="{4C6F5C04-E0BC-4741-A790-5A73AC0DAFE6}" destId="{25FCF560-FC72-7C4F-B19F-2CB8B64A537B}" srcOrd="0" destOrd="0" presId="urn:microsoft.com/office/officeart/2005/8/layout/hierarchy1"/>
    <dgm:cxn modelId="{966CE7C1-5230-1140-B8D9-9431031A4D6A}" type="presParOf" srcId="{25FCF560-FC72-7C4F-B19F-2CB8B64A537B}" destId="{AEDF6EF5-F9E4-F44B-B711-D29FF7452A2C}" srcOrd="0" destOrd="0" presId="urn:microsoft.com/office/officeart/2005/8/layout/hierarchy1"/>
    <dgm:cxn modelId="{373A4A4A-4502-5A40-913B-4CA21A50A7F1}" type="presParOf" srcId="{25FCF560-FC72-7C4F-B19F-2CB8B64A537B}" destId="{3FBE637E-9848-BB46-8F4E-B20692B93BC8}" srcOrd="1" destOrd="0" presId="urn:microsoft.com/office/officeart/2005/8/layout/hierarchy1"/>
    <dgm:cxn modelId="{093C36FE-2D73-4042-AEE4-E8D788CAC6F5}" type="presParOf" srcId="{4C6F5C04-E0BC-4741-A790-5A73AC0DAFE6}" destId="{77884CA7-D885-7F4D-A174-5D080B0276D3}" srcOrd="1" destOrd="0" presId="urn:microsoft.com/office/officeart/2005/8/layout/hierarchy1"/>
    <dgm:cxn modelId="{EB32CCD4-77BF-7F43-8899-D3AFB6960FA1}" type="presParOf" srcId="{77884CA7-D885-7F4D-A174-5D080B0276D3}" destId="{B8448FA2-3FBE-FC45-AC84-90EBA5CAB86A}" srcOrd="0" destOrd="0" presId="urn:microsoft.com/office/officeart/2005/8/layout/hierarchy1"/>
    <dgm:cxn modelId="{29A391C6-817A-F542-9946-BBD6960478FD}" type="presParOf" srcId="{77884CA7-D885-7F4D-A174-5D080B0276D3}" destId="{BD02C4A1-10F7-CA4E-9F44-C861A1C351C6}" srcOrd="1" destOrd="0" presId="urn:microsoft.com/office/officeart/2005/8/layout/hierarchy1"/>
    <dgm:cxn modelId="{49205791-9C38-8F4D-A236-6E0F3B7268CE}" type="presParOf" srcId="{BD02C4A1-10F7-CA4E-9F44-C861A1C351C6}" destId="{215E5DD0-6907-604D-B292-9973AEF98B44}" srcOrd="0" destOrd="0" presId="urn:microsoft.com/office/officeart/2005/8/layout/hierarchy1"/>
    <dgm:cxn modelId="{26793BE8-BA11-7C4B-8A9B-998372B91A28}" type="presParOf" srcId="{215E5DD0-6907-604D-B292-9973AEF98B44}" destId="{0BDBD7EF-0A79-EC48-8931-7534584A8ACA}" srcOrd="0" destOrd="0" presId="urn:microsoft.com/office/officeart/2005/8/layout/hierarchy1"/>
    <dgm:cxn modelId="{8576898C-14EB-0445-957D-8C33951B5D8F}" type="presParOf" srcId="{215E5DD0-6907-604D-B292-9973AEF98B44}" destId="{23BD5DA8-4F7C-8946-993C-0B7BA1C6A8A1}" srcOrd="1" destOrd="0" presId="urn:microsoft.com/office/officeart/2005/8/layout/hierarchy1"/>
    <dgm:cxn modelId="{8467DB6A-2637-DB4E-BCDD-B2B2807FC518}" type="presParOf" srcId="{BD02C4A1-10F7-CA4E-9F44-C861A1C351C6}" destId="{E4CC8D7A-7161-1245-8906-D89B7B615F0E}" srcOrd="1" destOrd="0" presId="urn:microsoft.com/office/officeart/2005/8/layout/hierarchy1"/>
    <dgm:cxn modelId="{AA210A2C-F36F-FD44-9408-B1C956EC01A3}" type="presParOf" srcId="{E4CC8D7A-7161-1245-8906-D89B7B615F0E}" destId="{407FD511-5432-7141-950D-C12715450FEA}" srcOrd="0" destOrd="0" presId="urn:microsoft.com/office/officeart/2005/8/layout/hierarchy1"/>
    <dgm:cxn modelId="{C193F3C8-F280-B642-A37B-6C9A117268A7}" type="presParOf" srcId="{E4CC8D7A-7161-1245-8906-D89B7B615F0E}" destId="{1FB0A8E6-5258-8446-9582-A89AC212DBEF}" srcOrd="1" destOrd="0" presId="urn:microsoft.com/office/officeart/2005/8/layout/hierarchy1"/>
    <dgm:cxn modelId="{3CA2416A-6161-3842-8230-EBD524687FB3}" type="presParOf" srcId="{1FB0A8E6-5258-8446-9582-A89AC212DBEF}" destId="{E07D271E-C488-8C4B-A0A5-9811323B4834}" srcOrd="0" destOrd="0" presId="urn:microsoft.com/office/officeart/2005/8/layout/hierarchy1"/>
    <dgm:cxn modelId="{1F4A63B7-F353-0640-A762-D292639E7F25}" type="presParOf" srcId="{E07D271E-C488-8C4B-A0A5-9811323B4834}" destId="{5F3295FB-AA38-7341-9C4B-D560DFC6C90E}" srcOrd="0" destOrd="0" presId="urn:microsoft.com/office/officeart/2005/8/layout/hierarchy1"/>
    <dgm:cxn modelId="{B86B9FB9-240A-0548-A2BC-52BBB4550C81}" type="presParOf" srcId="{E07D271E-C488-8C4B-A0A5-9811323B4834}" destId="{0DCC3587-99F3-D54D-8676-AE9FA0E29BD7}" srcOrd="1" destOrd="0" presId="urn:microsoft.com/office/officeart/2005/8/layout/hierarchy1"/>
    <dgm:cxn modelId="{DB3ADD64-46A3-0549-BB77-DDCE52085C5C}" type="presParOf" srcId="{1FB0A8E6-5258-8446-9582-A89AC212DBEF}" destId="{303E1F5F-BDD1-5042-9601-8403DC279420}" srcOrd="1" destOrd="0" presId="urn:microsoft.com/office/officeart/2005/8/layout/hierarchy1"/>
    <dgm:cxn modelId="{F3F3AD37-B2A1-F644-8E82-C539C4A1BCDC}" type="presParOf" srcId="{E4CC8D7A-7161-1245-8906-D89B7B615F0E}" destId="{15499DCF-4289-184D-8A57-7B420B2B74E3}" srcOrd="2" destOrd="0" presId="urn:microsoft.com/office/officeart/2005/8/layout/hierarchy1"/>
    <dgm:cxn modelId="{AE1BCFDE-E26C-1C46-889B-EF7194C2F242}" type="presParOf" srcId="{E4CC8D7A-7161-1245-8906-D89B7B615F0E}" destId="{1EC6D7DB-8EA1-8E4A-AE05-5F81DB605ACB}" srcOrd="3" destOrd="0" presId="urn:microsoft.com/office/officeart/2005/8/layout/hierarchy1"/>
    <dgm:cxn modelId="{D08A6674-C1E4-274F-9E2D-DD847923CE6D}" type="presParOf" srcId="{1EC6D7DB-8EA1-8E4A-AE05-5F81DB605ACB}" destId="{8C1FD502-95C0-0A47-A0F8-C24B551E43F0}" srcOrd="0" destOrd="0" presId="urn:microsoft.com/office/officeart/2005/8/layout/hierarchy1"/>
    <dgm:cxn modelId="{1DA044AA-5160-824F-9F67-DCB4B0574A75}" type="presParOf" srcId="{8C1FD502-95C0-0A47-A0F8-C24B551E43F0}" destId="{0607EB08-6F99-164A-AD97-8624776D58C2}" srcOrd="0" destOrd="0" presId="urn:microsoft.com/office/officeart/2005/8/layout/hierarchy1"/>
    <dgm:cxn modelId="{B2BB4758-6AD3-0744-BD28-E193A88F697C}" type="presParOf" srcId="{8C1FD502-95C0-0A47-A0F8-C24B551E43F0}" destId="{9B48CE95-1F5D-5F47-ABE6-AC63675F0034}" srcOrd="1" destOrd="0" presId="urn:microsoft.com/office/officeart/2005/8/layout/hierarchy1"/>
    <dgm:cxn modelId="{9D874B13-F9EC-CF45-8455-98B46EF37765}" type="presParOf" srcId="{1EC6D7DB-8EA1-8E4A-AE05-5F81DB605ACB}" destId="{0F839D31-42AE-1F46-8B84-855B8ED8424D}" srcOrd="1" destOrd="0" presId="urn:microsoft.com/office/officeart/2005/8/layout/hierarchy1"/>
    <dgm:cxn modelId="{F7C9D103-473B-774D-B576-88D7C7037F81}" type="presParOf" srcId="{77884CA7-D885-7F4D-A174-5D080B0276D3}" destId="{BF0125C1-5466-3848-9241-B26121FB9959}" srcOrd="2" destOrd="0" presId="urn:microsoft.com/office/officeart/2005/8/layout/hierarchy1"/>
    <dgm:cxn modelId="{73FC95A3-DECA-0940-911C-85E1715F785C}" type="presParOf" srcId="{77884CA7-D885-7F4D-A174-5D080B0276D3}" destId="{A7922875-6494-3E46-880F-E7009D7DDFBF}" srcOrd="3" destOrd="0" presId="urn:microsoft.com/office/officeart/2005/8/layout/hierarchy1"/>
    <dgm:cxn modelId="{7B7AFA8B-C889-A449-AE3A-B34613E09FD4}" type="presParOf" srcId="{A7922875-6494-3E46-880F-E7009D7DDFBF}" destId="{3B468C6A-C7D9-954B-A68A-B8A1CCA99D01}" srcOrd="0" destOrd="0" presId="urn:microsoft.com/office/officeart/2005/8/layout/hierarchy1"/>
    <dgm:cxn modelId="{60A2C4A5-ACCE-F74D-8E66-2A496FAE7AB5}" type="presParOf" srcId="{3B468C6A-C7D9-954B-A68A-B8A1CCA99D01}" destId="{C3221BE4-E4E7-E446-8D0A-88A64DD2CDAC}" srcOrd="0" destOrd="0" presId="urn:microsoft.com/office/officeart/2005/8/layout/hierarchy1"/>
    <dgm:cxn modelId="{F083BC9E-72CF-094F-AE40-851CB05D4713}" type="presParOf" srcId="{3B468C6A-C7D9-954B-A68A-B8A1CCA99D01}" destId="{D34182FA-FAB5-634C-AA0D-96701E07075E}" srcOrd="1" destOrd="0" presId="urn:microsoft.com/office/officeart/2005/8/layout/hierarchy1"/>
    <dgm:cxn modelId="{B7BA528F-B53F-5345-832C-A663DD277CBB}" type="presParOf" srcId="{A7922875-6494-3E46-880F-E7009D7DDFBF}" destId="{4102B3A8-8504-784C-8A6D-C1091D108BAC}" srcOrd="1" destOrd="0" presId="urn:microsoft.com/office/officeart/2005/8/layout/hierarchy1"/>
    <dgm:cxn modelId="{508943E0-1107-934B-96F1-C1C4EC3D8D6D}" type="presParOf" srcId="{4102B3A8-8504-784C-8A6D-C1091D108BAC}" destId="{2D3012DD-E82F-2D4D-975C-B699B7B2EA9F}" srcOrd="0" destOrd="0" presId="urn:microsoft.com/office/officeart/2005/8/layout/hierarchy1"/>
    <dgm:cxn modelId="{9E265283-70A0-2A4A-A8EB-D98BF51C5D74}" type="presParOf" srcId="{4102B3A8-8504-784C-8A6D-C1091D108BAC}" destId="{63248539-FD62-554E-BA3C-5EEB25FAC30A}" srcOrd="1" destOrd="0" presId="urn:microsoft.com/office/officeart/2005/8/layout/hierarchy1"/>
    <dgm:cxn modelId="{ADA86B83-008C-124E-967F-7F28B86C2808}" type="presParOf" srcId="{63248539-FD62-554E-BA3C-5EEB25FAC30A}" destId="{EC84A2B7-A164-EF46-8870-4331E224585D}" srcOrd="0" destOrd="0" presId="urn:microsoft.com/office/officeart/2005/8/layout/hierarchy1"/>
    <dgm:cxn modelId="{B415CEEE-7FD8-BA4D-AB89-EBBF795EAD42}" type="presParOf" srcId="{EC84A2B7-A164-EF46-8870-4331E224585D}" destId="{9B01189B-4BBC-E246-99B2-F2AACCFAA0D7}" srcOrd="0" destOrd="0" presId="urn:microsoft.com/office/officeart/2005/8/layout/hierarchy1"/>
    <dgm:cxn modelId="{6D215291-710C-634C-8F7D-53C3296A6C66}" type="presParOf" srcId="{EC84A2B7-A164-EF46-8870-4331E224585D}" destId="{69E6B568-022B-D647-947E-54F45EC49818}" srcOrd="1" destOrd="0" presId="urn:microsoft.com/office/officeart/2005/8/layout/hierarchy1"/>
    <dgm:cxn modelId="{F76EF45E-10A9-AE4B-91FB-FA35EDFAD585}" type="presParOf" srcId="{63248539-FD62-554E-BA3C-5EEB25FAC30A}" destId="{B7395D64-C421-5D4D-B136-A796D4491D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012DD-E82F-2D4D-975C-B699B7B2EA9F}">
      <dsp:nvSpPr>
        <dsp:cNvPr id="0" name=""/>
        <dsp:cNvSpPr/>
      </dsp:nvSpPr>
      <dsp:spPr>
        <a:xfrm>
          <a:off x="6070805" y="3824740"/>
          <a:ext cx="276787" cy="449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07"/>
              </a:lnTo>
              <a:lnTo>
                <a:pt x="276787" y="307307"/>
              </a:lnTo>
              <a:lnTo>
                <a:pt x="276787" y="449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125C1-5466-3848-9241-B26121FB9959}">
      <dsp:nvSpPr>
        <dsp:cNvPr id="0" name=""/>
        <dsp:cNvSpPr/>
      </dsp:nvSpPr>
      <dsp:spPr>
        <a:xfrm>
          <a:off x="4441163" y="2401714"/>
          <a:ext cx="1629642" cy="447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629"/>
              </a:lnTo>
              <a:lnTo>
                <a:pt x="1629642" y="304629"/>
              </a:lnTo>
              <a:lnTo>
                <a:pt x="1629642" y="4470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99DCF-4289-184D-8A57-7B420B2B74E3}">
      <dsp:nvSpPr>
        <dsp:cNvPr id="0" name=""/>
        <dsp:cNvSpPr/>
      </dsp:nvSpPr>
      <dsp:spPr>
        <a:xfrm>
          <a:off x="2986596" y="3824740"/>
          <a:ext cx="1183509" cy="449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303"/>
              </a:lnTo>
              <a:lnTo>
                <a:pt x="1183509" y="307303"/>
              </a:lnTo>
              <a:lnTo>
                <a:pt x="1183509" y="44969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FD511-5432-7141-950D-C12715450FEA}">
      <dsp:nvSpPr>
        <dsp:cNvPr id="0" name=""/>
        <dsp:cNvSpPr/>
      </dsp:nvSpPr>
      <dsp:spPr>
        <a:xfrm>
          <a:off x="1781660" y="3824740"/>
          <a:ext cx="1204935" cy="449695"/>
        </a:xfrm>
        <a:custGeom>
          <a:avLst/>
          <a:gdLst/>
          <a:ahLst/>
          <a:cxnLst/>
          <a:rect l="0" t="0" r="0" b="0"/>
          <a:pathLst>
            <a:path>
              <a:moveTo>
                <a:pt x="1204935" y="0"/>
              </a:moveTo>
              <a:lnTo>
                <a:pt x="1204935" y="307307"/>
              </a:lnTo>
              <a:lnTo>
                <a:pt x="0" y="307307"/>
              </a:lnTo>
              <a:lnTo>
                <a:pt x="0" y="449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48FA2-3FBE-FC45-AC84-90EBA5CAB86A}">
      <dsp:nvSpPr>
        <dsp:cNvPr id="0" name=""/>
        <dsp:cNvSpPr/>
      </dsp:nvSpPr>
      <dsp:spPr>
        <a:xfrm>
          <a:off x="2986596" y="2401714"/>
          <a:ext cx="1454567" cy="447017"/>
        </a:xfrm>
        <a:custGeom>
          <a:avLst/>
          <a:gdLst/>
          <a:ahLst/>
          <a:cxnLst/>
          <a:rect l="0" t="0" r="0" b="0"/>
          <a:pathLst>
            <a:path>
              <a:moveTo>
                <a:pt x="1454567" y="0"/>
              </a:moveTo>
              <a:lnTo>
                <a:pt x="1454567" y="304629"/>
              </a:lnTo>
              <a:lnTo>
                <a:pt x="0" y="304629"/>
              </a:lnTo>
              <a:lnTo>
                <a:pt x="0" y="44701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0708B-5E8F-CA44-8BAB-CF8268DBE660}">
      <dsp:nvSpPr>
        <dsp:cNvPr id="0" name=""/>
        <dsp:cNvSpPr/>
      </dsp:nvSpPr>
      <dsp:spPr>
        <a:xfrm>
          <a:off x="4395443" y="978687"/>
          <a:ext cx="91440" cy="447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01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9A524-6FEA-D246-84A7-E057A9011C93}">
      <dsp:nvSpPr>
        <dsp:cNvPr id="0" name=""/>
        <dsp:cNvSpPr/>
      </dsp:nvSpPr>
      <dsp:spPr>
        <a:xfrm>
          <a:off x="3672652" y="2678"/>
          <a:ext cx="1537022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8125B1-97A0-CB4A-A237-4CD12A18B8C8}">
      <dsp:nvSpPr>
        <dsp:cNvPr id="0" name=""/>
        <dsp:cNvSpPr/>
      </dsp:nvSpPr>
      <dsp:spPr>
        <a:xfrm>
          <a:off x="3843432" y="164919"/>
          <a:ext cx="1537022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noProof="0" dirty="0" smtClean="0">
              <a:latin typeface="Garamond"/>
              <a:cs typeface="Garamond"/>
            </a:rPr>
            <a:t>System</a:t>
          </a:r>
          <a:endParaRPr lang="en-US" sz="2100" b="1" i="0" kern="1200" noProof="0" dirty="0">
            <a:latin typeface="Garamond"/>
            <a:cs typeface="Garamond"/>
          </a:endParaRPr>
        </a:p>
      </dsp:txBody>
      <dsp:txXfrm>
        <a:off x="3872018" y="193505"/>
        <a:ext cx="1479850" cy="918837"/>
      </dsp:txXfrm>
    </dsp:sp>
    <dsp:sp modelId="{AEDF6EF5-F9E4-F44B-B711-D29FF7452A2C}">
      <dsp:nvSpPr>
        <dsp:cNvPr id="0" name=""/>
        <dsp:cNvSpPr/>
      </dsp:nvSpPr>
      <dsp:spPr>
        <a:xfrm>
          <a:off x="3560388" y="1425704"/>
          <a:ext cx="1761550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E637E-9848-BB46-8F4E-B20692B93BC8}">
      <dsp:nvSpPr>
        <dsp:cNvPr id="0" name=""/>
        <dsp:cNvSpPr/>
      </dsp:nvSpPr>
      <dsp:spPr>
        <a:xfrm>
          <a:off x="3731168" y="1587946"/>
          <a:ext cx="1761550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noProof="0" dirty="0" smtClean="0">
              <a:latin typeface="Garamond"/>
              <a:cs typeface="Garamond"/>
            </a:rPr>
            <a:t>Coordinator</a:t>
          </a:r>
          <a:endParaRPr lang="en-US" sz="2100" b="1" i="0" kern="1200" noProof="0" dirty="0">
            <a:latin typeface="Garamond"/>
            <a:cs typeface="Garamond"/>
          </a:endParaRPr>
        </a:p>
      </dsp:txBody>
      <dsp:txXfrm>
        <a:off x="3759754" y="1616532"/>
        <a:ext cx="1704378" cy="918837"/>
      </dsp:txXfrm>
    </dsp:sp>
    <dsp:sp modelId="{0BDBD7EF-0A79-EC48-8931-7534584A8ACA}">
      <dsp:nvSpPr>
        <dsp:cNvPr id="0" name=""/>
        <dsp:cNvSpPr/>
      </dsp:nvSpPr>
      <dsp:spPr>
        <a:xfrm>
          <a:off x="2102300" y="2848731"/>
          <a:ext cx="1768590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D5DA8-4F7C-8946-993C-0B7BA1C6A8A1}">
      <dsp:nvSpPr>
        <dsp:cNvPr id="0" name=""/>
        <dsp:cNvSpPr/>
      </dsp:nvSpPr>
      <dsp:spPr>
        <a:xfrm>
          <a:off x="2273081" y="3010972"/>
          <a:ext cx="1768590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noProof="0" dirty="0" smtClean="0">
              <a:latin typeface="Garamond"/>
              <a:cs typeface="Garamond"/>
            </a:rPr>
            <a:t>Harvester Coordinator</a:t>
          </a:r>
          <a:endParaRPr lang="en-US" sz="2100" b="1" i="0" kern="1200" noProof="0" dirty="0">
            <a:latin typeface="Garamond"/>
            <a:cs typeface="Garamond"/>
          </a:endParaRPr>
        </a:p>
      </dsp:txBody>
      <dsp:txXfrm>
        <a:off x="2301667" y="3039558"/>
        <a:ext cx="1711418" cy="918837"/>
      </dsp:txXfrm>
    </dsp:sp>
    <dsp:sp modelId="{5F3295FB-AA38-7341-9C4B-D560DFC6C90E}">
      <dsp:nvSpPr>
        <dsp:cNvPr id="0" name=""/>
        <dsp:cNvSpPr/>
      </dsp:nvSpPr>
      <dsp:spPr>
        <a:xfrm>
          <a:off x="1013149" y="4274436"/>
          <a:ext cx="1537022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CC3587-99F3-D54D-8676-AE9FA0E29BD7}">
      <dsp:nvSpPr>
        <dsp:cNvPr id="0" name=""/>
        <dsp:cNvSpPr/>
      </dsp:nvSpPr>
      <dsp:spPr>
        <a:xfrm>
          <a:off x="1183930" y="4436677"/>
          <a:ext cx="1537022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noProof="0" dirty="0" smtClean="0">
              <a:latin typeface="Garamond"/>
              <a:cs typeface="Garamond"/>
            </a:rPr>
            <a:t>Harvester</a:t>
          </a:r>
          <a:endParaRPr lang="en-US" sz="2100" b="1" i="0" kern="1200" noProof="0" dirty="0">
            <a:latin typeface="Garamond"/>
            <a:cs typeface="Garamond"/>
          </a:endParaRPr>
        </a:p>
      </dsp:txBody>
      <dsp:txXfrm>
        <a:off x="1212516" y="4465263"/>
        <a:ext cx="1479850" cy="918837"/>
      </dsp:txXfrm>
    </dsp:sp>
    <dsp:sp modelId="{0607EB08-6F99-164A-AD97-8624776D58C2}">
      <dsp:nvSpPr>
        <dsp:cNvPr id="0" name=""/>
        <dsp:cNvSpPr/>
      </dsp:nvSpPr>
      <dsp:spPr>
        <a:xfrm>
          <a:off x="3401593" y="4274432"/>
          <a:ext cx="1537022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48CE95-1F5D-5F47-ABE6-AC63675F0034}">
      <dsp:nvSpPr>
        <dsp:cNvPr id="0" name=""/>
        <dsp:cNvSpPr/>
      </dsp:nvSpPr>
      <dsp:spPr>
        <a:xfrm>
          <a:off x="3572374" y="4436673"/>
          <a:ext cx="1537022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noProof="0" dirty="0" smtClean="0">
              <a:latin typeface="Garamond"/>
              <a:cs typeface="Garamond"/>
            </a:rPr>
            <a:t>Harvester</a:t>
          </a:r>
          <a:endParaRPr lang="en-US" sz="2100" b="1" i="0" kern="1200" noProof="0" dirty="0">
            <a:latin typeface="Garamond"/>
            <a:cs typeface="Garamond"/>
          </a:endParaRPr>
        </a:p>
      </dsp:txBody>
      <dsp:txXfrm>
        <a:off x="3600960" y="4465259"/>
        <a:ext cx="1479850" cy="918837"/>
      </dsp:txXfrm>
    </dsp:sp>
    <dsp:sp modelId="{C3221BE4-E4E7-E446-8D0A-88A64DD2CDAC}">
      <dsp:nvSpPr>
        <dsp:cNvPr id="0" name=""/>
        <dsp:cNvSpPr/>
      </dsp:nvSpPr>
      <dsp:spPr>
        <a:xfrm>
          <a:off x="5182491" y="2848731"/>
          <a:ext cx="1776628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4182FA-FAB5-634C-AA0D-96701E07075E}">
      <dsp:nvSpPr>
        <dsp:cNvPr id="0" name=""/>
        <dsp:cNvSpPr/>
      </dsp:nvSpPr>
      <dsp:spPr>
        <a:xfrm>
          <a:off x="5353271" y="3010972"/>
          <a:ext cx="1776628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noProof="0" dirty="0" smtClean="0">
              <a:latin typeface="Garamond"/>
              <a:cs typeface="Garamond"/>
            </a:rPr>
            <a:t>Scout Coordinator</a:t>
          </a:r>
          <a:endParaRPr lang="en-US" sz="2100" b="1" i="0" kern="1200" noProof="0" dirty="0">
            <a:latin typeface="Garamond"/>
            <a:cs typeface="Garamond"/>
          </a:endParaRPr>
        </a:p>
      </dsp:txBody>
      <dsp:txXfrm>
        <a:off x="5381857" y="3039558"/>
        <a:ext cx="1719456" cy="918837"/>
      </dsp:txXfrm>
    </dsp:sp>
    <dsp:sp modelId="{9B01189B-4BBC-E246-99B2-F2AACCFAA0D7}">
      <dsp:nvSpPr>
        <dsp:cNvPr id="0" name=""/>
        <dsp:cNvSpPr/>
      </dsp:nvSpPr>
      <dsp:spPr>
        <a:xfrm>
          <a:off x="5491840" y="4274436"/>
          <a:ext cx="1711505" cy="9760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E6B568-022B-D647-947E-54F45EC49818}">
      <dsp:nvSpPr>
        <dsp:cNvPr id="0" name=""/>
        <dsp:cNvSpPr/>
      </dsp:nvSpPr>
      <dsp:spPr>
        <a:xfrm>
          <a:off x="5662620" y="4436677"/>
          <a:ext cx="1711505" cy="97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i="0" kern="1200" dirty="0" smtClean="0">
              <a:latin typeface="Garamond"/>
              <a:cs typeface="Garamond"/>
            </a:rPr>
            <a:t>Scout</a:t>
          </a:r>
          <a:endParaRPr lang="es-ES" sz="2100" b="1" i="0" kern="1200" dirty="0">
            <a:latin typeface="Garamond"/>
            <a:cs typeface="Garamond"/>
          </a:endParaRPr>
        </a:p>
      </dsp:txBody>
      <dsp:txXfrm>
        <a:off x="5691206" y="4465263"/>
        <a:ext cx="1654333" cy="918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miércoles, 7 de diciembre de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miércoles, 7 de diciembre de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799" y="672458"/>
            <a:ext cx="7861897" cy="2958008"/>
          </a:xfrm>
        </p:spPr>
        <p:txBody>
          <a:bodyPr>
            <a:noAutofit/>
          </a:bodyPr>
          <a:lstStyle/>
          <a:p>
            <a:pPr algn="ctr"/>
            <a:r>
              <a:rPr lang="en-AU" sz="5000" dirty="0" smtClean="0">
                <a:latin typeface="Garamond"/>
                <a:cs typeface="Garamond"/>
              </a:rPr>
              <a:t>Introduction to Multi-Agent Systems</a:t>
            </a:r>
          </a:p>
          <a:p>
            <a:pPr algn="ctr"/>
            <a:r>
              <a:rPr lang="en-AU" sz="5000" dirty="0" smtClean="0">
                <a:latin typeface="Garamond"/>
                <a:cs typeface="Garamond"/>
              </a:rPr>
              <a:t> </a:t>
            </a:r>
            <a:r>
              <a:rPr lang="en-AU" sz="5000" b="1" dirty="0" smtClean="0">
                <a:latin typeface="Garamond"/>
                <a:cs typeface="Garamond"/>
              </a:rPr>
              <a:t>Delivery #2</a:t>
            </a:r>
            <a:endParaRPr lang="en-AU" sz="5000" b="1" dirty="0">
              <a:latin typeface="Garamond"/>
              <a:cs typeface="Garamon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37381" y="3858387"/>
            <a:ext cx="71312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u="sng" dirty="0" smtClean="0">
                <a:latin typeface="Garamond"/>
                <a:cs typeface="Garamond"/>
              </a:rPr>
              <a:t>Group 4</a:t>
            </a:r>
          </a:p>
          <a:p>
            <a:pPr algn="ctr"/>
            <a:endParaRPr lang="es-ES" sz="2500" dirty="0">
              <a:latin typeface="Garamond"/>
              <a:cs typeface="Garamond"/>
            </a:endParaRPr>
          </a:p>
          <a:p>
            <a:pPr algn="ctr"/>
            <a:r>
              <a:rPr lang="es-ES" sz="2500" dirty="0" smtClean="0">
                <a:latin typeface="Garamond"/>
                <a:cs typeface="Garamond"/>
              </a:rPr>
              <a:t>Ángel Astudillos</a:t>
            </a:r>
          </a:p>
          <a:p>
            <a:pPr algn="ctr"/>
            <a:r>
              <a:rPr lang="es-ES" sz="2500" dirty="0" smtClean="0">
                <a:latin typeface="Garamond"/>
                <a:cs typeface="Garamond"/>
              </a:rPr>
              <a:t>Daniel Garc</a:t>
            </a:r>
            <a:r>
              <a:rPr lang="es-ES" sz="2500" dirty="0" smtClean="0">
                <a:latin typeface="Garamond"/>
                <a:cs typeface="Garamond"/>
              </a:rPr>
              <a:t>ía</a:t>
            </a:r>
          </a:p>
          <a:p>
            <a:pPr algn="ctr"/>
            <a:r>
              <a:rPr lang="es-ES" sz="2500" dirty="0" smtClean="0">
                <a:latin typeface="Garamond"/>
                <a:cs typeface="Garamond"/>
              </a:rPr>
              <a:t>Pablo Reynoso </a:t>
            </a:r>
          </a:p>
          <a:p>
            <a:pPr algn="ctr"/>
            <a:r>
              <a:rPr lang="es-ES" sz="2500" dirty="0" smtClean="0">
                <a:latin typeface="Garamond"/>
                <a:cs typeface="Garamond"/>
              </a:rPr>
              <a:t>Emanuel Sánchez</a:t>
            </a:r>
          </a:p>
          <a:p>
            <a:pPr algn="ctr"/>
            <a:r>
              <a:rPr lang="es-ES" sz="2500" dirty="0" smtClean="0">
                <a:latin typeface="Garamond"/>
                <a:cs typeface="Garamond"/>
              </a:rPr>
              <a:t>Darío Pérez Principi</a:t>
            </a:r>
            <a:endParaRPr lang="es-ES" sz="25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6825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450" y="47256"/>
            <a:ext cx="8229600" cy="990600"/>
          </a:xfrm>
        </p:spPr>
        <p:txBody>
          <a:bodyPr>
            <a:normAutofit/>
          </a:bodyPr>
          <a:lstStyle/>
          <a:p>
            <a:r>
              <a:rPr lang="es-ES" sz="4500" b="1" dirty="0" smtClean="0">
                <a:latin typeface="Garamond"/>
                <a:cs typeface="Garamond"/>
              </a:rPr>
              <a:t>Agent Cooperation Mechanisms</a:t>
            </a:r>
            <a:endParaRPr lang="es-ES" sz="4500" b="1" dirty="0">
              <a:latin typeface="Garamond"/>
              <a:cs typeface="Garamond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70584"/>
            <a:ext cx="8229600" cy="5569385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>
                <a:latin typeface="Garamond"/>
                <a:cs typeface="Garamond"/>
              </a:rPr>
              <a:t>PGP</a:t>
            </a:r>
            <a:r>
              <a:rPr lang="en-US" sz="3200" dirty="0" smtClean="0">
                <a:latin typeface="Garamond"/>
                <a:cs typeface="Garamond"/>
              </a:rPr>
              <a:t>: distributive planning and tasks, dynamic domain, unreliable information.</a:t>
            </a:r>
          </a:p>
          <a:p>
            <a:pPr marL="0" indent="0">
              <a:buNone/>
            </a:pPr>
            <a:endParaRPr lang="en-US" sz="3200" dirty="0" smtClean="0">
              <a:latin typeface="Garamond"/>
              <a:cs typeface="Garamond"/>
            </a:endParaRPr>
          </a:p>
          <a:p>
            <a:r>
              <a:rPr lang="en-US" sz="3200" b="1" dirty="0" smtClean="0">
                <a:latin typeface="Garamond"/>
                <a:cs typeface="Garamond"/>
              </a:rPr>
              <a:t>Coalitions</a:t>
            </a:r>
            <a:r>
              <a:rPr lang="en-US" sz="3200" dirty="0" smtClean="0">
                <a:latin typeface="Garamond"/>
                <a:cs typeface="Garamond"/>
              </a:rPr>
              <a:t>: cooperative behavior, group organization, multi-lateral negotiation.</a:t>
            </a:r>
          </a:p>
          <a:p>
            <a:pPr marL="0" indent="0">
              <a:buNone/>
            </a:pPr>
            <a:endParaRPr lang="en-US" sz="3200" dirty="0" smtClean="0">
              <a:latin typeface="Garamond"/>
              <a:cs typeface="Garamond"/>
            </a:endParaRPr>
          </a:p>
          <a:p>
            <a:r>
              <a:rPr lang="en-US" sz="3200" b="1" dirty="0" smtClean="0">
                <a:latin typeface="Garamond"/>
                <a:cs typeface="Garamond"/>
              </a:rPr>
              <a:t>Contract Net</a:t>
            </a:r>
            <a:r>
              <a:rPr lang="en-US" sz="3200" dirty="0" smtClean="0">
                <a:latin typeface="Garamond"/>
                <a:cs typeface="Garamond"/>
              </a:rPr>
              <a:t>: recognition, announcement, bidding, awarding and expediting.</a:t>
            </a:r>
          </a:p>
          <a:p>
            <a:endParaRPr lang="en-US" sz="3200" dirty="0" smtClean="0">
              <a:latin typeface="Garamond"/>
              <a:cs typeface="Garamond"/>
            </a:endParaRPr>
          </a:p>
          <a:p>
            <a:r>
              <a:rPr lang="en-US" sz="3200" b="1" dirty="0" smtClean="0">
                <a:latin typeface="Garamond"/>
                <a:cs typeface="Garamond"/>
              </a:rPr>
              <a:t>Auctions: </a:t>
            </a:r>
            <a:r>
              <a:rPr lang="en-US" sz="3200" dirty="0" smtClean="0">
                <a:latin typeface="Garamond"/>
                <a:cs typeface="Garamond"/>
              </a:rPr>
              <a:t>competition among agents, auctioneers, bidders.</a:t>
            </a:r>
          </a:p>
          <a:p>
            <a:endParaRPr lang="en-US" sz="3200" b="1" dirty="0" smtClean="0">
              <a:latin typeface="Garamond"/>
              <a:cs typeface="Garamond"/>
            </a:endParaRPr>
          </a:p>
          <a:p>
            <a:r>
              <a:rPr lang="en-US" sz="3200" b="1" dirty="0" smtClean="0">
                <a:latin typeface="Garamond"/>
                <a:cs typeface="Garamond"/>
              </a:rPr>
              <a:t>Voting: </a:t>
            </a:r>
            <a:r>
              <a:rPr lang="en-US" sz="3200" dirty="0" smtClean="0">
                <a:latin typeface="Garamond"/>
                <a:cs typeface="Garamond"/>
              </a:rPr>
              <a:t>social choice, simple and complex mechanisms.</a:t>
            </a:r>
            <a:endParaRPr lang="en-US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867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3713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aramond"/>
                <a:cs typeface="Garamond"/>
              </a:rPr>
              <a:t>Communication between Agents</a:t>
            </a:r>
            <a:endParaRPr lang="en-U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54324"/>
              </p:ext>
            </p:extLst>
          </p:nvPr>
        </p:nvGraphicFramePr>
        <p:xfrm>
          <a:off x="457200" y="1064313"/>
          <a:ext cx="8229600" cy="541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4755" y="4651650"/>
            <a:ext cx="354882" cy="3548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566" y="5730377"/>
            <a:ext cx="354882" cy="3548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678" y="3310518"/>
            <a:ext cx="354882" cy="3548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876983" y="3265290"/>
            <a:ext cx="166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Garamond"/>
                <a:cs typeface="Garamond"/>
              </a:rPr>
              <a:t>C</a:t>
            </a:r>
            <a:r>
              <a:rPr lang="es-ES" sz="2000" b="1" dirty="0" smtClean="0">
                <a:latin typeface="Garamond"/>
                <a:cs typeface="Garamond"/>
              </a:rPr>
              <a:t>ontract net</a:t>
            </a:r>
            <a:endParaRPr lang="es-ES" sz="2000" b="1" dirty="0">
              <a:latin typeface="Garamond"/>
              <a:cs typeface="Garamon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4060" y="4606422"/>
            <a:ext cx="166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Garamond"/>
                <a:cs typeface="Garamond"/>
              </a:rPr>
              <a:t>C</a:t>
            </a:r>
            <a:r>
              <a:rPr lang="es-ES" sz="2000" b="1" dirty="0" smtClean="0">
                <a:latin typeface="Garamond"/>
                <a:cs typeface="Garamond"/>
              </a:rPr>
              <a:t>ontract net</a:t>
            </a:r>
            <a:endParaRPr lang="es-ES" sz="2000" b="1" dirty="0">
              <a:latin typeface="Garamond"/>
              <a:cs typeface="Garamon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62212" y="6457890"/>
            <a:ext cx="166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/>
                <a:cs typeface="Garamond"/>
              </a:rPr>
              <a:t>Coalition</a:t>
            </a:r>
            <a:endParaRPr lang="es-ES" sz="2000" b="1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8577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914" y="33803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Garamond"/>
                <a:cs typeface="Garamond"/>
              </a:rPr>
              <a:t>Advantages &amp; Disadvantages of the implemented protocols </a:t>
            </a:r>
            <a:endParaRPr lang="en-US" b="1" dirty="0">
              <a:latin typeface="Garamond"/>
              <a:cs typeface="Garamon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97785" y="1937334"/>
            <a:ext cx="7408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>
                <a:latin typeface="Garamond"/>
                <a:cs typeface="Garamond"/>
              </a:rPr>
              <a:t>Contract net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latin typeface="Garamond"/>
                <a:cs typeface="Garamond"/>
              </a:rPr>
              <a:t>Coalition</a:t>
            </a:r>
            <a:endParaRPr lang="en-US" sz="3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8294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69</TotalTime>
  <Words>112</Words>
  <Application>Microsoft Macintosh PowerPoint</Application>
  <PresentationFormat>Presentación en pantalla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Claridad</vt:lpstr>
      <vt:lpstr>Presentación de PowerPoint</vt:lpstr>
      <vt:lpstr>Agent Cooperation Mechanisms</vt:lpstr>
      <vt:lpstr>Communication between Agents</vt:lpstr>
      <vt:lpstr>Advantages &amp; Disadvantages of the implemented protocols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Reynoso</dc:creator>
  <cp:lastModifiedBy>Pablo Reynoso</cp:lastModifiedBy>
  <cp:revision>13</cp:revision>
  <dcterms:created xsi:type="dcterms:W3CDTF">2016-12-07T17:00:24Z</dcterms:created>
  <dcterms:modified xsi:type="dcterms:W3CDTF">2016-12-07T18:10:14Z</dcterms:modified>
</cp:coreProperties>
</file>