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6C69-6851-4824-B1A2-47E971E1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F7C7-A473-4DAC-9EA0-D68DBDC0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67E6-DA29-496F-AC26-B8449329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843C-4443-4556-9731-C619B3EA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4F66-ED1A-4D98-95F9-3A1FDF1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1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E6C3-51CB-438C-8C68-C3C08735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8117-790B-45A4-A451-39DF82A8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3FD1-99A4-407C-AFCD-4B8240A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AF4C-FB4E-4D3B-9784-4739C8B1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8EAA-24EF-4CCC-A243-ED68EF5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7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2633A-FD12-4866-8287-453D9E9E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9D3B-9C6B-4860-9D48-C2C348BA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C930-2D0E-4527-8DEC-E779BCA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04EE-D661-461A-94AA-177C0853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545DA-8A66-4F4B-BB25-A80958BF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6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EF65-95CB-4B77-AC54-0ED08D8E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8294-E78C-4B49-BFF1-C0A7ADB7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41ED-97F2-4CB8-88D3-17707BB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48AE-87EA-420E-B9CB-EF65695F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D8A9-4C09-47A9-9308-03E30257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45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6047-7FA7-4FBF-BB12-66E9B415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5130-6547-4EB2-9E0C-48F5C567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F047-03E1-4B74-BB09-F42318C5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D6E8-707C-4C1C-9B5E-CFCD4A9F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EB3-E4F1-434D-8188-28ADB789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51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D94-62F9-4924-9D3D-A1091963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C971-0D16-4558-8B42-2CF1AB63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C813-5F1C-4DA0-87A1-39C9518E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24FC-219C-48EB-9E81-6C8D304A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675D-05B8-402B-9432-402D68CA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FFD7-845F-45E1-B951-A570152C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994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DDF0-8148-458C-9C86-F442847C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9434-F499-458C-BC7E-3AE782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C6C6-7FCB-45D2-9C2E-016A82D9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6056A-3122-47CE-9A68-7500D6A5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52BD4-C62B-43A4-94CC-ACF8F5FA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5557D-A371-4621-B38E-2C122AE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EC3B4-70DA-4336-845B-C2BD0DFB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67A9A-5D86-40FE-8555-94228FC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2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77A3-FFBD-48A8-8CDD-F359967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B19FD-4F09-4ADA-A593-F6A3F7D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1CEC7-322A-4FA8-8B02-6383DBE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F823B-CE03-4226-9A6F-AAE8EB9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22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E835B-92EE-456D-BBDE-D024BC88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BAB1C-387E-4A24-A4D5-286F4DF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0A73-482D-46D5-B4EF-2E29A6DD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8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909B-1B9C-4A6B-B786-4EBCF947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6732-A154-492A-86CF-C24A08E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9965-BFF8-4AD2-83ED-B7DAC3D4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AE81-8EF6-4B78-A19A-F170AA98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48FC-A29D-4AB2-85FD-4AF8C9DD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6638-F74C-493E-912A-2D7E95B9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6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2914-6678-4385-B432-CAAE016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74D3C-E97A-4A94-80A0-91E142653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2D4DF-39BC-441E-B10B-16430DFA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A60BE-511D-4DFD-9EA8-B34EF282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12C6-1362-47B4-BCAC-5FCAD3F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8E40-408B-41E6-9043-43E625E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28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7339-78C4-4814-832B-24350E3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AF3B-2A3F-460C-B445-9F49F994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31E8-935E-4799-BE48-A75B5447D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7C-0915-4729-B834-8A9DFC927CFF}" type="datetimeFigureOut">
              <a:rPr lang="en-PH" smtClean="0"/>
              <a:t>30 Nov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8A64-60EF-4228-8BBD-C84B2123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51EC-2661-4DA6-A358-805A5B7C5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AE58-21E8-4E75-A7E8-F747C5BEE5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0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ADFC-6F78-4896-A84C-894F0209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514" y="280224"/>
            <a:ext cx="5495278" cy="81115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Scanner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2603-F0D8-48D5-B731-19369D9D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1000881"/>
            <a:ext cx="4296792" cy="455057"/>
          </a:xfrm>
        </p:spPr>
        <p:txBody>
          <a:bodyPr/>
          <a:lstStyle/>
          <a:p>
            <a:r>
              <a:rPr lang="en-US" dirty="0"/>
              <a:t>Kyle Stanley N. Ty – CMPILER S11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E9163-C240-435B-BE1D-2E4CCC2CCA68}"/>
              </a:ext>
            </a:extLst>
          </p:cNvPr>
          <p:cNvSpPr txBox="1"/>
          <p:nvPr/>
        </p:nvSpPr>
        <p:spPr>
          <a:xfrm>
            <a:off x="4189635" y="3429000"/>
            <a:ext cx="32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(insert video from test case here)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472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96688"/>
            <a:ext cx="3714750" cy="792162"/>
          </a:xfrm>
        </p:spPr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088849"/>
            <a:ext cx="10515600" cy="5207175"/>
          </a:xfrm>
        </p:spPr>
        <p:txBody>
          <a:bodyPr/>
          <a:lstStyle/>
          <a:p>
            <a:r>
              <a:rPr lang="en-US" dirty="0"/>
              <a:t>Reading of text input and creating of tokens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err="1"/>
              <a:t>BufferedReader</a:t>
            </a:r>
            <a:r>
              <a:rPr lang="en-US" dirty="0"/>
              <a:t> to read from input file.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Loop through the input file line by line and create tokens.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Tokens are created by reading left to right until a delimiter is met.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/>
          </a:p>
          <a:p>
            <a:pPr marL="914400" lvl="1" indent="-457200">
              <a:buFont typeface="+mj-lt"/>
              <a:buAutoNum type="alphaLcParenR"/>
            </a:pPr>
            <a:endParaRPr lang="en-PH" dirty="0"/>
          </a:p>
          <a:p>
            <a:pPr marL="914400" lvl="1" indent="-457200">
              <a:buFont typeface="+mj-lt"/>
              <a:buAutoNum type="alphaLcParenR"/>
            </a:pPr>
            <a:endParaRPr lang="en-PH" dirty="0"/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Once the token is created, process that token (in the next slide).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EA3FF-F652-493E-B449-1F3B2657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2" y="1989577"/>
            <a:ext cx="6868484" cy="27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182F4-AFF6-4F40-8DBF-58E8A85A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2" y="2810827"/>
            <a:ext cx="3410426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3D1E6-E382-42B0-A4C0-89C20AF50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012" y="4426234"/>
            <a:ext cx="757343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74" y="1606371"/>
            <a:ext cx="6645676" cy="4351338"/>
          </a:xfrm>
        </p:spPr>
        <p:txBody>
          <a:bodyPr/>
          <a:lstStyle/>
          <a:p>
            <a:r>
              <a:rPr lang="en-US" dirty="0"/>
              <a:t>Maximal munch algorithm implementation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Iterate through the whole input/token</a:t>
            </a:r>
            <a:br>
              <a:rPr lang="en-PH" dirty="0"/>
            </a:br>
            <a:r>
              <a:rPr lang="en-PH" dirty="0"/>
              <a:t>character by character.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Don’t stop even if a possible final</a:t>
            </a:r>
            <a:br>
              <a:rPr lang="en-PH" dirty="0"/>
            </a:br>
            <a:r>
              <a:rPr lang="en-PH" dirty="0"/>
              <a:t>state is reached.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Read until the last character of the</a:t>
            </a:r>
            <a:br>
              <a:rPr lang="en-PH" dirty="0"/>
            </a:br>
            <a:r>
              <a:rPr lang="en-PH" dirty="0"/>
              <a:t>token, then from there, determine</a:t>
            </a:r>
            <a:br>
              <a:rPr lang="en-PH" dirty="0"/>
            </a:br>
            <a:r>
              <a:rPr lang="en-PH" dirty="0"/>
              <a:t>the last state.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Add the token in the tokens array list</a:t>
            </a:r>
            <a:br>
              <a:rPr lang="en-PH" dirty="0"/>
            </a:br>
            <a:r>
              <a:rPr lang="en-PH" dirty="0"/>
              <a:t>together with its token type and string</a:t>
            </a:r>
            <a:br>
              <a:rPr lang="en-PH" dirty="0"/>
            </a:br>
            <a:r>
              <a:rPr lang="en-PH" dirty="0"/>
              <a:t>literal.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D6EE8-15CB-4CB0-B304-3AC9CF5D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23" y="2444758"/>
            <a:ext cx="5761064" cy="416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A5942-BF42-45BB-A7D6-B9099B3F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96" y="5850326"/>
            <a:ext cx="4105848" cy="285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F5E38-AAFA-4274-860E-8371AAD4D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663" y="365125"/>
            <a:ext cx="3869924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86" y="203201"/>
            <a:ext cx="3848100" cy="715202"/>
          </a:xfrm>
        </p:spPr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7900"/>
            <a:ext cx="3520736" cy="3403600"/>
          </a:xfrm>
        </p:spPr>
        <p:txBody>
          <a:bodyPr/>
          <a:lstStyle/>
          <a:p>
            <a:r>
              <a:rPr lang="en-US" dirty="0"/>
              <a:t>DFA implementation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DFA was implemented in code and can be seen in the </a:t>
            </a:r>
            <a:r>
              <a:rPr lang="en-PH" dirty="0" err="1"/>
              <a:t>stateTransition</a:t>
            </a:r>
            <a:r>
              <a:rPr lang="en-PH" dirty="0"/>
              <a:t> function.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A snippet on one of the switch cases.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A5899B-6AE5-44D9-9FDB-043A56D3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39" y="743080"/>
            <a:ext cx="6629400" cy="5034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58880-234F-4A64-A6BA-D051B802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97" y="6111334"/>
            <a:ext cx="6506483" cy="27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43D0E-989D-4F4C-839A-F901BC32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53" y="4352925"/>
            <a:ext cx="315321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B0-D0B6-4797-9630-70F1320D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B6E4-8E96-43D4-9449-85C3B290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2" y="1603682"/>
            <a:ext cx="11057878" cy="4351338"/>
          </a:xfrm>
        </p:spPr>
        <p:txBody>
          <a:bodyPr/>
          <a:lstStyle/>
          <a:p>
            <a:r>
              <a:rPr lang="en-US" dirty="0"/>
              <a:t>Dealing with unrecognizable tokens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Return state ‘Z’ which is used to represent a dead state in the DFA where the token is unrecognizable and results in an error.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If any of the state reaches state ‘Z’ from the </a:t>
            </a:r>
            <a:r>
              <a:rPr lang="en-US" dirty="0" err="1"/>
              <a:t>stateTransition</a:t>
            </a:r>
            <a:r>
              <a:rPr lang="en-US" dirty="0"/>
              <a:t> function, add a new “ERROR” token into the tokens array list.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Another else statement is present to catch</a:t>
            </a:r>
            <a:br>
              <a:rPr lang="en-PH" dirty="0"/>
            </a:br>
            <a:r>
              <a:rPr lang="en-PH" dirty="0"/>
              <a:t>any tokens that do not reach state ‘Z’ but</a:t>
            </a:r>
            <a:br>
              <a:rPr lang="en-PH" dirty="0"/>
            </a:br>
            <a:r>
              <a:rPr lang="en-PH" dirty="0"/>
              <a:t>ultimately still do not end up on a valid final</a:t>
            </a:r>
            <a:br>
              <a:rPr lang="en-PH" dirty="0"/>
            </a:br>
            <a:r>
              <a:rPr lang="en-PH" dirty="0"/>
              <a:t>state. These tokens are still considered as errors.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2AF36-30EC-4C6C-8888-74BB1BE2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24" y="2447947"/>
            <a:ext cx="1924319" cy="257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A530E-7721-4073-A18E-BEEB10F7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771" y="3602691"/>
            <a:ext cx="3920823" cy="2415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AD2CF-CB1B-4D64-A3F8-F4C1A5A9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26" y="5794406"/>
            <a:ext cx="411537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B20-64BF-4073-A9BF-958DCFB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46344"/>
            <a:ext cx="3838575" cy="865482"/>
          </a:xfrm>
        </p:spPr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4ED6-E107-46D2-8C7E-263AB721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92175"/>
            <a:ext cx="10515600" cy="3784600"/>
          </a:xfrm>
        </p:spPr>
        <p:txBody>
          <a:bodyPr/>
          <a:lstStyle/>
          <a:p>
            <a:r>
              <a:rPr lang="en-US" dirty="0"/>
              <a:t>Results and File Output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Use a </a:t>
            </a:r>
            <a:r>
              <a:rPr lang="en-PH" dirty="0" err="1"/>
              <a:t>FileWriter</a:t>
            </a:r>
            <a:r>
              <a:rPr lang="en-PH" dirty="0"/>
              <a:t> to put the results of token types into an Output file.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/>
          </a:p>
          <a:p>
            <a:pPr marL="914400" lvl="1" indent="-457200">
              <a:buFont typeface="+mj-lt"/>
              <a:buAutoNum type="alphaLcParenR"/>
            </a:pPr>
            <a:r>
              <a:rPr lang="en-PH" dirty="0"/>
              <a:t>Loop through the tokens inside the array list of tokens and write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1469D-CFC6-47E8-825B-7C16990D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4" y="1775583"/>
            <a:ext cx="4888158" cy="318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C88CC-BF34-40EF-8FFE-DBA06105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18" y="2560608"/>
            <a:ext cx="3926564" cy="1890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A1B62-6E8B-4875-BF65-788659BE0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54" y="4868832"/>
            <a:ext cx="2715193" cy="1538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D7CF5-093C-45BD-AFC6-76513D705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675" y="4811109"/>
            <a:ext cx="3710624" cy="159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BF0F4-9A38-4441-8825-A0B2ACC48A76}"/>
              </a:ext>
            </a:extLst>
          </p:cNvPr>
          <p:cNvSpPr txBox="1"/>
          <p:nvPr/>
        </p:nvSpPr>
        <p:spPr>
          <a:xfrm>
            <a:off x="4961572" y="5514975"/>
            <a:ext cx="99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Input.txt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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D3DE8-E704-4257-9534-3C1F19196A8B}"/>
              </a:ext>
            </a:extLst>
          </p:cNvPr>
          <p:cNvSpPr txBox="1"/>
          <p:nvPr/>
        </p:nvSpPr>
        <p:spPr>
          <a:xfrm>
            <a:off x="6172200" y="5514975"/>
            <a:ext cx="116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Output.txt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309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Scanner</vt:lpstr>
      <vt:lpstr>Lexical Analysis</vt:lpstr>
      <vt:lpstr>Lexical Analysis</vt:lpstr>
      <vt:lpstr>Lexical Analysis</vt:lpstr>
      <vt:lpstr>Lexical Analysis</vt:lpstr>
      <vt:lpstr>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Scanner</dc:title>
  <dc:creator>Kyle Stanley  N. Ty</dc:creator>
  <cp:lastModifiedBy>Kyle Stanley  N. Ty</cp:lastModifiedBy>
  <cp:revision>25</cp:revision>
  <dcterms:created xsi:type="dcterms:W3CDTF">2020-11-29T19:46:46Z</dcterms:created>
  <dcterms:modified xsi:type="dcterms:W3CDTF">2020-11-29T21:40:56Z</dcterms:modified>
</cp:coreProperties>
</file>