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6C69-6851-4824-B1A2-47E971E1D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3F7C7-A473-4DAC-9EA0-D68DBDC01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67E6-DA29-496F-AC26-B8449329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843C-4443-4556-9731-C619B3EA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4F66-ED1A-4D98-95F9-3A1FDF18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1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E6C3-51CB-438C-8C68-C3C08735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E8117-790B-45A4-A451-39DF82A8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3FD1-99A4-407C-AFCD-4B8240AB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AF4C-FB4E-4D3B-9784-4739C8B1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8EAA-24EF-4CCC-A243-ED68EF5B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97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2633A-FD12-4866-8287-453D9E9E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9D3B-9C6B-4860-9D48-C2C348BA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C930-2D0E-4527-8DEC-E779BCA5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04EE-D661-461A-94AA-177C0853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545DA-8A66-4F4B-BB25-A80958BF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6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EF65-95CB-4B77-AC54-0ED08D8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8294-E78C-4B49-BFF1-C0A7ADB7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41ED-97F2-4CB8-88D3-17707BB7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48AE-87EA-420E-B9CB-EF65695F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D8A9-4C09-47A9-9308-03E30257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457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6047-7FA7-4FBF-BB12-66E9B415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5130-6547-4EB2-9E0C-48F5C567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F047-03E1-4B74-BB09-F42318C5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D6E8-707C-4C1C-9B5E-CFCD4A9F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5EB3-E4F1-434D-8188-28ADB789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51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ED94-62F9-4924-9D3D-A1091963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C971-0D16-4558-8B42-2CF1AB63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C813-5F1C-4DA0-87A1-39C9518E1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E24FC-219C-48EB-9E81-6C8D304A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675D-05B8-402B-9432-402D68CA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FFD7-845F-45E1-B951-A570152C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994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DDF0-8148-458C-9C86-F442847C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9434-F499-458C-BC7E-3AE782FE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9C6C6-7FCB-45D2-9C2E-016A82D9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6056A-3122-47CE-9A68-7500D6A55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52BD4-C62B-43A4-94CC-ACF8F5FAD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5557D-A371-4621-B38E-2C122AE8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EC3B4-70DA-4336-845B-C2BD0DFB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67A9A-5D86-40FE-8555-94228FC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2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77A3-FFBD-48A8-8CDD-F3599674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B19FD-4F09-4ADA-A593-F6A3F7D9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1CEC7-322A-4FA8-8B02-6383DBE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F823B-CE03-4226-9A6F-AAE8EB98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22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E835B-92EE-456D-BBDE-D024BC88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BAB1C-387E-4A24-A4D5-286F4DFD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10A73-482D-46D5-B4EF-2E29A6DD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8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909B-1B9C-4A6B-B786-4EBCF947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6732-A154-492A-86CF-C24A08E8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9965-BFF8-4AD2-83ED-B7DAC3D4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AE81-8EF6-4B78-A19A-F170AA98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48FC-A29D-4AB2-85FD-4AF8C9DD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6638-F74C-493E-912A-2D7E95B9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6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2914-6678-4385-B432-CAAE0160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74D3C-E97A-4A94-80A0-91E142653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2D4DF-39BC-441E-B10B-16430DFA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A60BE-511D-4DFD-9EA8-B34EF282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012C6-1362-47B4-BCAC-5FCAD3F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18E40-408B-41E6-9043-43E625ED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28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B7339-78C4-4814-832B-24350E32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AF3B-2A3F-460C-B445-9F49F994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31E8-935E-4799-BE48-A75B5447D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8A64-60EF-4228-8BBD-C84B2123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51EC-2661-4DA6-A358-805A5B7C5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0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ADFC-6F78-4896-A84C-894F0209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514" y="280224"/>
            <a:ext cx="5495278" cy="81115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Scanner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D2603-F0D8-48D5-B731-19369D9D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1000881"/>
            <a:ext cx="4296792" cy="455057"/>
          </a:xfrm>
        </p:spPr>
        <p:txBody>
          <a:bodyPr/>
          <a:lstStyle/>
          <a:p>
            <a:r>
              <a:rPr lang="en-US" dirty="0"/>
              <a:t>Kyle Stanley N. Ty – CMPILER S11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E9163-C240-435B-BE1D-2E4CCC2CCA68}"/>
              </a:ext>
            </a:extLst>
          </p:cNvPr>
          <p:cNvSpPr txBox="1"/>
          <p:nvPr/>
        </p:nvSpPr>
        <p:spPr>
          <a:xfrm>
            <a:off x="4189635" y="3429000"/>
            <a:ext cx="326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(insert video from test case here)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4722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B0-D0B6-4797-9630-70F1320D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6E4-8E96-43D4-9449-85C3B290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of text input and creating of tokens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74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B0-D0B6-4797-9630-70F1320D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6E4-8E96-43D4-9449-85C3B290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Maximal munch algorithm implementation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23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B0-D0B6-4797-9630-70F1320D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6E4-8E96-43D4-9449-85C3B290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DFA implementation</a:t>
            </a:r>
            <a:endParaRPr lang="en-PH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EA5899B-6AE5-44D9-9FDB-043A56D3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5" y="1286832"/>
            <a:ext cx="6629400" cy="50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B0-D0B6-4797-9630-70F1320D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6E4-8E96-43D4-9449-85C3B290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unrecognizable tokens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69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Creating a Scanner</vt:lpstr>
      <vt:lpstr>Lexical Analysis</vt:lpstr>
      <vt:lpstr>Lexical Analysis</vt:lpstr>
      <vt:lpstr>Lexical Analysis</vt:lpstr>
      <vt:lpstr>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Scanner</dc:title>
  <dc:creator>Kyle Stanley  N. Ty</dc:creator>
  <cp:lastModifiedBy>Kyle Stanley  N. Ty</cp:lastModifiedBy>
  <cp:revision>4</cp:revision>
  <dcterms:created xsi:type="dcterms:W3CDTF">2020-11-29T19:46:46Z</dcterms:created>
  <dcterms:modified xsi:type="dcterms:W3CDTF">2020-11-29T20:05:35Z</dcterms:modified>
</cp:coreProperties>
</file>