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5" r:id="rId5"/>
    <p:sldId id="256"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7F806-C9DB-4B20-8BF2-8C145A6A07E9}" v="1" dt="2021-03-21T09:29:41.4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29" d="100"/>
          <a:sy n="29" d="100"/>
        </p:scale>
        <p:origin x="44" y="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e Bikard" userId="041b50a0-3f5f-4068-b1e2-f0c40b1502ef" providerId="ADAL" clId="{2217F806-C9DB-4B20-8BF2-8C145A6A07E9}"/>
    <pc:docChg chg="modSld">
      <pc:chgData name="Jade Bikard" userId="041b50a0-3f5f-4068-b1e2-f0c40b1502ef" providerId="ADAL" clId="{2217F806-C9DB-4B20-8BF2-8C145A6A07E9}" dt="2021-03-21T09:29:41.463" v="0" actId="20578"/>
      <pc:docMkLst>
        <pc:docMk/>
      </pc:docMkLst>
      <pc:sldChg chg="modSp">
        <pc:chgData name="Jade Bikard" userId="041b50a0-3f5f-4068-b1e2-f0c40b1502ef" providerId="ADAL" clId="{2217F806-C9DB-4B20-8BF2-8C145A6A07E9}" dt="2021-03-21T09:29:41.463" v="0" actId="20578"/>
        <pc:sldMkLst>
          <pc:docMk/>
          <pc:sldMk cId="1188357751" sldId="261"/>
        </pc:sldMkLst>
        <pc:spChg chg="mod">
          <ac:chgData name="Jade Bikard" userId="041b50a0-3f5f-4068-b1e2-f0c40b1502ef" providerId="ADAL" clId="{2217F806-C9DB-4B20-8BF2-8C145A6A07E9}" dt="2021-03-21T09:29:41.463" v="0" actId="20578"/>
          <ac:spMkLst>
            <pc:docMk/>
            <pc:sldMk cId="1188357751" sldId="261"/>
            <ac:spMk id="6" creationId="{9DB002AC-1F4B-4DB1-AA35-DF4CA2815E44}"/>
          </ac:spMkLst>
        </pc:spChg>
      </pc:sldChg>
    </pc:docChg>
  </pc:docChgLst>
  <pc:docChgLst>
    <pc:chgData name="Jade Bikard" userId="041b50a0-3f5f-4068-b1e2-f0c40b1502ef" providerId="ADAL" clId="{EBE1ED1C-1781-4069-8ADB-AE2F6BA0572B}"/>
    <pc:docChg chg="custSel modSld sldOrd">
      <pc:chgData name="Jade Bikard" userId="041b50a0-3f5f-4068-b1e2-f0c40b1502ef" providerId="ADAL" clId="{EBE1ED1C-1781-4069-8ADB-AE2F6BA0572B}" dt="2021-02-23T10:50:13.358" v="1842" actId="15174"/>
      <pc:docMkLst>
        <pc:docMk/>
      </pc:docMkLst>
      <pc:sldChg chg="addSp delSp modSp">
        <pc:chgData name="Jade Bikard" userId="041b50a0-3f5f-4068-b1e2-f0c40b1502ef" providerId="ADAL" clId="{EBE1ED1C-1781-4069-8ADB-AE2F6BA0572B}" dt="2021-01-25T10:06:28.108" v="1812" actId="1076"/>
        <pc:sldMkLst>
          <pc:docMk/>
          <pc:sldMk cId="3361596219" sldId="256"/>
        </pc:sldMkLst>
        <pc:spChg chg="add del mod">
          <ac:chgData name="Jade Bikard" userId="041b50a0-3f5f-4068-b1e2-f0c40b1502ef" providerId="ADAL" clId="{EBE1ED1C-1781-4069-8ADB-AE2F6BA0572B}" dt="2021-01-14T15:10:24.017" v="671" actId="478"/>
          <ac:spMkLst>
            <pc:docMk/>
            <pc:sldMk cId="3361596219" sldId="256"/>
            <ac:spMk id="3" creationId="{20131EA0-9551-42F9-8783-B3506523F7B8}"/>
          </ac:spMkLst>
        </pc:spChg>
        <pc:spChg chg="mod">
          <ac:chgData name="Jade Bikard" userId="041b50a0-3f5f-4068-b1e2-f0c40b1502ef" providerId="ADAL" clId="{EBE1ED1C-1781-4069-8ADB-AE2F6BA0572B}" dt="2021-01-25T10:04:05.927" v="1593" actId="13926"/>
          <ac:spMkLst>
            <pc:docMk/>
            <pc:sldMk cId="3361596219" sldId="256"/>
            <ac:spMk id="10" creationId="{08922679-512D-4463-8E1C-444B58597A5A}"/>
          </ac:spMkLst>
        </pc:spChg>
        <pc:spChg chg="mod">
          <ac:chgData name="Jade Bikard" userId="041b50a0-3f5f-4068-b1e2-f0c40b1502ef" providerId="ADAL" clId="{EBE1ED1C-1781-4069-8ADB-AE2F6BA0572B}" dt="2021-01-25T10:06:28.108" v="1812" actId="1076"/>
          <ac:spMkLst>
            <pc:docMk/>
            <pc:sldMk cId="3361596219" sldId="256"/>
            <ac:spMk id="11" creationId="{D3EDDEBB-3E35-4EA7-8B44-870811656EFC}"/>
          </ac:spMkLst>
        </pc:spChg>
        <pc:picChg chg="add del">
          <ac:chgData name="Jade Bikard" userId="041b50a0-3f5f-4068-b1e2-f0c40b1502ef" providerId="ADAL" clId="{EBE1ED1C-1781-4069-8ADB-AE2F6BA0572B}" dt="2021-01-13T13:00:58.045" v="1" actId="478"/>
          <ac:picMkLst>
            <pc:docMk/>
            <pc:sldMk cId="3361596219" sldId="256"/>
            <ac:picMk id="3" creationId="{6B7E23D2-05F4-47C9-8134-BE18D6AAA9AA}"/>
          </ac:picMkLst>
        </pc:picChg>
      </pc:sldChg>
      <pc:sldChg chg="modSp">
        <pc:chgData name="Jade Bikard" userId="041b50a0-3f5f-4068-b1e2-f0c40b1502ef" providerId="ADAL" clId="{EBE1ED1C-1781-4069-8ADB-AE2F6BA0572B}" dt="2021-01-25T10:07:44.399" v="1822" actId="790"/>
        <pc:sldMkLst>
          <pc:docMk/>
          <pc:sldMk cId="3593719316" sldId="258"/>
        </pc:sldMkLst>
        <pc:spChg chg="mod">
          <ac:chgData name="Jade Bikard" userId="041b50a0-3f5f-4068-b1e2-f0c40b1502ef" providerId="ADAL" clId="{EBE1ED1C-1781-4069-8ADB-AE2F6BA0572B}" dt="2021-01-25T10:07:44.399" v="1822" actId="790"/>
          <ac:spMkLst>
            <pc:docMk/>
            <pc:sldMk cId="3593719316" sldId="258"/>
            <ac:spMk id="2" creationId="{BF5F682D-6511-4892-A81A-49648B2F3127}"/>
          </ac:spMkLst>
        </pc:spChg>
        <pc:spChg chg="mod">
          <ac:chgData name="Jade Bikard" userId="041b50a0-3f5f-4068-b1e2-f0c40b1502ef" providerId="ADAL" clId="{EBE1ED1C-1781-4069-8ADB-AE2F6BA0572B}" dt="2021-01-14T15:15:34.176" v="741" actId="20577"/>
          <ac:spMkLst>
            <pc:docMk/>
            <pc:sldMk cId="3593719316" sldId="258"/>
            <ac:spMk id="8" creationId="{D8A1240E-A171-40C3-889E-771E8B5AAE73}"/>
          </ac:spMkLst>
        </pc:spChg>
        <pc:spChg chg="mod">
          <ac:chgData name="Jade Bikard" userId="041b50a0-3f5f-4068-b1e2-f0c40b1502ef" providerId="ADAL" clId="{EBE1ED1C-1781-4069-8ADB-AE2F6BA0572B}" dt="2021-01-25T10:06:35.888" v="1813" actId="1076"/>
          <ac:spMkLst>
            <pc:docMk/>
            <pc:sldMk cId="3593719316" sldId="258"/>
            <ac:spMk id="9" creationId="{657A0F7E-4FDD-43A3-A02C-C6C434020A7B}"/>
          </ac:spMkLst>
        </pc:spChg>
      </pc:sldChg>
      <pc:sldChg chg="modSp">
        <pc:chgData name="Jade Bikard" userId="041b50a0-3f5f-4068-b1e2-f0c40b1502ef" providerId="ADAL" clId="{EBE1ED1C-1781-4069-8ADB-AE2F6BA0572B}" dt="2021-01-25T10:06:41.542" v="1814" actId="1076"/>
        <pc:sldMkLst>
          <pc:docMk/>
          <pc:sldMk cId="209777424" sldId="259"/>
        </pc:sldMkLst>
        <pc:spChg chg="mod">
          <ac:chgData name="Jade Bikard" userId="041b50a0-3f5f-4068-b1e2-f0c40b1502ef" providerId="ADAL" clId="{EBE1ED1C-1781-4069-8ADB-AE2F6BA0572B}" dt="2021-01-25T10:04:49.038" v="1646" actId="13926"/>
          <ac:spMkLst>
            <pc:docMk/>
            <pc:sldMk cId="209777424" sldId="259"/>
            <ac:spMk id="6" creationId="{E555F89F-B868-42B4-B817-73293C74F389}"/>
          </ac:spMkLst>
        </pc:spChg>
        <pc:spChg chg="mod">
          <ac:chgData name="Jade Bikard" userId="041b50a0-3f5f-4068-b1e2-f0c40b1502ef" providerId="ADAL" clId="{EBE1ED1C-1781-4069-8ADB-AE2F6BA0572B}" dt="2021-01-14T15:21:18.276" v="843" actId="20577"/>
          <ac:spMkLst>
            <pc:docMk/>
            <pc:sldMk cId="209777424" sldId="259"/>
            <ac:spMk id="11" creationId="{616C6904-C0B3-496C-8E25-630692346508}"/>
          </ac:spMkLst>
        </pc:spChg>
        <pc:spChg chg="mod">
          <ac:chgData name="Jade Bikard" userId="041b50a0-3f5f-4068-b1e2-f0c40b1502ef" providerId="ADAL" clId="{EBE1ED1C-1781-4069-8ADB-AE2F6BA0572B}" dt="2021-01-25T10:06:41.542" v="1814" actId="1076"/>
          <ac:spMkLst>
            <pc:docMk/>
            <pc:sldMk cId="209777424" sldId="259"/>
            <ac:spMk id="13" creationId="{B8FDE1F1-9919-42DB-9C44-F5F3A4B5F5BF}"/>
          </ac:spMkLst>
        </pc:spChg>
      </pc:sldChg>
      <pc:sldChg chg="modSp">
        <pc:chgData name="Jade Bikard" userId="041b50a0-3f5f-4068-b1e2-f0c40b1502ef" providerId="ADAL" clId="{EBE1ED1C-1781-4069-8ADB-AE2F6BA0572B}" dt="2021-01-25T10:06:47.107" v="1815" actId="1076"/>
        <pc:sldMkLst>
          <pc:docMk/>
          <pc:sldMk cId="3005610200" sldId="260"/>
        </pc:sldMkLst>
        <pc:spChg chg="mod">
          <ac:chgData name="Jade Bikard" userId="041b50a0-3f5f-4068-b1e2-f0c40b1502ef" providerId="ADAL" clId="{EBE1ED1C-1781-4069-8ADB-AE2F6BA0572B}" dt="2021-01-14T15:23:30.929" v="866" actId="20577"/>
          <ac:spMkLst>
            <pc:docMk/>
            <pc:sldMk cId="3005610200" sldId="260"/>
            <ac:spMk id="6" creationId="{0EEEA309-889D-413F-A763-3308EAAAF511}"/>
          </ac:spMkLst>
        </pc:spChg>
        <pc:spChg chg="mod">
          <ac:chgData name="Jade Bikard" userId="041b50a0-3f5f-4068-b1e2-f0c40b1502ef" providerId="ADAL" clId="{EBE1ED1C-1781-4069-8ADB-AE2F6BA0572B}" dt="2021-01-25T10:06:47.107" v="1815" actId="1076"/>
          <ac:spMkLst>
            <pc:docMk/>
            <pc:sldMk cId="3005610200" sldId="260"/>
            <ac:spMk id="12" creationId="{EC8D648A-28E6-4A89-A47C-54D464F2CCD3}"/>
          </ac:spMkLst>
        </pc:spChg>
      </pc:sldChg>
      <pc:sldChg chg="modSp">
        <pc:chgData name="Jade Bikard" userId="041b50a0-3f5f-4068-b1e2-f0c40b1502ef" providerId="ADAL" clId="{EBE1ED1C-1781-4069-8ADB-AE2F6BA0572B}" dt="2021-01-25T10:05:31.554" v="1720" actId="20577"/>
        <pc:sldMkLst>
          <pc:docMk/>
          <pc:sldMk cId="1188357751" sldId="261"/>
        </pc:sldMkLst>
        <pc:spChg chg="mod">
          <ac:chgData name="Jade Bikard" userId="041b50a0-3f5f-4068-b1e2-f0c40b1502ef" providerId="ADAL" clId="{EBE1ED1C-1781-4069-8ADB-AE2F6BA0572B}" dt="2021-01-14T15:27:36.535" v="983" actId="20577"/>
          <ac:spMkLst>
            <pc:docMk/>
            <pc:sldMk cId="1188357751" sldId="261"/>
            <ac:spMk id="6" creationId="{9DB002AC-1F4B-4DB1-AA35-DF4CA2815E44}"/>
          </ac:spMkLst>
        </pc:spChg>
        <pc:spChg chg="mod">
          <ac:chgData name="Jade Bikard" userId="041b50a0-3f5f-4068-b1e2-f0c40b1502ef" providerId="ADAL" clId="{EBE1ED1C-1781-4069-8ADB-AE2F6BA0572B}" dt="2021-01-25T10:05:31.554" v="1720" actId="20577"/>
          <ac:spMkLst>
            <pc:docMk/>
            <pc:sldMk cId="1188357751" sldId="261"/>
            <ac:spMk id="11" creationId="{5EBC835B-15C6-4F05-B996-3C37AD35822A}"/>
          </ac:spMkLst>
        </pc:spChg>
      </pc:sldChg>
      <pc:sldChg chg="modSp">
        <pc:chgData name="Jade Bikard" userId="041b50a0-3f5f-4068-b1e2-f0c40b1502ef" providerId="ADAL" clId="{EBE1ED1C-1781-4069-8ADB-AE2F6BA0572B}" dt="2021-01-25T10:07:00.437" v="1816" actId="1076"/>
        <pc:sldMkLst>
          <pc:docMk/>
          <pc:sldMk cId="453084519" sldId="262"/>
        </pc:sldMkLst>
        <pc:spChg chg="mod">
          <ac:chgData name="Jade Bikard" userId="041b50a0-3f5f-4068-b1e2-f0c40b1502ef" providerId="ADAL" clId="{EBE1ED1C-1781-4069-8ADB-AE2F6BA0572B}" dt="2021-01-14T15:36:58.289" v="1348" actId="1076"/>
          <ac:spMkLst>
            <pc:docMk/>
            <pc:sldMk cId="453084519" sldId="262"/>
            <ac:spMk id="6" creationId="{1C98CBAB-1113-4C50-B88B-0C34371818D0}"/>
          </ac:spMkLst>
        </pc:spChg>
        <pc:spChg chg="mod">
          <ac:chgData name="Jade Bikard" userId="041b50a0-3f5f-4068-b1e2-f0c40b1502ef" providerId="ADAL" clId="{EBE1ED1C-1781-4069-8ADB-AE2F6BA0572B}" dt="2021-01-25T10:07:00.437" v="1816" actId="1076"/>
          <ac:spMkLst>
            <pc:docMk/>
            <pc:sldMk cId="453084519" sldId="262"/>
            <ac:spMk id="14" creationId="{0ED767D0-8ACA-424A-9BD3-4713F63A4477}"/>
          </ac:spMkLst>
        </pc:spChg>
        <pc:grpChg chg="mod">
          <ac:chgData name="Jade Bikard" userId="041b50a0-3f5f-4068-b1e2-f0c40b1502ef" providerId="ADAL" clId="{EBE1ED1C-1781-4069-8ADB-AE2F6BA0572B}" dt="2021-01-14T15:37:00.856" v="1349" actId="1076"/>
          <ac:grpSpMkLst>
            <pc:docMk/>
            <pc:sldMk cId="453084519" sldId="262"/>
            <ac:grpSpMk id="8" creationId="{7FF0B529-F4E0-4E32-9722-A01FF6C8D550}"/>
          </ac:grpSpMkLst>
        </pc:grpChg>
      </pc:sldChg>
      <pc:sldChg chg="modSp">
        <pc:chgData name="Jade Bikard" userId="041b50a0-3f5f-4068-b1e2-f0c40b1502ef" providerId="ADAL" clId="{EBE1ED1C-1781-4069-8ADB-AE2F6BA0572B}" dt="2021-01-25T10:07:30.939" v="1821" actId="790"/>
        <pc:sldMkLst>
          <pc:docMk/>
          <pc:sldMk cId="3018534043" sldId="263"/>
        </pc:sldMkLst>
        <pc:spChg chg="mod">
          <ac:chgData name="Jade Bikard" userId="041b50a0-3f5f-4068-b1e2-f0c40b1502ef" providerId="ADAL" clId="{EBE1ED1C-1781-4069-8ADB-AE2F6BA0572B}" dt="2021-01-25T10:07:30.939" v="1821" actId="790"/>
          <ac:spMkLst>
            <pc:docMk/>
            <pc:sldMk cId="3018534043" sldId="263"/>
            <ac:spMk id="2" creationId="{BF5F682D-6511-4892-A81A-49648B2F3127}"/>
          </ac:spMkLst>
        </pc:spChg>
        <pc:spChg chg="mod">
          <ac:chgData name="Jade Bikard" userId="041b50a0-3f5f-4068-b1e2-f0c40b1502ef" providerId="ADAL" clId="{EBE1ED1C-1781-4069-8ADB-AE2F6BA0572B}" dt="2021-01-14T15:47:51.457" v="1423" actId="20577"/>
          <ac:spMkLst>
            <pc:docMk/>
            <pc:sldMk cId="3018534043" sldId="263"/>
            <ac:spMk id="6" creationId="{1773AD32-7BB9-4CB7-A49F-A27A04188704}"/>
          </ac:spMkLst>
        </pc:spChg>
        <pc:spChg chg="mod">
          <ac:chgData name="Jade Bikard" userId="041b50a0-3f5f-4068-b1e2-f0c40b1502ef" providerId="ADAL" clId="{EBE1ED1C-1781-4069-8ADB-AE2F6BA0572B}" dt="2021-01-25T10:06:20.221" v="1811" actId="1076"/>
          <ac:spMkLst>
            <pc:docMk/>
            <pc:sldMk cId="3018534043" sldId="263"/>
            <ac:spMk id="11" creationId="{529AFD08-EA3E-471E-A774-D4CC7AD3C724}"/>
          </ac:spMkLst>
        </pc:spChg>
      </pc:sldChg>
      <pc:sldChg chg="modSp">
        <pc:chgData name="Jade Bikard" userId="041b50a0-3f5f-4068-b1e2-f0c40b1502ef" providerId="ADAL" clId="{EBE1ED1C-1781-4069-8ADB-AE2F6BA0572B}" dt="2021-01-25T10:07:23.309" v="1820" actId="790"/>
        <pc:sldMkLst>
          <pc:docMk/>
          <pc:sldMk cId="213596938" sldId="264"/>
        </pc:sldMkLst>
        <pc:spChg chg="mod">
          <ac:chgData name="Jade Bikard" userId="041b50a0-3f5f-4068-b1e2-f0c40b1502ef" providerId="ADAL" clId="{EBE1ED1C-1781-4069-8ADB-AE2F6BA0572B}" dt="2021-01-25T10:07:23.309" v="1820" actId="790"/>
          <ac:spMkLst>
            <pc:docMk/>
            <pc:sldMk cId="213596938" sldId="264"/>
            <ac:spMk id="2" creationId="{BF5F682D-6511-4892-A81A-49648B2F3127}"/>
          </ac:spMkLst>
        </pc:spChg>
        <pc:spChg chg="mod">
          <ac:chgData name="Jade Bikard" userId="041b50a0-3f5f-4068-b1e2-f0c40b1502ef" providerId="ADAL" clId="{EBE1ED1C-1781-4069-8ADB-AE2F6BA0572B}" dt="2021-01-14T15:53:55.913" v="1544" actId="20577"/>
          <ac:spMkLst>
            <pc:docMk/>
            <pc:sldMk cId="213596938" sldId="264"/>
            <ac:spMk id="6" creationId="{4EE1BC19-A73A-4013-899F-153DF84B0A99}"/>
          </ac:spMkLst>
        </pc:spChg>
        <pc:spChg chg="mod">
          <ac:chgData name="Jade Bikard" userId="041b50a0-3f5f-4068-b1e2-f0c40b1502ef" providerId="ADAL" clId="{EBE1ED1C-1781-4069-8ADB-AE2F6BA0572B}" dt="2021-01-25T10:07:15.040" v="1819" actId="1076"/>
          <ac:spMkLst>
            <pc:docMk/>
            <pc:sldMk cId="213596938" sldId="264"/>
            <ac:spMk id="11" creationId="{AD322426-C526-44BD-BBF6-0E7423C297E9}"/>
          </ac:spMkLst>
        </pc:spChg>
      </pc:sldChg>
      <pc:sldChg chg="modSp ord">
        <pc:chgData name="Jade Bikard" userId="041b50a0-3f5f-4068-b1e2-f0c40b1502ef" providerId="ADAL" clId="{EBE1ED1C-1781-4069-8ADB-AE2F6BA0572B}" dt="2021-02-23T10:50:13.358" v="1842" actId="15174"/>
        <pc:sldMkLst>
          <pc:docMk/>
          <pc:sldMk cId="589372481" sldId="265"/>
        </pc:sldMkLst>
        <pc:spChg chg="mod">
          <ac:chgData name="Jade Bikard" userId="041b50a0-3f5f-4068-b1e2-f0c40b1502ef" providerId="ADAL" clId="{EBE1ED1C-1781-4069-8ADB-AE2F6BA0572B}" dt="2021-01-25T10:04:00.377" v="1592" actId="13926"/>
          <ac:spMkLst>
            <pc:docMk/>
            <pc:sldMk cId="589372481" sldId="265"/>
            <ac:spMk id="7" creationId="{CCDA6713-8742-42EB-B2AB-CC0435EB2A70}"/>
          </ac:spMkLst>
        </pc:spChg>
        <pc:spChg chg="mod">
          <ac:chgData name="Jade Bikard" userId="041b50a0-3f5f-4068-b1e2-f0c40b1502ef" providerId="ADAL" clId="{EBE1ED1C-1781-4069-8ADB-AE2F6BA0572B}" dt="2021-01-14T15:08:53.551" v="665" actId="20577"/>
          <ac:spMkLst>
            <pc:docMk/>
            <pc:sldMk cId="589372481" sldId="265"/>
            <ac:spMk id="8" creationId="{C7A77A7D-382C-494A-B403-D652464A0A67}"/>
          </ac:spMkLst>
        </pc:spChg>
        <pc:graphicFrameChg chg="mod">
          <ac:chgData name="Jade Bikard" userId="041b50a0-3f5f-4068-b1e2-f0c40b1502ef" providerId="ADAL" clId="{EBE1ED1C-1781-4069-8ADB-AE2F6BA0572B}" dt="2021-02-23T10:50:13.358" v="1842" actId="15174"/>
          <ac:graphicFrameMkLst>
            <pc:docMk/>
            <pc:sldMk cId="589372481" sldId="265"/>
            <ac:graphicFrameMk id="6" creationId="{E8148F18-09E4-4F70-AADC-ADE9403A1867}"/>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3E8472-1960-445C-960C-F9C4CF15816A}" type="doc">
      <dgm:prSet loTypeId="urn:microsoft.com/office/officeart/2005/8/layout/radial6" loCatId="cycle" qsTypeId="urn:microsoft.com/office/officeart/2005/8/quickstyle/simple1" qsCatId="simple" csTypeId="urn:microsoft.com/office/officeart/2005/8/colors/accent0_3" csCatId="mainScheme" phldr="1"/>
      <dgm:spPr/>
      <dgm:t>
        <a:bodyPr/>
        <a:lstStyle/>
        <a:p>
          <a:endParaRPr lang="en-GB"/>
        </a:p>
      </dgm:t>
    </dgm:pt>
    <dgm:pt modelId="{0CCF1A95-4DE9-4AD7-A693-C587C9317C61}">
      <dgm:prSet phldrT="[Text]"/>
      <dgm:spPr>
        <a:gradFill flip="none" rotWithShape="0">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dgm:spPr>
      <dgm:t>
        <a:bodyPr/>
        <a:lstStyle/>
        <a:p>
          <a:r>
            <a:rPr lang="en-GB" dirty="0">
              <a:solidFill>
                <a:schemeClr val="tx1"/>
              </a:solidFill>
            </a:rPr>
            <a:t>Mental resilience</a:t>
          </a:r>
        </a:p>
        <a:p>
          <a:r>
            <a:rPr lang="en-GB" dirty="0">
              <a:solidFill>
                <a:schemeClr val="tx1"/>
              </a:solidFill>
            </a:rPr>
            <a:t>(PTI control)</a:t>
          </a:r>
        </a:p>
      </dgm:t>
    </dgm:pt>
    <dgm:pt modelId="{D0A97B75-2F92-4559-8A5E-D1DA461376A2}" type="parTrans" cxnId="{A19F59E1-8A5B-416A-A269-A16273A070A7}">
      <dgm:prSet/>
      <dgm:spPr/>
      <dgm:t>
        <a:bodyPr/>
        <a:lstStyle/>
        <a:p>
          <a:endParaRPr lang="en-GB"/>
        </a:p>
      </dgm:t>
    </dgm:pt>
    <dgm:pt modelId="{B3A58F59-AC8D-4788-9E21-3EA3A684270C}" type="sibTrans" cxnId="{A19F59E1-8A5B-416A-A269-A16273A070A7}">
      <dgm:prSet/>
      <dgm:spPr/>
      <dgm:t>
        <a:bodyPr/>
        <a:lstStyle/>
        <a:p>
          <a:endParaRPr lang="en-GB"/>
        </a:p>
      </dgm:t>
    </dgm:pt>
    <dgm:pt modelId="{FC0C5678-21C7-4AF0-9763-C55E86AFB791}">
      <dgm:prSet phldrT="[Text]" custT="1"/>
      <dgm:spPr>
        <a:gradFill flip="none" rotWithShape="0">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0800000" scaled="1"/>
          <a:tileRect/>
        </a:gradFill>
      </dgm:spPr>
      <dgm:t>
        <a:bodyPr/>
        <a:lstStyle/>
        <a:p>
          <a:r>
            <a:rPr lang="en-GB" sz="1100" dirty="0">
              <a:solidFill>
                <a:schemeClr val="tx1"/>
              </a:solidFill>
            </a:rPr>
            <a:t>Social support &amp; unit cohesion</a:t>
          </a:r>
        </a:p>
      </dgm:t>
    </dgm:pt>
    <dgm:pt modelId="{ED714CC7-30F0-4B1F-8549-0F6EEDEB7C93}" type="parTrans" cxnId="{0EE9BBB8-A506-4F70-9A82-EC9495F04EAD}">
      <dgm:prSet/>
      <dgm:spPr/>
      <dgm:t>
        <a:bodyPr/>
        <a:lstStyle/>
        <a:p>
          <a:endParaRPr lang="en-GB"/>
        </a:p>
      </dgm:t>
    </dgm:pt>
    <dgm:pt modelId="{DBA25098-4F12-47FE-8713-24B4C8F20528}" type="sibTrans" cxnId="{0EE9BBB8-A506-4F70-9A82-EC9495F04EAD}">
      <dgm:prSet/>
      <dgm:spPr/>
      <dgm:t>
        <a:bodyPr/>
        <a:lstStyle/>
        <a:p>
          <a:endParaRPr lang="en-GB"/>
        </a:p>
      </dgm:t>
    </dgm:pt>
    <dgm:pt modelId="{027C3863-5ECF-4AE6-BB1A-9199456AB02E}">
      <dgm:prSet phldrT="[Text]" custT="1"/>
      <dgm:spPr>
        <a:gradFill flip="none" rotWithShape="0">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0800000" scaled="1"/>
          <a:tileRect/>
        </a:gradFill>
      </dgm:spPr>
      <dgm:t>
        <a:bodyPr/>
        <a:lstStyle/>
        <a:p>
          <a:r>
            <a:rPr lang="en-GB" sz="1100" dirty="0">
              <a:solidFill>
                <a:schemeClr val="tx1"/>
              </a:solidFill>
            </a:rPr>
            <a:t>Emotional control</a:t>
          </a:r>
        </a:p>
      </dgm:t>
    </dgm:pt>
    <dgm:pt modelId="{2671829D-BE4F-4B28-BA58-DE1EF0137F98}" type="parTrans" cxnId="{11401691-9717-4A2B-896B-B19521785C77}">
      <dgm:prSet/>
      <dgm:spPr/>
      <dgm:t>
        <a:bodyPr/>
        <a:lstStyle/>
        <a:p>
          <a:endParaRPr lang="en-GB"/>
        </a:p>
      </dgm:t>
    </dgm:pt>
    <dgm:pt modelId="{35D64732-1001-4028-A7B2-7DE05542A3F2}" type="sibTrans" cxnId="{11401691-9717-4A2B-896B-B19521785C77}">
      <dgm:prSet/>
      <dgm:spPr/>
      <dgm:t>
        <a:bodyPr/>
        <a:lstStyle/>
        <a:p>
          <a:endParaRPr lang="en-GB"/>
        </a:p>
      </dgm:t>
    </dgm:pt>
    <dgm:pt modelId="{40E9F9CE-4B4A-4B9E-8D59-E0B368FE755E}">
      <dgm:prSet phldrT="[Text]" custT="1"/>
      <dgm:spPr>
        <a:gradFill flip="none" rotWithShape="0">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0800000" scaled="1"/>
          <a:tileRect/>
        </a:gradFill>
      </dgm:spPr>
      <dgm:t>
        <a:bodyPr/>
        <a:lstStyle/>
        <a:p>
          <a:r>
            <a:rPr lang="en-GB" sz="1100" dirty="0">
              <a:solidFill>
                <a:schemeClr val="tx1"/>
              </a:solidFill>
            </a:rPr>
            <a:t>Mindset control</a:t>
          </a:r>
        </a:p>
      </dgm:t>
    </dgm:pt>
    <dgm:pt modelId="{BF13DCFE-FABC-4622-9E13-2400344F0E84}" type="parTrans" cxnId="{6C190E99-6B5E-413F-8409-93CEFC9AC7F2}">
      <dgm:prSet/>
      <dgm:spPr/>
      <dgm:t>
        <a:bodyPr/>
        <a:lstStyle/>
        <a:p>
          <a:endParaRPr lang="en-GB"/>
        </a:p>
      </dgm:t>
    </dgm:pt>
    <dgm:pt modelId="{D964A869-A8B4-4D3E-8F98-C69D8C45D0F9}" type="sibTrans" cxnId="{6C190E99-6B5E-413F-8409-93CEFC9AC7F2}">
      <dgm:prSet/>
      <dgm:spPr/>
      <dgm:t>
        <a:bodyPr/>
        <a:lstStyle/>
        <a:p>
          <a:endParaRPr lang="en-GB"/>
        </a:p>
      </dgm:t>
    </dgm:pt>
    <dgm:pt modelId="{E1834754-61D5-4994-BE55-7CFD4A2A141A}">
      <dgm:prSet phldrT="[Text]" custT="1"/>
      <dgm:spPr>
        <a:gradFill flip="none" rotWithShape="0">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0800000" scaled="1"/>
          <a:tileRect/>
        </a:gradFill>
      </dgm:spPr>
      <dgm:t>
        <a:bodyPr/>
        <a:lstStyle/>
        <a:p>
          <a:r>
            <a:rPr lang="en-GB" sz="1100" dirty="0">
              <a:solidFill>
                <a:schemeClr val="tx1"/>
              </a:solidFill>
            </a:rPr>
            <a:t>Purpose &amp; motivation</a:t>
          </a:r>
        </a:p>
      </dgm:t>
    </dgm:pt>
    <dgm:pt modelId="{4CF56F6D-B946-4F8A-8A5C-4420FF39E98A}" type="parTrans" cxnId="{A314C7E2-7058-4B83-996A-8CFF95A152D9}">
      <dgm:prSet/>
      <dgm:spPr/>
      <dgm:t>
        <a:bodyPr/>
        <a:lstStyle/>
        <a:p>
          <a:endParaRPr lang="en-GB"/>
        </a:p>
      </dgm:t>
    </dgm:pt>
    <dgm:pt modelId="{5F0F2AE4-326A-454A-8136-B01C5E2A746B}" type="sibTrans" cxnId="{A314C7E2-7058-4B83-996A-8CFF95A152D9}">
      <dgm:prSet/>
      <dgm:spPr/>
      <dgm:t>
        <a:bodyPr/>
        <a:lstStyle/>
        <a:p>
          <a:endParaRPr lang="en-GB"/>
        </a:p>
      </dgm:t>
    </dgm:pt>
    <dgm:pt modelId="{90065FBB-E5E7-4876-B107-249945B32208}">
      <dgm:prSet custT="1"/>
      <dgm:spPr>
        <a:gradFill flip="none" rotWithShape="0">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0800000" scaled="1"/>
          <a:tileRect/>
        </a:gradFill>
      </dgm:spPr>
      <dgm:t>
        <a:bodyPr/>
        <a:lstStyle/>
        <a:p>
          <a:r>
            <a:rPr lang="en-GB" sz="1100" dirty="0">
              <a:solidFill>
                <a:schemeClr val="tx1"/>
              </a:solidFill>
            </a:rPr>
            <a:t>Leadership</a:t>
          </a:r>
        </a:p>
      </dgm:t>
    </dgm:pt>
    <dgm:pt modelId="{7C45EA35-182E-4044-A06B-87E4488CC3FE}" type="parTrans" cxnId="{47BBA970-081E-4BC5-BE1B-64BBFAE5160E}">
      <dgm:prSet/>
      <dgm:spPr/>
      <dgm:t>
        <a:bodyPr/>
        <a:lstStyle/>
        <a:p>
          <a:endParaRPr lang="en-GB"/>
        </a:p>
      </dgm:t>
    </dgm:pt>
    <dgm:pt modelId="{B03608EC-240A-4645-968C-174F495687A4}" type="sibTrans" cxnId="{47BBA970-081E-4BC5-BE1B-64BBFAE5160E}">
      <dgm:prSet/>
      <dgm:spPr/>
      <dgm:t>
        <a:bodyPr/>
        <a:lstStyle/>
        <a:p>
          <a:endParaRPr lang="en-GB"/>
        </a:p>
      </dgm:t>
    </dgm:pt>
    <dgm:pt modelId="{B5A635CF-C7E8-4DBA-9C83-BE30567E4419}">
      <dgm:prSet custT="1"/>
      <dgm:spPr>
        <a:gradFill flip="none" rotWithShape="0">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0800000" scaled="1"/>
          <a:tileRect/>
        </a:gradFill>
      </dgm:spPr>
      <dgm:t>
        <a:bodyPr/>
        <a:lstStyle/>
        <a:p>
          <a:r>
            <a:rPr lang="en-GB" sz="1100" dirty="0">
              <a:solidFill>
                <a:schemeClr val="tx1"/>
              </a:solidFill>
            </a:rPr>
            <a:t>Facilitative environment</a:t>
          </a:r>
        </a:p>
      </dgm:t>
    </dgm:pt>
    <dgm:pt modelId="{A4C01954-17D4-4B60-9FAF-40107DFEE9AD}" type="parTrans" cxnId="{191ACE76-F052-49D6-8B00-0621A1C900F6}">
      <dgm:prSet/>
      <dgm:spPr/>
      <dgm:t>
        <a:bodyPr/>
        <a:lstStyle/>
        <a:p>
          <a:endParaRPr lang="en-GB"/>
        </a:p>
      </dgm:t>
    </dgm:pt>
    <dgm:pt modelId="{339D3672-05B1-4429-851B-11B2D229B9F8}" type="sibTrans" cxnId="{191ACE76-F052-49D6-8B00-0621A1C900F6}">
      <dgm:prSet/>
      <dgm:spPr/>
      <dgm:t>
        <a:bodyPr/>
        <a:lstStyle/>
        <a:p>
          <a:endParaRPr lang="en-GB"/>
        </a:p>
      </dgm:t>
    </dgm:pt>
    <dgm:pt modelId="{588995D6-ACEC-41D9-960F-98AC498A3DD6}">
      <dgm:prSet custT="1"/>
      <dgm:spPr>
        <a:gradFill flip="none" rotWithShape="0">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0800000" scaled="1"/>
          <a:tileRect/>
        </a:gradFill>
      </dgm:spPr>
      <dgm:t>
        <a:bodyPr/>
        <a:lstStyle/>
        <a:p>
          <a:r>
            <a:rPr lang="en-GB" sz="1100" dirty="0">
              <a:solidFill>
                <a:schemeClr val="tx1"/>
              </a:solidFill>
            </a:rPr>
            <a:t>Self-belief &amp; confidence</a:t>
          </a:r>
        </a:p>
      </dgm:t>
    </dgm:pt>
    <dgm:pt modelId="{30C6924D-2877-4338-A5F8-A4A1435B35A0}" type="parTrans" cxnId="{AF329CBF-0A95-4C5B-9EF4-EBB029DD1620}">
      <dgm:prSet/>
      <dgm:spPr/>
      <dgm:t>
        <a:bodyPr/>
        <a:lstStyle/>
        <a:p>
          <a:endParaRPr lang="en-GB"/>
        </a:p>
      </dgm:t>
    </dgm:pt>
    <dgm:pt modelId="{61228E0A-03BB-4548-85AA-D076CFE90C4D}" type="sibTrans" cxnId="{AF329CBF-0A95-4C5B-9EF4-EBB029DD1620}">
      <dgm:prSet/>
      <dgm:spPr/>
      <dgm:t>
        <a:bodyPr/>
        <a:lstStyle/>
        <a:p>
          <a:endParaRPr lang="en-GB"/>
        </a:p>
      </dgm:t>
    </dgm:pt>
    <dgm:pt modelId="{ABF142D2-482A-4556-97A8-E6D44C81F69D}">
      <dgm:prSet custT="1"/>
      <dgm:spPr>
        <a:gradFill flip="none" rotWithShape="0">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0800000" scaled="1"/>
          <a:tileRect/>
        </a:gradFill>
      </dgm:spPr>
      <dgm:t>
        <a:bodyPr/>
        <a:lstStyle/>
        <a:p>
          <a:r>
            <a:rPr lang="en-GB" sz="1100" dirty="0">
              <a:solidFill>
                <a:schemeClr val="tx1"/>
              </a:solidFill>
            </a:rPr>
            <a:t>Coping strategies</a:t>
          </a:r>
        </a:p>
      </dgm:t>
    </dgm:pt>
    <dgm:pt modelId="{0994E945-5238-4FDE-AAC3-01291FD6D946}" type="parTrans" cxnId="{B4BDCFDC-0507-4537-AC2E-4B62820C6C01}">
      <dgm:prSet/>
      <dgm:spPr/>
      <dgm:t>
        <a:bodyPr/>
        <a:lstStyle/>
        <a:p>
          <a:endParaRPr lang="en-GB"/>
        </a:p>
      </dgm:t>
    </dgm:pt>
    <dgm:pt modelId="{A97379FF-4054-4842-9A14-5823413093E2}" type="sibTrans" cxnId="{B4BDCFDC-0507-4537-AC2E-4B62820C6C01}">
      <dgm:prSet/>
      <dgm:spPr/>
      <dgm:t>
        <a:bodyPr/>
        <a:lstStyle/>
        <a:p>
          <a:endParaRPr lang="en-GB"/>
        </a:p>
      </dgm:t>
    </dgm:pt>
    <dgm:pt modelId="{F28351E3-94E6-444E-B0F5-3EC3FC523BF2}" type="pres">
      <dgm:prSet presAssocID="{A13E8472-1960-445C-960C-F9C4CF15816A}" presName="Name0" presStyleCnt="0">
        <dgm:presLayoutVars>
          <dgm:chMax val="1"/>
          <dgm:dir/>
          <dgm:animLvl val="ctr"/>
          <dgm:resizeHandles val="exact"/>
        </dgm:presLayoutVars>
      </dgm:prSet>
      <dgm:spPr/>
    </dgm:pt>
    <dgm:pt modelId="{A2B353BB-B849-4BBE-B5F7-55ACAA57F313}" type="pres">
      <dgm:prSet presAssocID="{0CCF1A95-4DE9-4AD7-A693-C587C9317C61}" presName="centerShape" presStyleLbl="node0" presStyleIdx="0" presStyleCnt="1" custScaleX="107743" custScaleY="100079"/>
      <dgm:spPr/>
    </dgm:pt>
    <dgm:pt modelId="{DFA5D015-86A4-4533-8E31-5F364BDEE153}" type="pres">
      <dgm:prSet presAssocID="{FC0C5678-21C7-4AF0-9763-C55E86AFB791}" presName="node" presStyleLbl="node1" presStyleIdx="0" presStyleCnt="8" custScaleX="132392">
        <dgm:presLayoutVars>
          <dgm:bulletEnabled val="1"/>
        </dgm:presLayoutVars>
      </dgm:prSet>
      <dgm:spPr/>
    </dgm:pt>
    <dgm:pt modelId="{863A4541-2755-4842-8A58-D79B61C7FF5E}" type="pres">
      <dgm:prSet presAssocID="{FC0C5678-21C7-4AF0-9763-C55E86AFB791}" presName="dummy" presStyleCnt="0"/>
      <dgm:spPr/>
    </dgm:pt>
    <dgm:pt modelId="{3C40DF53-7301-46B9-829B-8672A8ABFB03}" type="pres">
      <dgm:prSet presAssocID="{DBA25098-4F12-47FE-8713-24B4C8F20528}" presName="sibTrans" presStyleLbl="sibTrans2D1" presStyleIdx="0" presStyleCnt="8"/>
      <dgm:spPr/>
    </dgm:pt>
    <dgm:pt modelId="{13FE96AA-AF78-43D7-A808-C2BD16E53ED7}" type="pres">
      <dgm:prSet presAssocID="{027C3863-5ECF-4AE6-BB1A-9199456AB02E}" presName="node" presStyleLbl="node1" presStyleIdx="1" presStyleCnt="8" custScaleX="132392">
        <dgm:presLayoutVars>
          <dgm:bulletEnabled val="1"/>
        </dgm:presLayoutVars>
      </dgm:prSet>
      <dgm:spPr/>
    </dgm:pt>
    <dgm:pt modelId="{E332787F-91F5-451B-A299-6B5C10F823AC}" type="pres">
      <dgm:prSet presAssocID="{027C3863-5ECF-4AE6-BB1A-9199456AB02E}" presName="dummy" presStyleCnt="0"/>
      <dgm:spPr/>
    </dgm:pt>
    <dgm:pt modelId="{766B4629-A48C-4F19-81D4-5DD2AE8CA0A5}" type="pres">
      <dgm:prSet presAssocID="{35D64732-1001-4028-A7B2-7DE05542A3F2}" presName="sibTrans" presStyleLbl="sibTrans2D1" presStyleIdx="1" presStyleCnt="8"/>
      <dgm:spPr/>
    </dgm:pt>
    <dgm:pt modelId="{19156490-29F4-4507-81CE-65A81F6E98A6}" type="pres">
      <dgm:prSet presAssocID="{40E9F9CE-4B4A-4B9E-8D59-E0B368FE755E}" presName="node" presStyleLbl="node1" presStyleIdx="2" presStyleCnt="8" custScaleX="132392">
        <dgm:presLayoutVars>
          <dgm:bulletEnabled val="1"/>
        </dgm:presLayoutVars>
      </dgm:prSet>
      <dgm:spPr/>
    </dgm:pt>
    <dgm:pt modelId="{C19CB211-F1BE-407D-97B8-2750E32A1CDC}" type="pres">
      <dgm:prSet presAssocID="{40E9F9CE-4B4A-4B9E-8D59-E0B368FE755E}" presName="dummy" presStyleCnt="0"/>
      <dgm:spPr/>
    </dgm:pt>
    <dgm:pt modelId="{502F39C6-1A53-46F6-8370-38F5A3019C24}" type="pres">
      <dgm:prSet presAssocID="{D964A869-A8B4-4D3E-8F98-C69D8C45D0F9}" presName="sibTrans" presStyleLbl="sibTrans2D1" presStyleIdx="2" presStyleCnt="8"/>
      <dgm:spPr/>
    </dgm:pt>
    <dgm:pt modelId="{438846D5-1094-4D74-BD29-0524CB1CBEC7}" type="pres">
      <dgm:prSet presAssocID="{E1834754-61D5-4994-BE55-7CFD4A2A141A}" presName="node" presStyleLbl="node1" presStyleIdx="3" presStyleCnt="8" custScaleX="132392">
        <dgm:presLayoutVars>
          <dgm:bulletEnabled val="1"/>
        </dgm:presLayoutVars>
      </dgm:prSet>
      <dgm:spPr/>
    </dgm:pt>
    <dgm:pt modelId="{CB34E696-07BE-4515-B321-A6A02441C0B0}" type="pres">
      <dgm:prSet presAssocID="{E1834754-61D5-4994-BE55-7CFD4A2A141A}" presName="dummy" presStyleCnt="0"/>
      <dgm:spPr/>
    </dgm:pt>
    <dgm:pt modelId="{33D57B3C-BE02-4D47-B2F4-F3CBC3686473}" type="pres">
      <dgm:prSet presAssocID="{5F0F2AE4-326A-454A-8136-B01C5E2A746B}" presName="sibTrans" presStyleLbl="sibTrans2D1" presStyleIdx="3" presStyleCnt="8"/>
      <dgm:spPr/>
    </dgm:pt>
    <dgm:pt modelId="{D69B0211-33AD-4ACC-B741-D5FE2BDFD0BF}" type="pres">
      <dgm:prSet presAssocID="{90065FBB-E5E7-4876-B107-249945B32208}" presName="node" presStyleLbl="node1" presStyleIdx="4" presStyleCnt="8" custScaleX="132392">
        <dgm:presLayoutVars>
          <dgm:bulletEnabled val="1"/>
        </dgm:presLayoutVars>
      </dgm:prSet>
      <dgm:spPr/>
    </dgm:pt>
    <dgm:pt modelId="{3D36658C-7E50-40C9-BADF-4D30E582A5A6}" type="pres">
      <dgm:prSet presAssocID="{90065FBB-E5E7-4876-B107-249945B32208}" presName="dummy" presStyleCnt="0"/>
      <dgm:spPr/>
    </dgm:pt>
    <dgm:pt modelId="{E7D1E04A-68F0-4664-AD09-44DDDAA47407}" type="pres">
      <dgm:prSet presAssocID="{B03608EC-240A-4645-968C-174F495687A4}" presName="sibTrans" presStyleLbl="sibTrans2D1" presStyleIdx="4" presStyleCnt="8"/>
      <dgm:spPr/>
    </dgm:pt>
    <dgm:pt modelId="{7A339782-7B0B-46D2-803C-A640063D158D}" type="pres">
      <dgm:prSet presAssocID="{B5A635CF-C7E8-4DBA-9C83-BE30567E4419}" presName="node" presStyleLbl="node1" presStyleIdx="5" presStyleCnt="8" custScaleX="132392">
        <dgm:presLayoutVars>
          <dgm:bulletEnabled val="1"/>
        </dgm:presLayoutVars>
      </dgm:prSet>
      <dgm:spPr/>
    </dgm:pt>
    <dgm:pt modelId="{A99F2E1E-06B4-431F-B614-AFD85C1E50A6}" type="pres">
      <dgm:prSet presAssocID="{B5A635CF-C7E8-4DBA-9C83-BE30567E4419}" presName="dummy" presStyleCnt="0"/>
      <dgm:spPr/>
    </dgm:pt>
    <dgm:pt modelId="{1B746784-A54F-4395-8B51-96531A4499F8}" type="pres">
      <dgm:prSet presAssocID="{339D3672-05B1-4429-851B-11B2D229B9F8}" presName="sibTrans" presStyleLbl="sibTrans2D1" presStyleIdx="5" presStyleCnt="8"/>
      <dgm:spPr/>
    </dgm:pt>
    <dgm:pt modelId="{9381D330-190F-4EC6-9E23-A3C65EFBE9BD}" type="pres">
      <dgm:prSet presAssocID="{588995D6-ACEC-41D9-960F-98AC498A3DD6}" presName="node" presStyleLbl="node1" presStyleIdx="6" presStyleCnt="8" custScaleX="132392">
        <dgm:presLayoutVars>
          <dgm:bulletEnabled val="1"/>
        </dgm:presLayoutVars>
      </dgm:prSet>
      <dgm:spPr/>
    </dgm:pt>
    <dgm:pt modelId="{324D29AC-3709-4E91-884E-771B6B887B40}" type="pres">
      <dgm:prSet presAssocID="{588995D6-ACEC-41D9-960F-98AC498A3DD6}" presName="dummy" presStyleCnt="0"/>
      <dgm:spPr/>
    </dgm:pt>
    <dgm:pt modelId="{BA81AE7C-998E-4507-B9A1-5FCACB64347C}" type="pres">
      <dgm:prSet presAssocID="{61228E0A-03BB-4548-85AA-D076CFE90C4D}" presName="sibTrans" presStyleLbl="sibTrans2D1" presStyleIdx="6" presStyleCnt="8"/>
      <dgm:spPr/>
    </dgm:pt>
    <dgm:pt modelId="{7912E18D-70B2-4FF5-B160-7CEEF9A063DE}" type="pres">
      <dgm:prSet presAssocID="{ABF142D2-482A-4556-97A8-E6D44C81F69D}" presName="node" presStyleLbl="node1" presStyleIdx="7" presStyleCnt="8" custScaleX="132392">
        <dgm:presLayoutVars>
          <dgm:bulletEnabled val="1"/>
        </dgm:presLayoutVars>
      </dgm:prSet>
      <dgm:spPr/>
    </dgm:pt>
    <dgm:pt modelId="{827BC0CD-F2EF-47D5-8C17-32C9639AE858}" type="pres">
      <dgm:prSet presAssocID="{ABF142D2-482A-4556-97A8-E6D44C81F69D}" presName="dummy" presStyleCnt="0"/>
      <dgm:spPr/>
    </dgm:pt>
    <dgm:pt modelId="{4C00EA5E-2375-4DDC-BBEA-379C73DA0526}" type="pres">
      <dgm:prSet presAssocID="{A97379FF-4054-4842-9A14-5823413093E2}" presName="sibTrans" presStyleLbl="sibTrans2D1" presStyleIdx="7" presStyleCnt="8"/>
      <dgm:spPr/>
    </dgm:pt>
  </dgm:ptLst>
  <dgm:cxnLst>
    <dgm:cxn modelId="{FB861602-F6B0-4C86-A2B4-FDC027F51116}" type="presOf" srcId="{339D3672-05B1-4429-851B-11B2D229B9F8}" destId="{1B746784-A54F-4395-8B51-96531A4499F8}" srcOrd="0" destOrd="0" presId="urn:microsoft.com/office/officeart/2005/8/layout/radial6"/>
    <dgm:cxn modelId="{4E61DD0B-5A86-40CE-BE95-4AC53D819746}" type="presOf" srcId="{B03608EC-240A-4645-968C-174F495687A4}" destId="{E7D1E04A-68F0-4664-AD09-44DDDAA47407}" srcOrd="0" destOrd="0" presId="urn:microsoft.com/office/officeart/2005/8/layout/radial6"/>
    <dgm:cxn modelId="{C218733D-3D70-4FCB-9D8A-7AA6B1D8A9CB}" type="presOf" srcId="{ABF142D2-482A-4556-97A8-E6D44C81F69D}" destId="{7912E18D-70B2-4FF5-B160-7CEEF9A063DE}" srcOrd="0" destOrd="0" presId="urn:microsoft.com/office/officeart/2005/8/layout/radial6"/>
    <dgm:cxn modelId="{6E35EC42-89A9-4CB9-9393-57B8A1CC4444}" type="presOf" srcId="{35D64732-1001-4028-A7B2-7DE05542A3F2}" destId="{766B4629-A48C-4F19-81D4-5DD2AE8CA0A5}" srcOrd="0" destOrd="0" presId="urn:microsoft.com/office/officeart/2005/8/layout/radial6"/>
    <dgm:cxn modelId="{C82A2A64-903F-4F65-B445-F98A1E9AC10F}" type="presOf" srcId="{FC0C5678-21C7-4AF0-9763-C55E86AFB791}" destId="{DFA5D015-86A4-4533-8E31-5F364BDEE153}" srcOrd="0" destOrd="0" presId="urn:microsoft.com/office/officeart/2005/8/layout/radial6"/>
    <dgm:cxn modelId="{8B2D7B6C-4A9E-4269-B5E5-40ECA56E62E0}" type="presOf" srcId="{61228E0A-03BB-4548-85AA-D076CFE90C4D}" destId="{BA81AE7C-998E-4507-B9A1-5FCACB64347C}" srcOrd="0" destOrd="0" presId="urn:microsoft.com/office/officeart/2005/8/layout/radial6"/>
    <dgm:cxn modelId="{EDAF934E-F84C-4336-9126-5D6876D3E44C}" type="presOf" srcId="{40E9F9CE-4B4A-4B9E-8D59-E0B368FE755E}" destId="{19156490-29F4-4507-81CE-65A81F6E98A6}" srcOrd="0" destOrd="0" presId="urn:microsoft.com/office/officeart/2005/8/layout/radial6"/>
    <dgm:cxn modelId="{47BBA970-081E-4BC5-BE1B-64BBFAE5160E}" srcId="{0CCF1A95-4DE9-4AD7-A693-C587C9317C61}" destId="{90065FBB-E5E7-4876-B107-249945B32208}" srcOrd="4" destOrd="0" parTransId="{7C45EA35-182E-4044-A06B-87E4488CC3FE}" sibTransId="{B03608EC-240A-4645-968C-174F495687A4}"/>
    <dgm:cxn modelId="{B524EA71-3176-483A-90F0-F4957A92A1C1}" type="presOf" srcId="{A97379FF-4054-4842-9A14-5823413093E2}" destId="{4C00EA5E-2375-4DDC-BBEA-379C73DA0526}" srcOrd="0" destOrd="0" presId="urn:microsoft.com/office/officeart/2005/8/layout/radial6"/>
    <dgm:cxn modelId="{B2303472-DCE8-45B9-9F2B-7B95DF419457}" type="presOf" srcId="{B5A635CF-C7E8-4DBA-9C83-BE30567E4419}" destId="{7A339782-7B0B-46D2-803C-A640063D158D}" srcOrd="0" destOrd="0" presId="urn:microsoft.com/office/officeart/2005/8/layout/radial6"/>
    <dgm:cxn modelId="{191ACE76-F052-49D6-8B00-0621A1C900F6}" srcId="{0CCF1A95-4DE9-4AD7-A693-C587C9317C61}" destId="{B5A635CF-C7E8-4DBA-9C83-BE30567E4419}" srcOrd="5" destOrd="0" parTransId="{A4C01954-17D4-4B60-9FAF-40107DFEE9AD}" sibTransId="{339D3672-05B1-4429-851B-11B2D229B9F8}"/>
    <dgm:cxn modelId="{026EFF78-B8DE-47CF-8193-14D2877468FD}" type="presOf" srcId="{5F0F2AE4-326A-454A-8136-B01C5E2A746B}" destId="{33D57B3C-BE02-4D47-B2F4-F3CBC3686473}" srcOrd="0" destOrd="0" presId="urn:microsoft.com/office/officeart/2005/8/layout/radial6"/>
    <dgm:cxn modelId="{660EFA81-C691-4B0B-903E-8FD1D3D183BC}" type="presOf" srcId="{027C3863-5ECF-4AE6-BB1A-9199456AB02E}" destId="{13FE96AA-AF78-43D7-A808-C2BD16E53ED7}" srcOrd="0" destOrd="0" presId="urn:microsoft.com/office/officeart/2005/8/layout/radial6"/>
    <dgm:cxn modelId="{AA3AA086-77A3-4EAC-97C0-D5240490B5AC}" type="presOf" srcId="{588995D6-ACEC-41D9-960F-98AC498A3DD6}" destId="{9381D330-190F-4EC6-9E23-A3C65EFBE9BD}" srcOrd="0" destOrd="0" presId="urn:microsoft.com/office/officeart/2005/8/layout/radial6"/>
    <dgm:cxn modelId="{95ED718F-09D2-44D2-8684-728EBA57DA9A}" type="presOf" srcId="{D964A869-A8B4-4D3E-8F98-C69D8C45D0F9}" destId="{502F39C6-1A53-46F6-8370-38F5A3019C24}" srcOrd="0" destOrd="0" presId="urn:microsoft.com/office/officeart/2005/8/layout/radial6"/>
    <dgm:cxn modelId="{11401691-9717-4A2B-896B-B19521785C77}" srcId="{0CCF1A95-4DE9-4AD7-A693-C587C9317C61}" destId="{027C3863-5ECF-4AE6-BB1A-9199456AB02E}" srcOrd="1" destOrd="0" parTransId="{2671829D-BE4F-4B28-BA58-DE1EF0137F98}" sibTransId="{35D64732-1001-4028-A7B2-7DE05542A3F2}"/>
    <dgm:cxn modelId="{F4592391-E48A-46C7-80C5-65BA13530BAA}" type="presOf" srcId="{A13E8472-1960-445C-960C-F9C4CF15816A}" destId="{F28351E3-94E6-444E-B0F5-3EC3FC523BF2}" srcOrd="0" destOrd="0" presId="urn:microsoft.com/office/officeart/2005/8/layout/radial6"/>
    <dgm:cxn modelId="{B3665594-78EC-4677-BC59-A3317F79BB29}" type="presOf" srcId="{E1834754-61D5-4994-BE55-7CFD4A2A141A}" destId="{438846D5-1094-4D74-BD29-0524CB1CBEC7}" srcOrd="0" destOrd="0" presId="urn:microsoft.com/office/officeart/2005/8/layout/radial6"/>
    <dgm:cxn modelId="{6C190E99-6B5E-413F-8409-93CEFC9AC7F2}" srcId="{0CCF1A95-4DE9-4AD7-A693-C587C9317C61}" destId="{40E9F9CE-4B4A-4B9E-8D59-E0B368FE755E}" srcOrd="2" destOrd="0" parTransId="{BF13DCFE-FABC-4622-9E13-2400344F0E84}" sibTransId="{D964A869-A8B4-4D3E-8F98-C69D8C45D0F9}"/>
    <dgm:cxn modelId="{FDC375B2-AE1E-42E7-9124-EFCFB84177B2}" type="presOf" srcId="{90065FBB-E5E7-4876-B107-249945B32208}" destId="{D69B0211-33AD-4ACC-B741-D5FE2BDFD0BF}" srcOrd="0" destOrd="0" presId="urn:microsoft.com/office/officeart/2005/8/layout/radial6"/>
    <dgm:cxn modelId="{0EE9BBB8-A506-4F70-9A82-EC9495F04EAD}" srcId="{0CCF1A95-4DE9-4AD7-A693-C587C9317C61}" destId="{FC0C5678-21C7-4AF0-9763-C55E86AFB791}" srcOrd="0" destOrd="0" parTransId="{ED714CC7-30F0-4B1F-8549-0F6EEDEB7C93}" sibTransId="{DBA25098-4F12-47FE-8713-24B4C8F20528}"/>
    <dgm:cxn modelId="{AF329CBF-0A95-4C5B-9EF4-EBB029DD1620}" srcId="{0CCF1A95-4DE9-4AD7-A693-C587C9317C61}" destId="{588995D6-ACEC-41D9-960F-98AC498A3DD6}" srcOrd="6" destOrd="0" parTransId="{30C6924D-2877-4338-A5F8-A4A1435B35A0}" sibTransId="{61228E0A-03BB-4548-85AA-D076CFE90C4D}"/>
    <dgm:cxn modelId="{B4BDCFDC-0507-4537-AC2E-4B62820C6C01}" srcId="{0CCF1A95-4DE9-4AD7-A693-C587C9317C61}" destId="{ABF142D2-482A-4556-97A8-E6D44C81F69D}" srcOrd="7" destOrd="0" parTransId="{0994E945-5238-4FDE-AAC3-01291FD6D946}" sibTransId="{A97379FF-4054-4842-9A14-5823413093E2}"/>
    <dgm:cxn modelId="{A19F59E1-8A5B-416A-A269-A16273A070A7}" srcId="{A13E8472-1960-445C-960C-F9C4CF15816A}" destId="{0CCF1A95-4DE9-4AD7-A693-C587C9317C61}" srcOrd="0" destOrd="0" parTransId="{D0A97B75-2F92-4559-8A5E-D1DA461376A2}" sibTransId="{B3A58F59-AC8D-4788-9E21-3EA3A684270C}"/>
    <dgm:cxn modelId="{A314C7E2-7058-4B83-996A-8CFF95A152D9}" srcId="{0CCF1A95-4DE9-4AD7-A693-C587C9317C61}" destId="{E1834754-61D5-4994-BE55-7CFD4A2A141A}" srcOrd="3" destOrd="0" parTransId="{4CF56F6D-B946-4F8A-8A5C-4420FF39E98A}" sibTransId="{5F0F2AE4-326A-454A-8136-B01C5E2A746B}"/>
    <dgm:cxn modelId="{30E3B4E5-36CC-4E77-B733-413DBE9E7562}" type="presOf" srcId="{DBA25098-4F12-47FE-8713-24B4C8F20528}" destId="{3C40DF53-7301-46B9-829B-8672A8ABFB03}" srcOrd="0" destOrd="0" presId="urn:microsoft.com/office/officeart/2005/8/layout/radial6"/>
    <dgm:cxn modelId="{1E7832F5-B530-41BD-8574-875F274CC01A}" type="presOf" srcId="{0CCF1A95-4DE9-4AD7-A693-C587C9317C61}" destId="{A2B353BB-B849-4BBE-B5F7-55ACAA57F313}" srcOrd="0" destOrd="0" presId="urn:microsoft.com/office/officeart/2005/8/layout/radial6"/>
    <dgm:cxn modelId="{F70C0D56-DA8E-41A6-8FE9-F0AAC477E387}" type="presParOf" srcId="{F28351E3-94E6-444E-B0F5-3EC3FC523BF2}" destId="{A2B353BB-B849-4BBE-B5F7-55ACAA57F313}" srcOrd="0" destOrd="0" presId="urn:microsoft.com/office/officeart/2005/8/layout/radial6"/>
    <dgm:cxn modelId="{8308329F-8478-4CA4-A07A-4890515D60A8}" type="presParOf" srcId="{F28351E3-94E6-444E-B0F5-3EC3FC523BF2}" destId="{DFA5D015-86A4-4533-8E31-5F364BDEE153}" srcOrd="1" destOrd="0" presId="urn:microsoft.com/office/officeart/2005/8/layout/radial6"/>
    <dgm:cxn modelId="{E377682F-7749-4434-BB3A-9BD105B40602}" type="presParOf" srcId="{F28351E3-94E6-444E-B0F5-3EC3FC523BF2}" destId="{863A4541-2755-4842-8A58-D79B61C7FF5E}" srcOrd="2" destOrd="0" presId="urn:microsoft.com/office/officeart/2005/8/layout/radial6"/>
    <dgm:cxn modelId="{DE854350-8416-42F7-A7C1-0BCA3704AB44}" type="presParOf" srcId="{F28351E3-94E6-444E-B0F5-3EC3FC523BF2}" destId="{3C40DF53-7301-46B9-829B-8672A8ABFB03}" srcOrd="3" destOrd="0" presId="urn:microsoft.com/office/officeart/2005/8/layout/radial6"/>
    <dgm:cxn modelId="{CD78CC4D-08E4-49DA-86D0-3CE4968B1D3A}" type="presParOf" srcId="{F28351E3-94E6-444E-B0F5-3EC3FC523BF2}" destId="{13FE96AA-AF78-43D7-A808-C2BD16E53ED7}" srcOrd="4" destOrd="0" presId="urn:microsoft.com/office/officeart/2005/8/layout/radial6"/>
    <dgm:cxn modelId="{D9FDA1E4-EF48-4D39-9F03-40865FD265A7}" type="presParOf" srcId="{F28351E3-94E6-444E-B0F5-3EC3FC523BF2}" destId="{E332787F-91F5-451B-A299-6B5C10F823AC}" srcOrd="5" destOrd="0" presId="urn:microsoft.com/office/officeart/2005/8/layout/radial6"/>
    <dgm:cxn modelId="{E06044C3-54D0-4952-A9AC-073520A77A77}" type="presParOf" srcId="{F28351E3-94E6-444E-B0F5-3EC3FC523BF2}" destId="{766B4629-A48C-4F19-81D4-5DD2AE8CA0A5}" srcOrd="6" destOrd="0" presId="urn:microsoft.com/office/officeart/2005/8/layout/radial6"/>
    <dgm:cxn modelId="{D4DB02CF-36B9-49B0-82D2-E2BB2E516A7A}" type="presParOf" srcId="{F28351E3-94E6-444E-B0F5-3EC3FC523BF2}" destId="{19156490-29F4-4507-81CE-65A81F6E98A6}" srcOrd="7" destOrd="0" presId="urn:microsoft.com/office/officeart/2005/8/layout/radial6"/>
    <dgm:cxn modelId="{21ACCC8D-4430-44CE-A3A3-0C6A5DE80101}" type="presParOf" srcId="{F28351E3-94E6-444E-B0F5-3EC3FC523BF2}" destId="{C19CB211-F1BE-407D-97B8-2750E32A1CDC}" srcOrd="8" destOrd="0" presId="urn:microsoft.com/office/officeart/2005/8/layout/radial6"/>
    <dgm:cxn modelId="{831C4A3B-60EE-4F4D-9929-8D7E40D2B668}" type="presParOf" srcId="{F28351E3-94E6-444E-B0F5-3EC3FC523BF2}" destId="{502F39C6-1A53-46F6-8370-38F5A3019C24}" srcOrd="9" destOrd="0" presId="urn:microsoft.com/office/officeart/2005/8/layout/radial6"/>
    <dgm:cxn modelId="{BF43EE91-9593-465C-BDB4-9CB42FED5D68}" type="presParOf" srcId="{F28351E3-94E6-444E-B0F5-3EC3FC523BF2}" destId="{438846D5-1094-4D74-BD29-0524CB1CBEC7}" srcOrd="10" destOrd="0" presId="urn:microsoft.com/office/officeart/2005/8/layout/radial6"/>
    <dgm:cxn modelId="{9C6B5C2D-4DFC-4FC4-B743-25F2AE7657ED}" type="presParOf" srcId="{F28351E3-94E6-444E-B0F5-3EC3FC523BF2}" destId="{CB34E696-07BE-4515-B321-A6A02441C0B0}" srcOrd="11" destOrd="0" presId="urn:microsoft.com/office/officeart/2005/8/layout/radial6"/>
    <dgm:cxn modelId="{ABF4D6E4-DD87-46DF-BE4C-15EF903BEF6C}" type="presParOf" srcId="{F28351E3-94E6-444E-B0F5-3EC3FC523BF2}" destId="{33D57B3C-BE02-4D47-B2F4-F3CBC3686473}" srcOrd="12" destOrd="0" presId="urn:microsoft.com/office/officeart/2005/8/layout/radial6"/>
    <dgm:cxn modelId="{B8E8C770-519D-446F-B335-E1057C71A79F}" type="presParOf" srcId="{F28351E3-94E6-444E-B0F5-3EC3FC523BF2}" destId="{D69B0211-33AD-4ACC-B741-D5FE2BDFD0BF}" srcOrd="13" destOrd="0" presId="urn:microsoft.com/office/officeart/2005/8/layout/radial6"/>
    <dgm:cxn modelId="{1DF398E6-7356-4A17-A6EB-F1ABBD06E4BF}" type="presParOf" srcId="{F28351E3-94E6-444E-B0F5-3EC3FC523BF2}" destId="{3D36658C-7E50-40C9-BADF-4D30E582A5A6}" srcOrd="14" destOrd="0" presId="urn:microsoft.com/office/officeart/2005/8/layout/radial6"/>
    <dgm:cxn modelId="{E07F4016-B989-415A-9504-011ECBAD280A}" type="presParOf" srcId="{F28351E3-94E6-444E-B0F5-3EC3FC523BF2}" destId="{E7D1E04A-68F0-4664-AD09-44DDDAA47407}" srcOrd="15" destOrd="0" presId="urn:microsoft.com/office/officeart/2005/8/layout/radial6"/>
    <dgm:cxn modelId="{492E1BEE-9C79-42D9-AE2B-E2D1523622C5}" type="presParOf" srcId="{F28351E3-94E6-444E-B0F5-3EC3FC523BF2}" destId="{7A339782-7B0B-46D2-803C-A640063D158D}" srcOrd="16" destOrd="0" presId="urn:microsoft.com/office/officeart/2005/8/layout/radial6"/>
    <dgm:cxn modelId="{E65499FB-B75B-471A-906B-E5B873C46ABE}" type="presParOf" srcId="{F28351E3-94E6-444E-B0F5-3EC3FC523BF2}" destId="{A99F2E1E-06B4-431F-B614-AFD85C1E50A6}" srcOrd="17" destOrd="0" presId="urn:microsoft.com/office/officeart/2005/8/layout/radial6"/>
    <dgm:cxn modelId="{74DB7B91-CF62-47E6-BA6F-CDDA3285AABA}" type="presParOf" srcId="{F28351E3-94E6-444E-B0F5-3EC3FC523BF2}" destId="{1B746784-A54F-4395-8B51-96531A4499F8}" srcOrd="18" destOrd="0" presId="urn:microsoft.com/office/officeart/2005/8/layout/radial6"/>
    <dgm:cxn modelId="{DD20E11A-92FC-47CA-87EE-FB9A021216EE}" type="presParOf" srcId="{F28351E3-94E6-444E-B0F5-3EC3FC523BF2}" destId="{9381D330-190F-4EC6-9E23-A3C65EFBE9BD}" srcOrd="19" destOrd="0" presId="urn:microsoft.com/office/officeart/2005/8/layout/radial6"/>
    <dgm:cxn modelId="{B01490CD-0FBE-4642-A2CC-26BFDF977FDC}" type="presParOf" srcId="{F28351E3-94E6-444E-B0F5-3EC3FC523BF2}" destId="{324D29AC-3709-4E91-884E-771B6B887B40}" srcOrd="20" destOrd="0" presId="urn:microsoft.com/office/officeart/2005/8/layout/radial6"/>
    <dgm:cxn modelId="{4855FF5D-B4D8-4747-B36B-FEE858EE4E3D}" type="presParOf" srcId="{F28351E3-94E6-444E-B0F5-3EC3FC523BF2}" destId="{BA81AE7C-998E-4507-B9A1-5FCACB64347C}" srcOrd="21" destOrd="0" presId="urn:microsoft.com/office/officeart/2005/8/layout/radial6"/>
    <dgm:cxn modelId="{B6DAEF4B-31D1-47D8-9E60-9AFAB1281EE8}" type="presParOf" srcId="{F28351E3-94E6-444E-B0F5-3EC3FC523BF2}" destId="{7912E18D-70B2-4FF5-B160-7CEEF9A063DE}" srcOrd="22" destOrd="0" presId="urn:microsoft.com/office/officeart/2005/8/layout/radial6"/>
    <dgm:cxn modelId="{A277CA7E-2540-499D-96EE-FB9A2C037C63}" type="presParOf" srcId="{F28351E3-94E6-444E-B0F5-3EC3FC523BF2}" destId="{827BC0CD-F2EF-47D5-8C17-32C9639AE858}" srcOrd="23" destOrd="0" presId="urn:microsoft.com/office/officeart/2005/8/layout/radial6"/>
    <dgm:cxn modelId="{D1EB8160-CCC1-4B57-8C12-6A3D1EB23CE6}" type="presParOf" srcId="{F28351E3-94E6-444E-B0F5-3EC3FC523BF2}" destId="{4C00EA5E-2375-4DDC-BBEA-379C73DA0526}" srcOrd="24" destOrd="0" presId="urn:microsoft.com/office/officeart/2005/8/layout/radial6"/>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0EA5E-2375-4DDC-BBEA-379C73DA0526}">
      <dsp:nvSpPr>
        <dsp:cNvPr id="0" name=""/>
        <dsp:cNvSpPr/>
      </dsp:nvSpPr>
      <dsp:spPr>
        <a:xfrm>
          <a:off x="685424" y="396359"/>
          <a:ext cx="3577668" cy="3577668"/>
        </a:xfrm>
        <a:prstGeom prst="blockArc">
          <a:avLst>
            <a:gd name="adj1" fmla="val 13500000"/>
            <a:gd name="adj2" fmla="val 16200000"/>
            <a:gd name="adj3" fmla="val 3424"/>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81AE7C-998E-4507-B9A1-5FCACB64347C}">
      <dsp:nvSpPr>
        <dsp:cNvPr id="0" name=""/>
        <dsp:cNvSpPr/>
      </dsp:nvSpPr>
      <dsp:spPr>
        <a:xfrm>
          <a:off x="685424" y="396359"/>
          <a:ext cx="3577668" cy="3577668"/>
        </a:xfrm>
        <a:prstGeom prst="blockArc">
          <a:avLst>
            <a:gd name="adj1" fmla="val 10800000"/>
            <a:gd name="adj2" fmla="val 13500000"/>
            <a:gd name="adj3" fmla="val 3424"/>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B746784-A54F-4395-8B51-96531A4499F8}">
      <dsp:nvSpPr>
        <dsp:cNvPr id="0" name=""/>
        <dsp:cNvSpPr/>
      </dsp:nvSpPr>
      <dsp:spPr>
        <a:xfrm>
          <a:off x="685424" y="396359"/>
          <a:ext cx="3577668" cy="3577668"/>
        </a:xfrm>
        <a:prstGeom prst="blockArc">
          <a:avLst>
            <a:gd name="adj1" fmla="val 8100000"/>
            <a:gd name="adj2" fmla="val 10800000"/>
            <a:gd name="adj3" fmla="val 3424"/>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D1E04A-68F0-4664-AD09-44DDDAA47407}">
      <dsp:nvSpPr>
        <dsp:cNvPr id="0" name=""/>
        <dsp:cNvSpPr/>
      </dsp:nvSpPr>
      <dsp:spPr>
        <a:xfrm>
          <a:off x="685424" y="396359"/>
          <a:ext cx="3577668" cy="3577668"/>
        </a:xfrm>
        <a:prstGeom prst="blockArc">
          <a:avLst>
            <a:gd name="adj1" fmla="val 5400000"/>
            <a:gd name="adj2" fmla="val 8100000"/>
            <a:gd name="adj3" fmla="val 3424"/>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D57B3C-BE02-4D47-B2F4-F3CBC3686473}">
      <dsp:nvSpPr>
        <dsp:cNvPr id="0" name=""/>
        <dsp:cNvSpPr/>
      </dsp:nvSpPr>
      <dsp:spPr>
        <a:xfrm>
          <a:off x="685424" y="396359"/>
          <a:ext cx="3577668" cy="3577668"/>
        </a:xfrm>
        <a:prstGeom prst="blockArc">
          <a:avLst>
            <a:gd name="adj1" fmla="val 2700000"/>
            <a:gd name="adj2" fmla="val 5400000"/>
            <a:gd name="adj3" fmla="val 3424"/>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2F39C6-1A53-46F6-8370-38F5A3019C24}">
      <dsp:nvSpPr>
        <dsp:cNvPr id="0" name=""/>
        <dsp:cNvSpPr/>
      </dsp:nvSpPr>
      <dsp:spPr>
        <a:xfrm>
          <a:off x="685424" y="396359"/>
          <a:ext cx="3577668" cy="3577668"/>
        </a:xfrm>
        <a:prstGeom prst="blockArc">
          <a:avLst>
            <a:gd name="adj1" fmla="val 0"/>
            <a:gd name="adj2" fmla="val 2700000"/>
            <a:gd name="adj3" fmla="val 3424"/>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6B4629-A48C-4F19-81D4-5DD2AE8CA0A5}">
      <dsp:nvSpPr>
        <dsp:cNvPr id="0" name=""/>
        <dsp:cNvSpPr/>
      </dsp:nvSpPr>
      <dsp:spPr>
        <a:xfrm>
          <a:off x="685424" y="396359"/>
          <a:ext cx="3577668" cy="3577668"/>
        </a:xfrm>
        <a:prstGeom prst="blockArc">
          <a:avLst>
            <a:gd name="adj1" fmla="val 18900000"/>
            <a:gd name="adj2" fmla="val 0"/>
            <a:gd name="adj3" fmla="val 3424"/>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40DF53-7301-46B9-829B-8672A8ABFB03}">
      <dsp:nvSpPr>
        <dsp:cNvPr id="0" name=""/>
        <dsp:cNvSpPr/>
      </dsp:nvSpPr>
      <dsp:spPr>
        <a:xfrm>
          <a:off x="685424" y="396359"/>
          <a:ext cx="3577668" cy="3577668"/>
        </a:xfrm>
        <a:prstGeom prst="blockArc">
          <a:avLst>
            <a:gd name="adj1" fmla="val 16200000"/>
            <a:gd name="adj2" fmla="val 18900000"/>
            <a:gd name="adj3" fmla="val 3424"/>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B353BB-B849-4BBE-B5F7-55ACAA57F313}">
      <dsp:nvSpPr>
        <dsp:cNvPr id="0" name=""/>
        <dsp:cNvSpPr/>
      </dsp:nvSpPr>
      <dsp:spPr>
        <a:xfrm>
          <a:off x="1819513" y="1577022"/>
          <a:ext cx="1309489" cy="1216342"/>
        </a:xfrm>
        <a:prstGeom prst="ellipse">
          <a:avLst/>
        </a:prstGeom>
        <a:gradFill flip="none" rotWithShape="0">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1"/>
              </a:solidFill>
            </a:rPr>
            <a:t>Mental resilience</a:t>
          </a:r>
        </a:p>
        <a:p>
          <a:pPr marL="0" lvl="0" indent="0" algn="ctr" defTabSz="622300">
            <a:lnSpc>
              <a:spcPct val="90000"/>
            </a:lnSpc>
            <a:spcBef>
              <a:spcPct val="0"/>
            </a:spcBef>
            <a:spcAft>
              <a:spcPct val="35000"/>
            </a:spcAft>
            <a:buNone/>
          </a:pPr>
          <a:r>
            <a:rPr lang="en-GB" sz="1400" kern="1200" dirty="0">
              <a:solidFill>
                <a:schemeClr val="tx1"/>
              </a:solidFill>
            </a:rPr>
            <a:t>(PTI control)</a:t>
          </a:r>
        </a:p>
      </dsp:txBody>
      <dsp:txXfrm>
        <a:off x="2011283" y="1755151"/>
        <a:ext cx="925949" cy="860084"/>
      </dsp:txXfrm>
    </dsp:sp>
    <dsp:sp modelId="{DFA5D015-86A4-4533-8E31-5F364BDEE153}">
      <dsp:nvSpPr>
        <dsp:cNvPr id="0" name=""/>
        <dsp:cNvSpPr/>
      </dsp:nvSpPr>
      <dsp:spPr>
        <a:xfrm>
          <a:off x="1911084" y="1602"/>
          <a:ext cx="1126348" cy="850767"/>
        </a:xfrm>
        <a:prstGeom prst="ellipse">
          <a:avLst/>
        </a:prstGeom>
        <a:gradFill flip="none" rotWithShape="0">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08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Social support &amp; unit cohesion</a:t>
          </a:r>
        </a:p>
      </dsp:txBody>
      <dsp:txXfrm>
        <a:off x="2076034" y="126194"/>
        <a:ext cx="796448" cy="601583"/>
      </dsp:txXfrm>
    </dsp:sp>
    <dsp:sp modelId="{13FE96AA-AF78-43D7-A808-C2BD16E53ED7}">
      <dsp:nvSpPr>
        <dsp:cNvPr id="0" name=""/>
        <dsp:cNvSpPr/>
      </dsp:nvSpPr>
      <dsp:spPr>
        <a:xfrm>
          <a:off x="3154324" y="516569"/>
          <a:ext cx="1126348" cy="850767"/>
        </a:xfrm>
        <a:prstGeom prst="ellipse">
          <a:avLst/>
        </a:prstGeom>
        <a:gradFill flip="none" rotWithShape="0">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08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Emotional control</a:t>
          </a:r>
        </a:p>
      </dsp:txBody>
      <dsp:txXfrm>
        <a:off x="3319274" y="641161"/>
        <a:ext cx="796448" cy="601583"/>
      </dsp:txXfrm>
    </dsp:sp>
    <dsp:sp modelId="{19156490-29F4-4507-81CE-65A81F6E98A6}">
      <dsp:nvSpPr>
        <dsp:cNvPr id="0" name=""/>
        <dsp:cNvSpPr/>
      </dsp:nvSpPr>
      <dsp:spPr>
        <a:xfrm>
          <a:off x="3669290" y="1759809"/>
          <a:ext cx="1126348" cy="850767"/>
        </a:xfrm>
        <a:prstGeom prst="ellipse">
          <a:avLst/>
        </a:prstGeom>
        <a:gradFill flip="none" rotWithShape="0">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08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Mindset control</a:t>
          </a:r>
        </a:p>
      </dsp:txBody>
      <dsp:txXfrm>
        <a:off x="3834240" y="1884401"/>
        <a:ext cx="796448" cy="601583"/>
      </dsp:txXfrm>
    </dsp:sp>
    <dsp:sp modelId="{438846D5-1094-4D74-BD29-0524CB1CBEC7}">
      <dsp:nvSpPr>
        <dsp:cNvPr id="0" name=""/>
        <dsp:cNvSpPr/>
      </dsp:nvSpPr>
      <dsp:spPr>
        <a:xfrm>
          <a:off x="3154324" y="3003049"/>
          <a:ext cx="1126348" cy="850767"/>
        </a:xfrm>
        <a:prstGeom prst="ellipse">
          <a:avLst/>
        </a:prstGeom>
        <a:gradFill flip="none" rotWithShape="0">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08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Purpose &amp; motivation</a:t>
          </a:r>
        </a:p>
      </dsp:txBody>
      <dsp:txXfrm>
        <a:off x="3319274" y="3127641"/>
        <a:ext cx="796448" cy="601583"/>
      </dsp:txXfrm>
    </dsp:sp>
    <dsp:sp modelId="{D69B0211-33AD-4ACC-B741-D5FE2BDFD0BF}">
      <dsp:nvSpPr>
        <dsp:cNvPr id="0" name=""/>
        <dsp:cNvSpPr/>
      </dsp:nvSpPr>
      <dsp:spPr>
        <a:xfrm>
          <a:off x="1911084" y="3518016"/>
          <a:ext cx="1126348" cy="850767"/>
        </a:xfrm>
        <a:prstGeom prst="ellipse">
          <a:avLst/>
        </a:prstGeom>
        <a:gradFill flip="none" rotWithShape="0">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08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Leadership</a:t>
          </a:r>
        </a:p>
      </dsp:txBody>
      <dsp:txXfrm>
        <a:off x="2076034" y="3642608"/>
        <a:ext cx="796448" cy="601583"/>
      </dsp:txXfrm>
    </dsp:sp>
    <dsp:sp modelId="{7A339782-7B0B-46D2-803C-A640063D158D}">
      <dsp:nvSpPr>
        <dsp:cNvPr id="0" name=""/>
        <dsp:cNvSpPr/>
      </dsp:nvSpPr>
      <dsp:spPr>
        <a:xfrm>
          <a:off x="667844" y="3003049"/>
          <a:ext cx="1126348" cy="850767"/>
        </a:xfrm>
        <a:prstGeom prst="ellipse">
          <a:avLst/>
        </a:prstGeom>
        <a:gradFill flip="none" rotWithShape="0">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08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Facilitative environment</a:t>
          </a:r>
        </a:p>
      </dsp:txBody>
      <dsp:txXfrm>
        <a:off x="832794" y="3127641"/>
        <a:ext cx="796448" cy="601583"/>
      </dsp:txXfrm>
    </dsp:sp>
    <dsp:sp modelId="{9381D330-190F-4EC6-9E23-A3C65EFBE9BD}">
      <dsp:nvSpPr>
        <dsp:cNvPr id="0" name=""/>
        <dsp:cNvSpPr/>
      </dsp:nvSpPr>
      <dsp:spPr>
        <a:xfrm>
          <a:off x="152877" y="1759809"/>
          <a:ext cx="1126348" cy="850767"/>
        </a:xfrm>
        <a:prstGeom prst="ellipse">
          <a:avLst/>
        </a:prstGeom>
        <a:gradFill flip="none" rotWithShape="0">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08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Self-belief &amp; confidence</a:t>
          </a:r>
        </a:p>
      </dsp:txBody>
      <dsp:txXfrm>
        <a:off x="317827" y="1884401"/>
        <a:ext cx="796448" cy="601583"/>
      </dsp:txXfrm>
    </dsp:sp>
    <dsp:sp modelId="{7912E18D-70B2-4FF5-B160-7CEEF9A063DE}">
      <dsp:nvSpPr>
        <dsp:cNvPr id="0" name=""/>
        <dsp:cNvSpPr/>
      </dsp:nvSpPr>
      <dsp:spPr>
        <a:xfrm>
          <a:off x="667844" y="516569"/>
          <a:ext cx="1126348" cy="850767"/>
        </a:xfrm>
        <a:prstGeom prst="ellipse">
          <a:avLst/>
        </a:prstGeom>
        <a:gradFill flip="none" rotWithShape="0">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08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Coping strategies</a:t>
          </a:r>
        </a:p>
      </dsp:txBody>
      <dsp:txXfrm>
        <a:off x="832794" y="641161"/>
        <a:ext cx="796448" cy="60158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B334-EA4C-4B80-85F2-E381EA3B88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A0C9D0E-54B8-4360-A009-71927FD13C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8C6FA2F-AA64-429C-9518-90447F2627EE}"/>
              </a:ext>
            </a:extLst>
          </p:cNvPr>
          <p:cNvSpPr>
            <a:spLocks noGrp="1"/>
          </p:cNvSpPr>
          <p:nvPr>
            <p:ph type="dt" sz="half" idx="10"/>
          </p:nvPr>
        </p:nvSpPr>
        <p:spPr/>
        <p:txBody>
          <a:bodyPr/>
          <a:lstStyle/>
          <a:p>
            <a:fld id="{4157DA88-4C79-4241-8DED-4A2ACD3EC2A7}" type="datetimeFigureOut">
              <a:rPr lang="en-GB" smtClean="0"/>
              <a:t>19/03/2021</a:t>
            </a:fld>
            <a:endParaRPr lang="en-GB"/>
          </a:p>
        </p:txBody>
      </p:sp>
      <p:sp>
        <p:nvSpPr>
          <p:cNvPr id="5" name="Footer Placeholder 4">
            <a:extLst>
              <a:ext uri="{FF2B5EF4-FFF2-40B4-BE49-F238E27FC236}">
                <a16:creationId xmlns:a16="http://schemas.microsoft.com/office/drawing/2014/main" id="{242D4E94-A7D4-44AA-AE0E-3C6CB5DA41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C08E2-2952-45D2-9767-FACFF15CDD19}"/>
              </a:ext>
            </a:extLst>
          </p:cNvPr>
          <p:cNvSpPr>
            <a:spLocks noGrp="1"/>
          </p:cNvSpPr>
          <p:nvPr>
            <p:ph type="sldNum" sz="quarter" idx="12"/>
          </p:nvPr>
        </p:nvSpPr>
        <p:spPr/>
        <p:txBody>
          <a:bodyPr/>
          <a:lstStyle/>
          <a:p>
            <a:fld id="{7DC4C2AA-873A-4C2D-92F6-6FFC8FB22D0D}" type="slidenum">
              <a:rPr lang="en-GB" smtClean="0"/>
              <a:t>‹#›</a:t>
            </a:fld>
            <a:endParaRPr lang="en-GB"/>
          </a:p>
        </p:txBody>
      </p:sp>
    </p:spTree>
    <p:extLst>
      <p:ext uri="{BB962C8B-B14F-4D97-AF65-F5344CB8AC3E}">
        <p14:creationId xmlns:p14="http://schemas.microsoft.com/office/powerpoint/2010/main" val="277429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9F67-3EFA-4D77-8515-E7B9FE83966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90A40C-1A37-4ACB-9638-75BE95E12A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E1EE6C-28CD-44C6-89D2-1485263DA6AC}"/>
              </a:ext>
            </a:extLst>
          </p:cNvPr>
          <p:cNvSpPr>
            <a:spLocks noGrp="1"/>
          </p:cNvSpPr>
          <p:nvPr>
            <p:ph type="dt" sz="half" idx="10"/>
          </p:nvPr>
        </p:nvSpPr>
        <p:spPr/>
        <p:txBody>
          <a:bodyPr/>
          <a:lstStyle/>
          <a:p>
            <a:fld id="{4157DA88-4C79-4241-8DED-4A2ACD3EC2A7}" type="datetimeFigureOut">
              <a:rPr lang="en-GB" smtClean="0"/>
              <a:t>19/03/2021</a:t>
            </a:fld>
            <a:endParaRPr lang="en-GB"/>
          </a:p>
        </p:txBody>
      </p:sp>
      <p:sp>
        <p:nvSpPr>
          <p:cNvPr id="5" name="Footer Placeholder 4">
            <a:extLst>
              <a:ext uri="{FF2B5EF4-FFF2-40B4-BE49-F238E27FC236}">
                <a16:creationId xmlns:a16="http://schemas.microsoft.com/office/drawing/2014/main" id="{8D7BEDE6-3BE5-449C-922D-57656E0F19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9CB245-CFF4-4625-8EE3-5D64F7A7EA6D}"/>
              </a:ext>
            </a:extLst>
          </p:cNvPr>
          <p:cNvSpPr>
            <a:spLocks noGrp="1"/>
          </p:cNvSpPr>
          <p:nvPr>
            <p:ph type="sldNum" sz="quarter" idx="12"/>
          </p:nvPr>
        </p:nvSpPr>
        <p:spPr/>
        <p:txBody>
          <a:bodyPr/>
          <a:lstStyle/>
          <a:p>
            <a:fld id="{7DC4C2AA-873A-4C2D-92F6-6FFC8FB22D0D}" type="slidenum">
              <a:rPr lang="en-GB" smtClean="0"/>
              <a:t>‹#›</a:t>
            </a:fld>
            <a:endParaRPr lang="en-GB"/>
          </a:p>
        </p:txBody>
      </p:sp>
    </p:spTree>
    <p:extLst>
      <p:ext uri="{BB962C8B-B14F-4D97-AF65-F5344CB8AC3E}">
        <p14:creationId xmlns:p14="http://schemas.microsoft.com/office/powerpoint/2010/main" val="34711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6D528B-3F13-4327-BD3A-83373BF56F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D813B7-5A2E-432E-AB0B-7DBCBAC30C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82DF2C-2496-4D64-A18E-5DDC763829AA}"/>
              </a:ext>
            </a:extLst>
          </p:cNvPr>
          <p:cNvSpPr>
            <a:spLocks noGrp="1"/>
          </p:cNvSpPr>
          <p:nvPr>
            <p:ph type="dt" sz="half" idx="10"/>
          </p:nvPr>
        </p:nvSpPr>
        <p:spPr/>
        <p:txBody>
          <a:bodyPr/>
          <a:lstStyle/>
          <a:p>
            <a:fld id="{4157DA88-4C79-4241-8DED-4A2ACD3EC2A7}" type="datetimeFigureOut">
              <a:rPr lang="en-GB" smtClean="0"/>
              <a:t>19/03/2021</a:t>
            </a:fld>
            <a:endParaRPr lang="en-GB"/>
          </a:p>
        </p:txBody>
      </p:sp>
      <p:sp>
        <p:nvSpPr>
          <p:cNvPr id="5" name="Footer Placeholder 4">
            <a:extLst>
              <a:ext uri="{FF2B5EF4-FFF2-40B4-BE49-F238E27FC236}">
                <a16:creationId xmlns:a16="http://schemas.microsoft.com/office/drawing/2014/main" id="{D9CAB544-B5F1-4574-873B-4F37C5B931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21D3A0-1A8E-4752-A016-6F83B3865B9C}"/>
              </a:ext>
            </a:extLst>
          </p:cNvPr>
          <p:cNvSpPr>
            <a:spLocks noGrp="1"/>
          </p:cNvSpPr>
          <p:nvPr>
            <p:ph type="sldNum" sz="quarter" idx="12"/>
          </p:nvPr>
        </p:nvSpPr>
        <p:spPr/>
        <p:txBody>
          <a:bodyPr/>
          <a:lstStyle/>
          <a:p>
            <a:fld id="{7DC4C2AA-873A-4C2D-92F6-6FFC8FB22D0D}" type="slidenum">
              <a:rPr lang="en-GB" smtClean="0"/>
              <a:t>‹#›</a:t>
            </a:fld>
            <a:endParaRPr lang="en-GB"/>
          </a:p>
        </p:txBody>
      </p:sp>
    </p:spTree>
    <p:extLst>
      <p:ext uri="{BB962C8B-B14F-4D97-AF65-F5344CB8AC3E}">
        <p14:creationId xmlns:p14="http://schemas.microsoft.com/office/powerpoint/2010/main" val="361759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98E0-00F3-4934-B634-F062037684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4FCB3A-8B87-4951-AFB6-8C506DD2AA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F4D5FC-C06B-4240-B518-4681B70932F7}"/>
              </a:ext>
            </a:extLst>
          </p:cNvPr>
          <p:cNvSpPr>
            <a:spLocks noGrp="1"/>
          </p:cNvSpPr>
          <p:nvPr>
            <p:ph type="dt" sz="half" idx="10"/>
          </p:nvPr>
        </p:nvSpPr>
        <p:spPr/>
        <p:txBody>
          <a:bodyPr/>
          <a:lstStyle/>
          <a:p>
            <a:fld id="{4157DA88-4C79-4241-8DED-4A2ACD3EC2A7}" type="datetimeFigureOut">
              <a:rPr lang="en-GB" smtClean="0"/>
              <a:t>19/03/2021</a:t>
            </a:fld>
            <a:endParaRPr lang="en-GB"/>
          </a:p>
        </p:txBody>
      </p:sp>
      <p:sp>
        <p:nvSpPr>
          <p:cNvPr id="5" name="Footer Placeholder 4">
            <a:extLst>
              <a:ext uri="{FF2B5EF4-FFF2-40B4-BE49-F238E27FC236}">
                <a16:creationId xmlns:a16="http://schemas.microsoft.com/office/drawing/2014/main" id="{7D404F32-580C-4389-BBC6-096871C39D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37B184-9689-4BC1-8253-BED8278F45C5}"/>
              </a:ext>
            </a:extLst>
          </p:cNvPr>
          <p:cNvSpPr>
            <a:spLocks noGrp="1"/>
          </p:cNvSpPr>
          <p:nvPr>
            <p:ph type="sldNum" sz="quarter" idx="12"/>
          </p:nvPr>
        </p:nvSpPr>
        <p:spPr/>
        <p:txBody>
          <a:bodyPr/>
          <a:lstStyle/>
          <a:p>
            <a:fld id="{7DC4C2AA-873A-4C2D-92F6-6FFC8FB22D0D}" type="slidenum">
              <a:rPr lang="en-GB" smtClean="0"/>
              <a:t>‹#›</a:t>
            </a:fld>
            <a:endParaRPr lang="en-GB"/>
          </a:p>
        </p:txBody>
      </p:sp>
    </p:spTree>
    <p:extLst>
      <p:ext uri="{BB962C8B-B14F-4D97-AF65-F5344CB8AC3E}">
        <p14:creationId xmlns:p14="http://schemas.microsoft.com/office/powerpoint/2010/main" val="251952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CBD5-973A-43B5-B085-ED1A56ACDE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53F7CA-9654-4A39-BF21-F794842ED9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B23E72-2E0C-45D4-97E6-4B305D2CFC7F}"/>
              </a:ext>
            </a:extLst>
          </p:cNvPr>
          <p:cNvSpPr>
            <a:spLocks noGrp="1"/>
          </p:cNvSpPr>
          <p:nvPr>
            <p:ph type="dt" sz="half" idx="10"/>
          </p:nvPr>
        </p:nvSpPr>
        <p:spPr/>
        <p:txBody>
          <a:bodyPr/>
          <a:lstStyle/>
          <a:p>
            <a:fld id="{4157DA88-4C79-4241-8DED-4A2ACD3EC2A7}" type="datetimeFigureOut">
              <a:rPr lang="en-GB" smtClean="0"/>
              <a:t>19/03/2021</a:t>
            </a:fld>
            <a:endParaRPr lang="en-GB"/>
          </a:p>
        </p:txBody>
      </p:sp>
      <p:sp>
        <p:nvSpPr>
          <p:cNvPr id="5" name="Footer Placeholder 4">
            <a:extLst>
              <a:ext uri="{FF2B5EF4-FFF2-40B4-BE49-F238E27FC236}">
                <a16:creationId xmlns:a16="http://schemas.microsoft.com/office/drawing/2014/main" id="{83870FF9-504A-4A1B-B05C-83C8E964C9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3F04E8-BE5A-4857-B195-DD93E62270AB}"/>
              </a:ext>
            </a:extLst>
          </p:cNvPr>
          <p:cNvSpPr>
            <a:spLocks noGrp="1"/>
          </p:cNvSpPr>
          <p:nvPr>
            <p:ph type="sldNum" sz="quarter" idx="12"/>
          </p:nvPr>
        </p:nvSpPr>
        <p:spPr/>
        <p:txBody>
          <a:bodyPr/>
          <a:lstStyle/>
          <a:p>
            <a:fld id="{7DC4C2AA-873A-4C2D-92F6-6FFC8FB22D0D}" type="slidenum">
              <a:rPr lang="en-GB" smtClean="0"/>
              <a:t>‹#›</a:t>
            </a:fld>
            <a:endParaRPr lang="en-GB"/>
          </a:p>
        </p:txBody>
      </p:sp>
    </p:spTree>
    <p:extLst>
      <p:ext uri="{BB962C8B-B14F-4D97-AF65-F5344CB8AC3E}">
        <p14:creationId xmlns:p14="http://schemas.microsoft.com/office/powerpoint/2010/main" val="469139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452C-1A35-4C35-A0E7-70A55CD41DC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0A76CE-194C-4953-A0F1-DC5DA3ACE8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EB1B4ED-5C8A-4CAD-84AB-A24ED25A08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35796B4-B074-4E8C-BA47-92D722162D23}"/>
              </a:ext>
            </a:extLst>
          </p:cNvPr>
          <p:cNvSpPr>
            <a:spLocks noGrp="1"/>
          </p:cNvSpPr>
          <p:nvPr>
            <p:ph type="dt" sz="half" idx="10"/>
          </p:nvPr>
        </p:nvSpPr>
        <p:spPr/>
        <p:txBody>
          <a:bodyPr/>
          <a:lstStyle/>
          <a:p>
            <a:fld id="{4157DA88-4C79-4241-8DED-4A2ACD3EC2A7}" type="datetimeFigureOut">
              <a:rPr lang="en-GB" smtClean="0"/>
              <a:t>19/03/2021</a:t>
            </a:fld>
            <a:endParaRPr lang="en-GB"/>
          </a:p>
        </p:txBody>
      </p:sp>
      <p:sp>
        <p:nvSpPr>
          <p:cNvPr id="6" name="Footer Placeholder 5">
            <a:extLst>
              <a:ext uri="{FF2B5EF4-FFF2-40B4-BE49-F238E27FC236}">
                <a16:creationId xmlns:a16="http://schemas.microsoft.com/office/drawing/2014/main" id="{E0CFA4F8-50DF-44C9-A904-ED30ED28F3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542618-F019-45BD-926C-B3D97D1DF1C6}"/>
              </a:ext>
            </a:extLst>
          </p:cNvPr>
          <p:cNvSpPr>
            <a:spLocks noGrp="1"/>
          </p:cNvSpPr>
          <p:nvPr>
            <p:ph type="sldNum" sz="quarter" idx="12"/>
          </p:nvPr>
        </p:nvSpPr>
        <p:spPr/>
        <p:txBody>
          <a:bodyPr/>
          <a:lstStyle/>
          <a:p>
            <a:fld id="{7DC4C2AA-873A-4C2D-92F6-6FFC8FB22D0D}" type="slidenum">
              <a:rPr lang="en-GB" smtClean="0"/>
              <a:t>‹#›</a:t>
            </a:fld>
            <a:endParaRPr lang="en-GB"/>
          </a:p>
        </p:txBody>
      </p:sp>
    </p:spTree>
    <p:extLst>
      <p:ext uri="{BB962C8B-B14F-4D97-AF65-F5344CB8AC3E}">
        <p14:creationId xmlns:p14="http://schemas.microsoft.com/office/powerpoint/2010/main" val="355679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65C9-1E1A-4C79-8C18-AF6A372F696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2A756EE-08FF-4DC9-9330-8BAF781FC7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C3C1F4-CD2C-47F0-9419-BB9CE04360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4E59147-0647-494A-B4BC-060FB69E6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157053-44FD-4144-B222-C96FC84299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2E1CAAF-711C-4BEE-9B29-30DEF6CDE691}"/>
              </a:ext>
            </a:extLst>
          </p:cNvPr>
          <p:cNvSpPr>
            <a:spLocks noGrp="1"/>
          </p:cNvSpPr>
          <p:nvPr>
            <p:ph type="dt" sz="half" idx="10"/>
          </p:nvPr>
        </p:nvSpPr>
        <p:spPr/>
        <p:txBody>
          <a:bodyPr/>
          <a:lstStyle/>
          <a:p>
            <a:fld id="{4157DA88-4C79-4241-8DED-4A2ACD3EC2A7}" type="datetimeFigureOut">
              <a:rPr lang="en-GB" smtClean="0"/>
              <a:t>19/03/2021</a:t>
            </a:fld>
            <a:endParaRPr lang="en-GB"/>
          </a:p>
        </p:txBody>
      </p:sp>
      <p:sp>
        <p:nvSpPr>
          <p:cNvPr id="8" name="Footer Placeholder 7">
            <a:extLst>
              <a:ext uri="{FF2B5EF4-FFF2-40B4-BE49-F238E27FC236}">
                <a16:creationId xmlns:a16="http://schemas.microsoft.com/office/drawing/2014/main" id="{09CE5A7D-31AC-4C06-BA8A-E52B6F60B86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D60B43-AA35-4F84-87D7-CE3B9D2F09E7}"/>
              </a:ext>
            </a:extLst>
          </p:cNvPr>
          <p:cNvSpPr>
            <a:spLocks noGrp="1"/>
          </p:cNvSpPr>
          <p:nvPr>
            <p:ph type="sldNum" sz="quarter" idx="12"/>
          </p:nvPr>
        </p:nvSpPr>
        <p:spPr/>
        <p:txBody>
          <a:bodyPr/>
          <a:lstStyle/>
          <a:p>
            <a:fld id="{7DC4C2AA-873A-4C2D-92F6-6FFC8FB22D0D}" type="slidenum">
              <a:rPr lang="en-GB" smtClean="0"/>
              <a:t>‹#›</a:t>
            </a:fld>
            <a:endParaRPr lang="en-GB"/>
          </a:p>
        </p:txBody>
      </p:sp>
    </p:spTree>
    <p:extLst>
      <p:ext uri="{BB962C8B-B14F-4D97-AF65-F5344CB8AC3E}">
        <p14:creationId xmlns:p14="http://schemas.microsoft.com/office/powerpoint/2010/main" val="2128922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0848-D3AD-49E2-9DEE-703E300A08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F985394-7252-4DA6-97AA-5361D1A87C7A}"/>
              </a:ext>
            </a:extLst>
          </p:cNvPr>
          <p:cNvSpPr>
            <a:spLocks noGrp="1"/>
          </p:cNvSpPr>
          <p:nvPr>
            <p:ph type="dt" sz="half" idx="10"/>
          </p:nvPr>
        </p:nvSpPr>
        <p:spPr/>
        <p:txBody>
          <a:bodyPr/>
          <a:lstStyle/>
          <a:p>
            <a:fld id="{4157DA88-4C79-4241-8DED-4A2ACD3EC2A7}" type="datetimeFigureOut">
              <a:rPr lang="en-GB" smtClean="0"/>
              <a:t>19/03/2021</a:t>
            </a:fld>
            <a:endParaRPr lang="en-GB"/>
          </a:p>
        </p:txBody>
      </p:sp>
      <p:sp>
        <p:nvSpPr>
          <p:cNvPr id="4" name="Footer Placeholder 3">
            <a:extLst>
              <a:ext uri="{FF2B5EF4-FFF2-40B4-BE49-F238E27FC236}">
                <a16:creationId xmlns:a16="http://schemas.microsoft.com/office/drawing/2014/main" id="{E7967F4B-93A1-4DD5-B0DA-A096F42FE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9EF2EA4-F203-4558-8BEA-090ADF7BAE0D}"/>
              </a:ext>
            </a:extLst>
          </p:cNvPr>
          <p:cNvSpPr>
            <a:spLocks noGrp="1"/>
          </p:cNvSpPr>
          <p:nvPr>
            <p:ph type="sldNum" sz="quarter" idx="12"/>
          </p:nvPr>
        </p:nvSpPr>
        <p:spPr/>
        <p:txBody>
          <a:bodyPr/>
          <a:lstStyle/>
          <a:p>
            <a:fld id="{7DC4C2AA-873A-4C2D-92F6-6FFC8FB22D0D}" type="slidenum">
              <a:rPr lang="en-GB" smtClean="0"/>
              <a:t>‹#›</a:t>
            </a:fld>
            <a:endParaRPr lang="en-GB"/>
          </a:p>
        </p:txBody>
      </p:sp>
    </p:spTree>
    <p:extLst>
      <p:ext uri="{BB962C8B-B14F-4D97-AF65-F5344CB8AC3E}">
        <p14:creationId xmlns:p14="http://schemas.microsoft.com/office/powerpoint/2010/main" val="162756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B2C1E9-A033-40FB-818E-8416BFC55A94}"/>
              </a:ext>
            </a:extLst>
          </p:cNvPr>
          <p:cNvSpPr>
            <a:spLocks noGrp="1"/>
          </p:cNvSpPr>
          <p:nvPr>
            <p:ph type="dt" sz="half" idx="10"/>
          </p:nvPr>
        </p:nvSpPr>
        <p:spPr/>
        <p:txBody>
          <a:bodyPr/>
          <a:lstStyle/>
          <a:p>
            <a:fld id="{4157DA88-4C79-4241-8DED-4A2ACD3EC2A7}" type="datetimeFigureOut">
              <a:rPr lang="en-GB" smtClean="0"/>
              <a:t>19/03/2021</a:t>
            </a:fld>
            <a:endParaRPr lang="en-GB"/>
          </a:p>
        </p:txBody>
      </p:sp>
      <p:sp>
        <p:nvSpPr>
          <p:cNvPr id="3" name="Footer Placeholder 2">
            <a:extLst>
              <a:ext uri="{FF2B5EF4-FFF2-40B4-BE49-F238E27FC236}">
                <a16:creationId xmlns:a16="http://schemas.microsoft.com/office/drawing/2014/main" id="{2775F82F-8EDC-4B27-B33D-404279ACCDE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A02F8EA-C781-4C05-9638-12E5559E933E}"/>
              </a:ext>
            </a:extLst>
          </p:cNvPr>
          <p:cNvSpPr>
            <a:spLocks noGrp="1"/>
          </p:cNvSpPr>
          <p:nvPr>
            <p:ph type="sldNum" sz="quarter" idx="12"/>
          </p:nvPr>
        </p:nvSpPr>
        <p:spPr/>
        <p:txBody>
          <a:bodyPr/>
          <a:lstStyle/>
          <a:p>
            <a:fld id="{7DC4C2AA-873A-4C2D-92F6-6FFC8FB22D0D}" type="slidenum">
              <a:rPr lang="en-GB" smtClean="0"/>
              <a:t>‹#›</a:t>
            </a:fld>
            <a:endParaRPr lang="en-GB"/>
          </a:p>
        </p:txBody>
      </p:sp>
    </p:spTree>
    <p:extLst>
      <p:ext uri="{BB962C8B-B14F-4D97-AF65-F5344CB8AC3E}">
        <p14:creationId xmlns:p14="http://schemas.microsoft.com/office/powerpoint/2010/main" val="2439551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8F20-7F71-4C10-AD11-7090535BD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E11BB74-6566-4797-B2D9-3BD1BE4171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8C3B71-3C34-4DA9-BE51-F9DA98B0B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F1528-2A26-4DFC-86D2-D33956732015}"/>
              </a:ext>
            </a:extLst>
          </p:cNvPr>
          <p:cNvSpPr>
            <a:spLocks noGrp="1"/>
          </p:cNvSpPr>
          <p:nvPr>
            <p:ph type="dt" sz="half" idx="10"/>
          </p:nvPr>
        </p:nvSpPr>
        <p:spPr/>
        <p:txBody>
          <a:bodyPr/>
          <a:lstStyle/>
          <a:p>
            <a:fld id="{4157DA88-4C79-4241-8DED-4A2ACD3EC2A7}" type="datetimeFigureOut">
              <a:rPr lang="en-GB" smtClean="0"/>
              <a:t>19/03/2021</a:t>
            </a:fld>
            <a:endParaRPr lang="en-GB"/>
          </a:p>
        </p:txBody>
      </p:sp>
      <p:sp>
        <p:nvSpPr>
          <p:cNvPr id="6" name="Footer Placeholder 5">
            <a:extLst>
              <a:ext uri="{FF2B5EF4-FFF2-40B4-BE49-F238E27FC236}">
                <a16:creationId xmlns:a16="http://schemas.microsoft.com/office/drawing/2014/main" id="{34A5E21C-6946-45F3-BDD1-50E2CADF75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033AC5-921B-4899-80F4-F71028007564}"/>
              </a:ext>
            </a:extLst>
          </p:cNvPr>
          <p:cNvSpPr>
            <a:spLocks noGrp="1"/>
          </p:cNvSpPr>
          <p:nvPr>
            <p:ph type="sldNum" sz="quarter" idx="12"/>
          </p:nvPr>
        </p:nvSpPr>
        <p:spPr/>
        <p:txBody>
          <a:bodyPr/>
          <a:lstStyle/>
          <a:p>
            <a:fld id="{7DC4C2AA-873A-4C2D-92F6-6FFC8FB22D0D}" type="slidenum">
              <a:rPr lang="en-GB" smtClean="0"/>
              <a:t>‹#›</a:t>
            </a:fld>
            <a:endParaRPr lang="en-GB"/>
          </a:p>
        </p:txBody>
      </p:sp>
    </p:spTree>
    <p:extLst>
      <p:ext uri="{BB962C8B-B14F-4D97-AF65-F5344CB8AC3E}">
        <p14:creationId xmlns:p14="http://schemas.microsoft.com/office/powerpoint/2010/main" val="183111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1E47-F533-4245-8AD9-8A349854F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81B3F16-19F0-42D2-BB72-F7C46A16E3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4F943D1-8A95-424B-A1DA-0EB3B81E1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89F0D-22C2-46D1-8070-35C2CFAB604E}"/>
              </a:ext>
            </a:extLst>
          </p:cNvPr>
          <p:cNvSpPr>
            <a:spLocks noGrp="1"/>
          </p:cNvSpPr>
          <p:nvPr>
            <p:ph type="dt" sz="half" idx="10"/>
          </p:nvPr>
        </p:nvSpPr>
        <p:spPr/>
        <p:txBody>
          <a:bodyPr/>
          <a:lstStyle/>
          <a:p>
            <a:fld id="{4157DA88-4C79-4241-8DED-4A2ACD3EC2A7}" type="datetimeFigureOut">
              <a:rPr lang="en-GB" smtClean="0"/>
              <a:t>19/03/2021</a:t>
            </a:fld>
            <a:endParaRPr lang="en-GB"/>
          </a:p>
        </p:txBody>
      </p:sp>
      <p:sp>
        <p:nvSpPr>
          <p:cNvPr id="6" name="Footer Placeholder 5">
            <a:extLst>
              <a:ext uri="{FF2B5EF4-FFF2-40B4-BE49-F238E27FC236}">
                <a16:creationId xmlns:a16="http://schemas.microsoft.com/office/drawing/2014/main" id="{C02E924E-DE51-4173-80B5-A98AE80365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5FD4E4-1A19-4667-A7D9-B0225771BFB0}"/>
              </a:ext>
            </a:extLst>
          </p:cNvPr>
          <p:cNvSpPr>
            <a:spLocks noGrp="1"/>
          </p:cNvSpPr>
          <p:nvPr>
            <p:ph type="sldNum" sz="quarter" idx="12"/>
          </p:nvPr>
        </p:nvSpPr>
        <p:spPr/>
        <p:txBody>
          <a:bodyPr/>
          <a:lstStyle/>
          <a:p>
            <a:fld id="{7DC4C2AA-873A-4C2D-92F6-6FFC8FB22D0D}" type="slidenum">
              <a:rPr lang="en-GB" smtClean="0"/>
              <a:t>‹#›</a:t>
            </a:fld>
            <a:endParaRPr lang="en-GB"/>
          </a:p>
        </p:txBody>
      </p:sp>
    </p:spTree>
    <p:extLst>
      <p:ext uri="{BB962C8B-B14F-4D97-AF65-F5344CB8AC3E}">
        <p14:creationId xmlns:p14="http://schemas.microsoft.com/office/powerpoint/2010/main" val="80627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A1820A-9F7C-45D3-A433-073CF18914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151707-5E2C-45E0-BBD4-8E76A46CA9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1B016E-077B-4E18-AAFD-7AD48179A7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7DA88-4C79-4241-8DED-4A2ACD3EC2A7}" type="datetimeFigureOut">
              <a:rPr lang="en-GB" smtClean="0"/>
              <a:t>19/03/2021</a:t>
            </a:fld>
            <a:endParaRPr lang="en-GB"/>
          </a:p>
        </p:txBody>
      </p:sp>
      <p:sp>
        <p:nvSpPr>
          <p:cNvPr id="5" name="Footer Placeholder 4">
            <a:extLst>
              <a:ext uri="{FF2B5EF4-FFF2-40B4-BE49-F238E27FC236}">
                <a16:creationId xmlns:a16="http://schemas.microsoft.com/office/drawing/2014/main" id="{DC6AC6D2-5A41-4EE1-B4C7-30F50B538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BF8F5B1-1A8F-406F-A617-BDBFD565C0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4C2AA-873A-4C2D-92F6-6FFC8FB22D0D}" type="slidenum">
              <a:rPr lang="en-GB" smtClean="0"/>
              <a:t>‹#›</a:t>
            </a:fld>
            <a:endParaRPr lang="en-GB"/>
          </a:p>
        </p:txBody>
      </p:sp>
    </p:spTree>
    <p:extLst>
      <p:ext uri="{BB962C8B-B14F-4D97-AF65-F5344CB8AC3E}">
        <p14:creationId xmlns:p14="http://schemas.microsoft.com/office/powerpoint/2010/main" val="239275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F47C-8FD2-4A3C-8D18-76FC1C2CD302}"/>
              </a:ext>
            </a:extLst>
          </p:cNvPr>
          <p:cNvSpPr>
            <a:spLocks noGrp="1"/>
          </p:cNvSpPr>
          <p:nvPr>
            <p:ph type="ctrTitle"/>
          </p:nvPr>
        </p:nvSpPr>
        <p:spPr>
          <a:xfrm>
            <a:off x="1524000" y="93663"/>
            <a:ext cx="9144000" cy="814013"/>
          </a:xfrm>
        </p:spPr>
        <p:txBody>
          <a:bodyPr>
            <a:normAutofit fontScale="90000"/>
          </a:bodyPr>
          <a:lstStyle/>
          <a:p>
            <a:r>
              <a:rPr lang="fr-FR" dirty="0"/>
              <a:t>MRT</a:t>
            </a:r>
            <a:endParaRPr lang="en-GB" dirty="0"/>
          </a:p>
        </p:txBody>
      </p:sp>
      <p:sp>
        <p:nvSpPr>
          <p:cNvPr id="4" name="TextBox 3">
            <a:extLst>
              <a:ext uri="{FF2B5EF4-FFF2-40B4-BE49-F238E27FC236}">
                <a16:creationId xmlns:a16="http://schemas.microsoft.com/office/drawing/2014/main" id="{CA46001D-074F-4082-B9B5-EE677F948D83}"/>
              </a:ext>
            </a:extLst>
          </p:cNvPr>
          <p:cNvSpPr txBox="1"/>
          <p:nvPr/>
        </p:nvSpPr>
        <p:spPr>
          <a:xfrm>
            <a:off x="130310" y="316003"/>
            <a:ext cx="4948517" cy="369332"/>
          </a:xfrm>
          <a:prstGeom prst="rect">
            <a:avLst/>
          </a:prstGeom>
          <a:noFill/>
          <a:ln>
            <a:solidFill>
              <a:schemeClr val="tx1"/>
            </a:solidFill>
          </a:ln>
        </p:spPr>
        <p:txBody>
          <a:bodyPr wrap="square" rtlCol="0">
            <a:spAutoFit/>
          </a:bodyPr>
          <a:lstStyle/>
          <a:p>
            <a:r>
              <a:rPr lang="fr-FR" dirty="0"/>
              <a:t>Front</a:t>
            </a:r>
            <a:endParaRPr lang="en-GB" dirty="0"/>
          </a:p>
        </p:txBody>
      </p:sp>
      <p:sp>
        <p:nvSpPr>
          <p:cNvPr id="5" name="TextBox 4">
            <a:extLst>
              <a:ext uri="{FF2B5EF4-FFF2-40B4-BE49-F238E27FC236}">
                <a16:creationId xmlns:a16="http://schemas.microsoft.com/office/drawing/2014/main" id="{9A914647-415A-4C7D-9C0D-261EA5CE1CAE}"/>
              </a:ext>
            </a:extLst>
          </p:cNvPr>
          <p:cNvSpPr txBox="1"/>
          <p:nvPr/>
        </p:nvSpPr>
        <p:spPr>
          <a:xfrm>
            <a:off x="7067550" y="316003"/>
            <a:ext cx="4948517" cy="369332"/>
          </a:xfrm>
          <a:prstGeom prst="rect">
            <a:avLst/>
          </a:prstGeom>
          <a:noFill/>
          <a:ln>
            <a:solidFill>
              <a:schemeClr val="tx1"/>
            </a:solidFill>
          </a:ln>
        </p:spPr>
        <p:txBody>
          <a:bodyPr wrap="square" rtlCol="0">
            <a:spAutoFit/>
          </a:bodyPr>
          <a:lstStyle/>
          <a:p>
            <a:r>
              <a:rPr lang="fr-FR" dirty="0"/>
              <a:t>Back</a:t>
            </a:r>
            <a:endParaRPr lang="en-GB" dirty="0"/>
          </a:p>
        </p:txBody>
      </p:sp>
      <p:graphicFrame>
        <p:nvGraphicFramePr>
          <p:cNvPr id="6" name="Diagram 5">
            <a:extLst>
              <a:ext uri="{FF2B5EF4-FFF2-40B4-BE49-F238E27FC236}">
                <a16:creationId xmlns:a16="http://schemas.microsoft.com/office/drawing/2014/main" id="{E8148F18-09E4-4F70-AADC-ADE9403A1867}"/>
              </a:ext>
            </a:extLst>
          </p:cNvPr>
          <p:cNvGraphicFramePr/>
          <p:nvPr>
            <p:extLst>
              <p:ext uri="{D42A27DB-BD31-4B8C-83A1-F6EECF244321}">
                <p14:modId xmlns:p14="http://schemas.microsoft.com/office/powerpoint/2010/main" val="3219468997"/>
              </p:ext>
            </p:extLst>
          </p:nvPr>
        </p:nvGraphicFramePr>
        <p:xfrm>
          <a:off x="130309" y="2291980"/>
          <a:ext cx="4948517" cy="4370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CCDA6713-8742-42EB-B2AB-CC0435EB2A70}"/>
              </a:ext>
            </a:extLst>
          </p:cNvPr>
          <p:cNvSpPr txBox="1"/>
          <p:nvPr/>
        </p:nvSpPr>
        <p:spPr>
          <a:xfrm>
            <a:off x="7067549" y="762094"/>
            <a:ext cx="5124451" cy="5909310"/>
          </a:xfrm>
          <a:prstGeom prst="rect">
            <a:avLst/>
          </a:prstGeom>
          <a:noFill/>
        </p:spPr>
        <p:txBody>
          <a:bodyPr wrap="square" rtlCol="0">
            <a:spAutoFit/>
          </a:bodyPr>
          <a:lstStyle/>
          <a:p>
            <a:pPr algn="just"/>
            <a:r>
              <a:rPr lang="en-GB" dirty="0"/>
              <a:t>SS&amp;UC: Group </a:t>
            </a:r>
            <a:r>
              <a:rPr lang="en-GB" b="1" dirty="0"/>
              <a:t>integration</a:t>
            </a:r>
            <a:r>
              <a:rPr lang="en-GB" dirty="0"/>
              <a:t>, </a:t>
            </a:r>
            <a:r>
              <a:rPr lang="en-GB" b="1" dirty="0"/>
              <a:t>bonding</a:t>
            </a:r>
            <a:r>
              <a:rPr lang="en-GB" dirty="0"/>
              <a:t> and </a:t>
            </a:r>
            <a:r>
              <a:rPr lang="en-GB" b="1" dirty="0"/>
              <a:t>support</a:t>
            </a:r>
            <a:r>
              <a:rPr lang="en-GB" dirty="0"/>
              <a:t> network.</a:t>
            </a:r>
          </a:p>
          <a:p>
            <a:pPr algn="just"/>
            <a:r>
              <a:rPr lang="en-GB" dirty="0"/>
              <a:t>EC: Regulation of emotion to generate </a:t>
            </a:r>
            <a:r>
              <a:rPr lang="en-GB" b="1" dirty="0"/>
              <a:t>positive</a:t>
            </a:r>
            <a:r>
              <a:rPr lang="en-GB" dirty="0"/>
              <a:t> </a:t>
            </a:r>
            <a:r>
              <a:rPr lang="en-GB" b="1" dirty="0"/>
              <a:t>thoughts</a:t>
            </a:r>
            <a:r>
              <a:rPr lang="en-GB" dirty="0"/>
              <a:t>, </a:t>
            </a:r>
            <a:r>
              <a:rPr lang="en-GB" b="1" dirty="0"/>
              <a:t>positive appraisal </a:t>
            </a:r>
            <a:r>
              <a:rPr lang="en-GB" dirty="0"/>
              <a:t>-&gt; better performance.</a:t>
            </a:r>
          </a:p>
          <a:p>
            <a:pPr algn="just"/>
            <a:r>
              <a:rPr lang="en-GB" dirty="0"/>
              <a:t>MC: Concentrating on </a:t>
            </a:r>
            <a:r>
              <a:rPr lang="en-GB" b="1" dirty="0"/>
              <a:t>only one task</a:t>
            </a:r>
            <a:r>
              <a:rPr lang="en-GB" dirty="0"/>
              <a:t>, seeing adversity as a </a:t>
            </a:r>
            <a:r>
              <a:rPr lang="en-GB" b="1" dirty="0"/>
              <a:t>challenge</a:t>
            </a:r>
            <a:r>
              <a:rPr lang="en-GB" dirty="0"/>
              <a:t> vs threat, </a:t>
            </a:r>
            <a:r>
              <a:rPr lang="en-GB" b="1" dirty="0"/>
              <a:t>pain tolerance </a:t>
            </a:r>
            <a:r>
              <a:rPr lang="en-GB" dirty="0"/>
              <a:t>and getting out of </a:t>
            </a:r>
            <a:r>
              <a:rPr lang="en-GB" b="1" dirty="0"/>
              <a:t>comfort zone</a:t>
            </a:r>
            <a:r>
              <a:rPr lang="en-GB" dirty="0"/>
              <a:t>.</a:t>
            </a:r>
          </a:p>
          <a:p>
            <a:pPr algn="just"/>
            <a:r>
              <a:rPr lang="en-GB" dirty="0"/>
              <a:t>P&amp;M: Knowing </a:t>
            </a:r>
            <a:r>
              <a:rPr lang="en-GB" b="1" dirty="0">
                <a:solidFill>
                  <a:srgbClr val="FF0000"/>
                </a:solidFill>
              </a:rPr>
              <a:t>WHY</a:t>
            </a:r>
            <a:r>
              <a:rPr lang="en-GB" dirty="0"/>
              <a:t> they are training and </a:t>
            </a:r>
            <a:r>
              <a:rPr lang="en-GB" b="1" dirty="0"/>
              <a:t>understand</a:t>
            </a:r>
            <a:r>
              <a:rPr lang="en-GB" dirty="0"/>
              <a:t> benefits of it, need for constructive </a:t>
            </a:r>
            <a:r>
              <a:rPr lang="en-GB" b="1" dirty="0"/>
              <a:t>feedback</a:t>
            </a:r>
            <a:r>
              <a:rPr lang="en-GB" dirty="0"/>
              <a:t>.</a:t>
            </a:r>
          </a:p>
          <a:p>
            <a:pPr algn="just"/>
            <a:r>
              <a:rPr lang="en-GB" dirty="0"/>
              <a:t>L: Promoting </a:t>
            </a:r>
            <a:r>
              <a:rPr lang="en-GB" b="1" dirty="0"/>
              <a:t>CART</a:t>
            </a:r>
            <a:r>
              <a:rPr lang="en-GB" dirty="0"/>
              <a:t> (</a:t>
            </a:r>
            <a:r>
              <a:rPr lang="en-GB" b="1" dirty="0"/>
              <a:t>commitment, admiration</a:t>
            </a:r>
            <a:r>
              <a:rPr lang="en-GB" dirty="0"/>
              <a:t>, </a:t>
            </a:r>
            <a:r>
              <a:rPr lang="en-GB" b="1" dirty="0"/>
              <a:t>respect</a:t>
            </a:r>
            <a:r>
              <a:rPr lang="en-GB" dirty="0"/>
              <a:t>, and </a:t>
            </a:r>
            <a:r>
              <a:rPr lang="en-GB" b="1" dirty="0"/>
              <a:t>trust)</a:t>
            </a:r>
            <a:r>
              <a:rPr lang="en-GB" dirty="0"/>
              <a:t> from others. </a:t>
            </a:r>
            <a:r>
              <a:rPr lang="en-GB" b="1" dirty="0"/>
              <a:t>Empower</a:t>
            </a:r>
            <a:r>
              <a:rPr lang="en-GB" dirty="0"/>
              <a:t> their team, and look after their </a:t>
            </a:r>
            <a:r>
              <a:rPr lang="en-GB" b="1" dirty="0"/>
              <a:t>well-being</a:t>
            </a:r>
            <a:r>
              <a:rPr lang="en-GB" dirty="0"/>
              <a:t>.</a:t>
            </a:r>
          </a:p>
          <a:p>
            <a:pPr algn="just"/>
            <a:r>
              <a:rPr lang="en-GB" dirty="0"/>
              <a:t>FE: Environment with high levels of </a:t>
            </a:r>
            <a:r>
              <a:rPr lang="en-GB" b="1" dirty="0"/>
              <a:t>challenge</a:t>
            </a:r>
            <a:r>
              <a:rPr lang="en-GB" dirty="0"/>
              <a:t> and </a:t>
            </a:r>
            <a:r>
              <a:rPr lang="en-GB" b="1" dirty="0"/>
              <a:t>support</a:t>
            </a:r>
            <a:r>
              <a:rPr lang="en-GB" dirty="0"/>
              <a:t>. Input &amp; take ownership of own goals as well as receive </a:t>
            </a:r>
            <a:r>
              <a:rPr lang="en-GB" b="1" dirty="0"/>
              <a:t>constructive feedback</a:t>
            </a:r>
            <a:r>
              <a:rPr lang="en-GB" dirty="0"/>
              <a:t>.</a:t>
            </a:r>
          </a:p>
          <a:p>
            <a:pPr algn="just"/>
            <a:r>
              <a:rPr lang="en-GB" dirty="0"/>
              <a:t>SB&amp;C: The </a:t>
            </a:r>
            <a:r>
              <a:rPr lang="en-GB" b="1" dirty="0"/>
              <a:t>degree of certainty </a:t>
            </a:r>
            <a:r>
              <a:rPr lang="en-GB" dirty="0"/>
              <a:t>one has about their ability to be </a:t>
            </a:r>
            <a:r>
              <a:rPr lang="en-GB" b="1" dirty="0"/>
              <a:t>successful</a:t>
            </a:r>
            <a:r>
              <a:rPr lang="en-GB" dirty="0"/>
              <a:t>. </a:t>
            </a:r>
          </a:p>
          <a:p>
            <a:pPr algn="just"/>
            <a:r>
              <a:rPr lang="en-GB" dirty="0"/>
              <a:t>CS: A </a:t>
            </a:r>
            <a:r>
              <a:rPr lang="en-GB" b="1" dirty="0"/>
              <a:t>controlled risk environment </a:t>
            </a:r>
            <a:r>
              <a:rPr lang="en-GB" dirty="0"/>
              <a:t>will allow individuals to </a:t>
            </a:r>
            <a:r>
              <a:rPr lang="en-GB" b="1" dirty="0"/>
              <a:t>develop and build</a:t>
            </a:r>
            <a:r>
              <a:rPr lang="en-GB" dirty="0"/>
              <a:t> their own coping strategies.</a:t>
            </a:r>
          </a:p>
        </p:txBody>
      </p:sp>
      <p:sp>
        <p:nvSpPr>
          <p:cNvPr id="8" name="TextBox 7">
            <a:extLst>
              <a:ext uri="{FF2B5EF4-FFF2-40B4-BE49-F238E27FC236}">
                <a16:creationId xmlns:a16="http://schemas.microsoft.com/office/drawing/2014/main" id="{C7A77A7D-382C-494A-B403-D652464A0A67}"/>
              </a:ext>
            </a:extLst>
          </p:cNvPr>
          <p:cNvSpPr txBox="1"/>
          <p:nvPr/>
        </p:nvSpPr>
        <p:spPr>
          <a:xfrm>
            <a:off x="130310" y="685335"/>
            <a:ext cx="4948517" cy="1477328"/>
          </a:xfrm>
          <a:prstGeom prst="rect">
            <a:avLst/>
          </a:prstGeom>
          <a:noFill/>
        </p:spPr>
        <p:txBody>
          <a:bodyPr wrap="square" rtlCol="0">
            <a:spAutoFit/>
          </a:bodyPr>
          <a:lstStyle/>
          <a:p>
            <a:pPr algn="just"/>
            <a:r>
              <a:rPr lang="fr-FR" dirty="0"/>
              <a:t>Ment</a:t>
            </a:r>
            <a:r>
              <a:rPr lang="en-GB" dirty="0"/>
              <a:t>al resilience training (MRT) targets  the development of psychological capacity to </a:t>
            </a:r>
            <a:r>
              <a:rPr lang="en-GB" b="1" dirty="0">
                <a:solidFill>
                  <a:srgbClr val="FF0000"/>
                </a:solidFill>
              </a:rPr>
              <a:t>POAR</a:t>
            </a:r>
            <a:r>
              <a:rPr lang="en-GB" dirty="0"/>
              <a:t> (</a:t>
            </a:r>
            <a:r>
              <a:rPr lang="en-GB" b="1" dirty="0"/>
              <a:t>Persist</a:t>
            </a:r>
            <a:r>
              <a:rPr lang="en-GB" dirty="0"/>
              <a:t>, </a:t>
            </a:r>
            <a:r>
              <a:rPr lang="en-GB" b="1" dirty="0"/>
              <a:t>Overcome</a:t>
            </a:r>
            <a:r>
              <a:rPr lang="en-GB" dirty="0"/>
              <a:t>, </a:t>
            </a:r>
            <a:r>
              <a:rPr lang="en-GB" b="1" dirty="0"/>
              <a:t>Adapt</a:t>
            </a:r>
            <a:r>
              <a:rPr lang="en-GB" dirty="0"/>
              <a:t> and </a:t>
            </a:r>
            <a:r>
              <a:rPr lang="en-GB" b="1" dirty="0"/>
              <a:t>Recover</a:t>
            </a:r>
            <a:r>
              <a:rPr lang="en-GB" dirty="0"/>
              <a:t>) in the face of demanding physical effort. For PTIs there are 8 checkpoints of MRT:</a:t>
            </a:r>
          </a:p>
        </p:txBody>
      </p:sp>
    </p:spTree>
    <p:extLst>
      <p:ext uri="{BB962C8B-B14F-4D97-AF65-F5344CB8AC3E}">
        <p14:creationId xmlns:p14="http://schemas.microsoft.com/office/powerpoint/2010/main" val="58937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682D-6511-4892-A81A-49648B2F3127}"/>
              </a:ext>
            </a:extLst>
          </p:cNvPr>
          <p:cNvSpPr>
            <a:spLocks noGrp="1"/>
          </p:cNvSpPr>
          <p:nvPr>
            <p:ph type="ctrTitle"/>
          </p:nvPr>
        </p:nvSpPr>
        <p:spPr>
          <a:xfrm>
            <a:off x="5124451" y="79608"/>
            <a:ext cx="1988724" cy="662938"/>
          </a:xfrm>
        </p:spPr>
        <p:txBody>
          <a:bodyPr>
            <a:noAutofit/>
          </a:bodyPr>
          <a:lstStyle/>
          <a:p>
            <a:pPr algn="l"/>
            <a:r>
              <a:rPr lang="en-GB" sz="1800"/>
              <a:t>Social support &amp; Unit cohesion</a:t>
            </a:r>
          </a:p>
        </p:txBody>
      </p:sp>
      <p:sp>
        <p:nvSpPr>
          <p:cNvPr id="4" name="TextBox 3">
            <a:extLst>
              <a:ext uri="{FF2B5EF4-FFF2-40B4-BE49-F238E27FC236}">
                <a16:creationId xmlns:a16="http://schemas.microsoft.com/office/drawing/2014/main" id="{919AE116-B7EC-4B79-95B9-2603C864FC73}"/>
              </a:ext>
            </a:extLst>
          </p:cNvPr>
          <p:cNvSpPr txBox="1"/>
          <p:nvPr/>
        </p:nvSpPr>
        <p:spPr>
          <a:xfrm>
            <a:off x="130310" y="316003"/>
            <a:ext cx="4948517" cy="369332"/>
          </a:xfrm>
          <a:prstGeom prst="rect">
            <a:avLst/>
          </a:prstGeom>
          <a:noFill/>
          <a:ln>
            <a:solidFill>
              <a:schemeClr val="tx1"/>
            </a:solidFill>
          </a:ln>
        </p:spPr>
        <p:txBody>
          <a:bodyPr wrap="square" rtlCol="0">
            <a:spAutoFit/>
          </a:bodyPr>
          <a:lstStyle/>
          <a:p>
            <a:r>
              <a:rPr lang="fr-FR"/>
              <a:t>Front</a:t>
            </a:r>
            <a:endParaRPr lang="en-GB" dirty="0"/>
          </a:p>
        </p:txBody>
      </p:sp>
      <p:sp>
        <p:nvSpPr>
          <p:cNvPr id="5" name="TextBox 4">
            <a:extLst>
              <a:ext uri="{FF2B5EF4-FFF2-40B4-BE49-F238E27FC236}">
                <a16:creationId xmlns:a16="http://schemas.microsoft.com/office/drawing/2014/main" id="{1B5085DB-440F-444E-B3B1-E26B7C2BACC2}"/>
              </a:ext>
            </a:extLst>
          </p:cNvPr>
          <p:cNvSpPr txBox="1"/>
          <p:nvPr/>
        </p:nvSpPr>
        <p:spPr>
          <a:xfrm>
            <a:off x="7067550" y="316003"/>
            <a:ext cx="4948517" cy="369332"/>
          </a:xfrm>
          <a:prstGeom prst="rect">
            <a:avLst/>
          </a:prstGeom>
          <a:noFill/>
          <a:ln>
            <a:solidFill>
              <a:schemeClr val="tx1"/>
            </a:solidFill>
          </a:ln>
        </p:spPr>
        <p:txBody>
          <a:bodyPr wrap="square" rtlCol="0">
            <a:spAutoFit/>
          </a:bodyPr>
          <a:lstStyle/>
          <a:p>
            <a:r>
              <a:rPr lang="fr-FR" dirty="0"/>
              <a:t>Back</a:t>
            </a:r>
            <a:endParaRPr lang="en-GB" dirty="0"/>
          </a:p>
        </p:txBody>
      </p:sp>
      <p:pic>
        <p:nvPicPr>
          <p:cNvPr id="6" name="Picture 5">
            <a:extLst>
              <a:ext uri="{FF2B5EF4-FFF2-40B4-BE49-F238E27FC236}">
                <a16:creationId xmlns:a16="http://schemas.microsoft.com/office/drawing/2014/main" id="{6D07800F-E42C-4B72-AA3B-5B39D3F1B5AA}"/>
              </a:ext>
            </a:extLst>
          </p:cNvPr>
          <p:cNvPicPr>
            <a:picLocks noChangeAspect="1"/>
          </p:cNvPicPr>
          <p:nvPr/>
        </p:nvPicPr>
        <p:blipFill>
          <a:blip r:embed="rId2"/>
          <a:stretch>
            <a:fillRect/>
          </a:stretch>
        </p:blipFill>
        <p:spPr>
          <a:xfrm>
            <a:off x="2040639" y="786252"/>
            <a:ext cx="1127858" cy="853514"/>
          </a:xfrm>
          <a:prstGeom prst="rect">
            <a:avLst/>
          </a:prstGeom>
        </p:spPr>
      </p:pic>
      <p:sp>
        <p:nvSpPr>
          <p:cNvPr id="10" name="Rectangle 3">
            <a:extLst>
              <a:ext uri="{FF2B5EF4-FFF2-40B4-BE49-F238E27FC236}">
                <a16:creationId xmlns:a16="http://schemas.microsoft.com/office/drawing/2014/main" id="{08922679-512D-4463-8E1C-444B58597A5A}"/>
              </a:ext>
            </a:extLst>
          </p:cNvPr>
          <p:cNvSpPr>
            <a:spLocks noChangeArrowheads="1"/>
          </p:cNvSpPr>
          <p:nvPr/>
        </p:nvSpPr>
        <p:spPr bwMode="auto">
          <a:xfrm>
            <a:off x="130310" y="1602185"/>
            <a:ext cx="494851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Social support is the </a:t>
            </a:r>
            <a:r>
              <a:rPr kumimoji="0" lang="en-GB" altLang="en-US" b="1"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perceived social support (PSS) </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of the people around the soldiers they can </a:t>
            </a:r>
            <a:r>
              <a:rPr kumimoji="0" lang="en-GB"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rely on </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and </a:t>
            </a:r>
            <a:r>
              <a:rPr kumimoji="0" lang="en-GB"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vent to</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GB" altLang="en-US"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Social support is not only from friends and family, but also, the chain of command and unit. Soldiers with higher levels of </a:t>
            </a:r>
            <a:r>
              <a:rPr kumimoji="0" lang="en-GB"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PSS</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will </a:t>
            </a:r>
            <a:r>
              <a:rPr kumimoji="0" lang="en-GB"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perform better</a:t>
            </a:r>
            <a:r>
              <a:rPr lang="en-GB" altLang="en-US" dirty="0">
                <a:latin typeface="Calibri" panose="020F0502020204030204" pitchFamily="34" charset="0"/>
                <a:ea typeface="Times New Roman" panose="02020603050405020304" pitchFamily="18" charset="0"/>
                <a:cs typeface="Times New Roman" panose="02020603050405020304" pitchFamily="18" charset="0"/>
              </a:rPr>
              <a:t>. U</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nit cohesion for AAPTIs and RAPTCIs either describes the cohesion of the soldiers within the ASPT or within the units they are posted to. </a:t>
            </a:r>
          </a:p>
          <a:p>
            <a:pPr marL="0" marR="0" lvl="0" indent="0" algn="just" defTabSz="914400" rtl="0" eaLnBrk="0" fontAlgn="base" latinLnBrk="0" hangingPunct="0">
              <a:lnSpc>
                <a:spcPct val="100000"/>
              </a:lnSpc>
              <a:spcBef>
                <a:spcPct val="0"/>
              </a:spcBef>
              <a:spcAft>
                <a:spcPct val="0"/>
              </a:spcAft>
              <a:buClrTx/>
              <a:buSzTx/>
              <a:buFontTx/>
              <a:buNone/>
              <a:tabLst/>
            </a:pPr>
            <a:endParaRPr lang="en-GB" altLang="en-US" dirty="0">
              <a:latin typeface="Calibri" panose="020F0502020204030204" pitchFamily="34" charset="0"/>
              <a:ea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GB" altLang="en-US" dirty="0">
                <a:latin typeface="Calibri" panose="020F0502020204030204" pitchFamily="34" charset="0"/>
                <a:ea typeface="Times New Roman" panose="02020603050405020304" pitchFamily="18" charset="0"/>
                <a:cs typeface="Times New Roman" panose="02020603050405020304" pitchFamily="18" charset="0"/>
              </a:rPr>
              <a:t>Social support as a whole is seen as </a:t>
            </a:r>
            <a:r>
              <a:rPr lang="en-GB" altLang="en-US" b="1" dirty="0">
                <a:latin typeface="Calibri" panose="020F0502020204030204" pitchFamily="34" charset="0"/>
                <a:ea typeface="Times New Roman" panose="02020603050405020304" pitchFamily="18" charset="0"/>
                <a:cs typeface="Times New Roman" panose="02020603050405020304" pitchFamily="18" charset="0"/>
              </a:rPr>
              <a:t>stress-buffering</a:t>
            </a:r>
            <a:r>
              <a:rPr lang="en-GB" altLang="en-US" dirty="0">
                <a:latin typeface="Calibri" panose="020F0502020204030204" pitchFamily="34" charset="0"/>
                <a:ea typeface="Times New Roman" panose="02020603050405020304" pitchFamily="18" charset="0"/>
                <a:cs typeface="Times New Roman" panose="02020603050405020304" pitchFamily="18" charset="0"/>
              </a:rPr>
              <a:t> and </a:t>
            </a:r>
            <a:r>
              <a:rPr lang="en-GB" altLang="en-US" b="1" dirty="0">
                <a:latin typeface="Calibri" panose="020F0502020204030204" pitchFamily="34" charset="0"/>
                <a:ea typeface="Times New Roman" panose="02020603050405020304" pitchFamily="18" charset="0"/>
                <a:cs typeface="Times New Roman" panose="02020603050405020304" pitchFamily="18" charset="0"/>
              </a:rPr>
              <a:t>performance enhancing</a:t>
            </a:r>
            <a:r>
              <a:rPr lang="en-GB" altLang="en-US" dirty="0">
                <a:latin typeface="Calibri" panose="020F0502020204030204" pitchFamily="34" charset="0"/>
                <a:ea typeface="Times New Roman" panose="02020603050405020304" pitchFamily="18" charset="0"/>
                <a:cs typeface="Times New Roman" panose="02020603050405020304" pitchFamily="18" charset="0"/>
              </a:rPr>
              <a:t> for the soldiers.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Cohesion in this sense, is defined as the </a:t>
            </a:r>
            <a:r>
              <a:rPr kumimoji="0" lang="en-GB" altLang="en-US" b="1"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group integration and personal bonding </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among members of the unit. </a:t>
            </a:r>
          </a:p>
        </p:txBody>
      </p:sp>
      <p:sp>
        <p:nvSpPr>
          <p:cNvPr id="11" name="TextBox 10">
            <a:extLst>
              <a:ext uri="{FF2B5EF4-FFF2-40B4-BE49-F238E27FC236}">
                <a16:creationId xmlns:a16="http://schemas.microsoft.com/office/drawing/2014/main" id="{D3EDDEBB-3E35-4EA7-8B44-870811656EFC}"/>
              </a:ext>
            </a:extLst>
          </p:cNvPr>
          <p:cNvSpPr txBox="1"/>
          <p:nvPr/>
        </p:nvSpPr>
        <p:spPr>
          <a:xfrm>
            <a:off x="7067549" y="786252"/>
            <a:ext cx="4948517" cy="5355312"/>
          </a:xfrm>
          <a:prstGeom prst="rect">
            <a:avLst/>
          </a:prstGeom>
          <a:noFill/>
        </p:spPr>
        <p:txBody>
          <a:bodyPr wrap="square" rtlCol="0">
            <a:spAutoFit/>
          </a:bodyPr>
          <a:lstStyle/>
          <a:p>
            <a:pPr algn="just"/>
            <a:r>
              <a:rPr lang="en-GB" u="sng" dirty="0"/>
              <a:t>Checklist for SS &amp; UC:</a:t>
            </a:r>
          </a:p>
          <a:p>
            <a:pPr algn="just"/>
            <a:endParaRPr lang="en-GB" dirty="0"/>
          </a:p>
          <a:p>
            <a:pPr marL="285750" indent="-285750" algn="just">
              <a:buFont typeface="Wingdings" panose="05000000000000000000" pitchFamily="2" charset="2"/>
              <a:buChar char="q"/>
            </a:pPr>
            <a:r>
              <a:rPr lang="en-GB" dirty="0"/>
              <a:t>A positive </a:t>
            </a:r>
            <a:r>
              <a:rPr lang="en-GB" b="1" dirty="0"/>
              <a:t>relationship</a:t>
            </a:r>
            <a:r>
              <a:rPr lang="en-GB" dirty="0"/>
              <a:t> is built between the coach and the students</a:t>
            </a:r>
          </a:p>
          <a:p>
            <a:pPr marL="285750" indent="-285750">
              <a:buFont typeface="Wingdings" panose="05000000000000000000" pitchFamily="2" charset="2"/>
              <a:buChar char="q"/>
            </a:pPr>
            <a:r>
              <a:rPr lang="en-GB" dirty="0"/>
              <a:t>The instructors work well </a:t>
            </a:r>
            <a:r>
              <a:rPr lang="en-GB" b="1" dirty="0"/>
              <a:t>together</a:t>
            </a:r>
          </a:p>
          <a:p>
            <a:pPr marL="285750" indent="-285750">
              <a:buFont typeface="Wingdings" panose="05000000000000000000" pitchFamily="2" charset="2"/>
              <a:buChar char="q"/>
            </a:pPr>
            <a:r>
              <a:rPr lang="en-GB" b="1" dirty="0"/>
              <a:t>Bonding</a:t>
            </a:r>
            <a:r>
              <a:rPr lang="en-GB" dirty="0"/>
              <a:t> between soldiers</a:t>
            </a:r>
          </a:p>
          <a:p>
            <a:pPr marL="285750" indent="-285750">
              <a:buFont typeface="Wingdings" panose="05000000000000000000" pitchFamily="2" charset="2"/>
              <a:buChar char="q"/>
            </a:pPr>
            <a:r>
              <a:rPr lang="en-GB" dirty="0"/>
              <a:t>Support &amp; encouragement is given </a:t>
            </a:r>
          </a:p>
          <a:p>
            <a:pPr marL="285750" indent="-285750" algn="just">
              <a:buFont typeface="Wingdings" panose="05000000000000000000" pitchFamily="2" charset="2"/>
              <a:buChar char="q"/>
            </a:pPr>
            <a:r>
              <a:rPr lang="en-GB" dirty="0"/>
              <a:t>Seeking </a:t>
            </a:r>
            <a:r>
              <a:rPr lang="en-GB" b="1" dirty="0"/>
              <a:t>social support </a:t>
            </a:r>
            <a:r>
              <a:rPr lang="en-GB" dirty="0"/>
              <a:t>is </a:t>
            </a:r>
            <a:r>
              <a:rPr lang="en-GB" b="1" dirty="0"/>
              <a:t>encouraged</a:t>
            </a:r>
          </a:p>
          <a:p>
            <a:pPr marL="285750" indent="-285750" algn="just">
              <a:buFont typeface="Wingdings" panose="05000000000000000000" pitchFamily="2" charset="2"/>
              <a:buChar char="q"/>
            </a:pPr>
            <a:r>
              <a:rPr lang="en-GB" b="1" dirty="0"/>
              <a:t>Interdependence</a:t>
            </a:r>
            <a:r>
              <a:rPr lang="en-GB" dirty="0"/>
              <a:t> within  a group, </a:t>
            </a:r>
            <a:r>
              <a:rPr lang="en-GB" b="1" dirty="0"/>
              <a:t>cooperative</a:t>
            </a:r>
            <a:r>
              <a:rPr lang="en-GB" dirty="0"/>
              <a:t> peer-to-peer activities are </a:t>
            </a:r>
            <a:r>
              <a:rPr lang="en-GB" b="1" dirty="0"/>
              <a:t>encouraged</a:t>
            </a:r>
            <a:r>
              <a:rPr lang="en-GB" dirty="0"/>
              <a:t>.</a:t>
            </a:r>
          </a:p>
          <a:p>
            <a:pPr marL="285750" indent="-285750" algn="just">
              <a:buFont typeface="Wingdings" panose="05000000000000000000" pitchFamily="2" charset="2"/>
              <a:buChar char="q"/>
            </a:pPr>
            <a:r>
              <a:rPr lang="en-GB" dirty="0"/>
              <a:t>Use of </a:t>
            </a:r>
            <a:r>
              <a:rPr lang="en-GB" b="1" dirty="0"/>
              <a:t>positive reinforcement</a:t>
            </a:r>
            <a:r>
              <a:rPr lang="en-GB" dirty="0"/>
              <a:t>.</a:t>
            </a:r>
          </a:p>
          <a:p>
            <a:pPr marL="285750" indent="-285750" algn="just">
              <a:buFont typeface="Wingdings" panose="05000000000000000000" pitchFamily="2" charset="2"/>
              <a:buChar char="q"/>
            </a:pPr>
            <a:r>
              <a:rPr lang="en-GB" dirty="0"/>
              <a:t> Every member should be </a:t>
            </a:r>
            <a:r>
              <a:rPr lang="en-GB" b="1" dirty="0"/>
              <a:t>involved</a:t>
            </a:r>
            <a:r>
              <a:rPr lang="en-GB" dirty="0"/>
              <a:t> in goal setting process and have a say</a:t>
            </a:r>
          </a:p>
          <a:p>
            <a:pPr marL="285750" indent="-285750" algn="just">
              <a:buFont typeface="Wingdings" panose="05000000000000000000" pitchFamily="2" charset="2"/>
              <a:buChar char="q"/>
            </a:pPr>
            <a:r>
              <a:rPr lang="en-GB" dirty="0"/>
              <a:t> </a:t>
            </a:r>
            <a:r>
              <a:rPr lang="en-GB" b="1" dirty="0">
                <a:solidFill>
                  <a:srgbClr val="FF0000"/>
                </a:solidFill>
              </a:rPr>
              <a:t>Team goals </a:t>
            </a:r>
            <a:r>
              <a:rPr lang="en-GB" dirty="0"/>
              <a:t>should be </a:t>
            </a:r>
            <a:r>
              <a:rPr lang="en-GB" b="1" dirty="0"/>
              <a:t>set</a:t>
            </a:r>
            <a:r>
              <a:rPr lang="en-GB" dirty="0"/>
              <a:t>, </a:t>
            </a:r>
            <a:r>
              <a:rPr lang="en-GB" b="1" dirty="0"/>
              <a:t>monitored</a:t>
            </a:r>
            <a:r>
              <a:rPr lang="en-GB" dirty="0"/>
              <a:t> and </a:t>
            </a:r>
            <a:r>
              <a:rPr lang="en-GB" b="1" dirty="0"/>
              <a:t>rewarded</a:t>
            </a:r>
          </a:p>
          <a:p>
            <a:pPr marL="285750" indent="-285750" algn="just">
              <a:buFont typeface="Wingdings" panose="05000000000000000000" pitchFamily="2" charset="2"/>
              <a:buChar char="q"/>
            </a:pPr>
            <a:r>
              <a:rPr lang="en-GB" dirty="0"/>
              <a:t> Support is provided to initiate action: goal setting, demonstration, action planning</a:t>
            </a:r>
          </a:p>
          <a:p>
            <a:pPr marL="285750" indent="-285750" algn="just">
              <a:buFont typeface="Wingdings" panose="05000000000000000000" pitchFamily="2" charset="2"/>
              <a:buChar char="q"/>
            </a:pPr>
            <a:r>
              <a:rPr lang="en-GB" b="1" dirty="0"/>
              <a:t>C</a:t>
            </a:r>
            <a:r>
              <a:rPr lang="en-GB" b="1" dirty="0">
                <a:solidFill>
                  <a:srgbClr val="FF0000"/>
                </a:solidFill>
              </a:rPr>
              <a:t>ommand tasks </a:t>
            </a:r>
            <a:r>
              <a:rPr lang="en-GB" dirty="0"/>
              <a:t>for team to work together and use everyone’s capabilities and qualities</a:t>
            </a:r>
          </a:p>
        </p:txBody>
      </p:sp>
    </p:spTree>
    <p:extLst>
      <p:ext uri="{BB962C8B-B14F-4D97-AF65-F5344CB8AC3E}">
        <p14:creationId xmlns:p14="http://schemas.microsoft.com/office/powerpoint/2010/main" val="33615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682D-6511-4892-A81A-49648B2F3127}"/>
              </a:ext>
            </a:extLst>
          </p:cNvPr>
          <p:cNvSpPr>
            <a:spLocks noGrp="1"/>
          </p:cNvSpPr>
          <p:nvPr>
            <p:ph type="ctrTitle"/>
          </p:nvPr>
        </p:nvSpPr>
        <p:spPr>
          <a:xfrm>
            <a:off x="5124451" y="79608"/>
            <a:ext cx="1988724" cy="662938"/>
          </a:xfrm>
        </p:spPr>
        <p:txBody>
          <a:bodyPr>
            <a:noAutofit/>
          </a:bodyPr>
          <a:lstStyle/>
          <a:p>
            <a:pPr algn="l"/>
            <a:r>
              <a:rPr lang="en-GB" sz="1800"/>
              <a:t>Emotional control</a:t>
            </a:r>
          </a:p>
        </p:txBody>
      </p:sp>
      <p:sp>
        <p:nvSpPr>
          <p:cNvPr id="4" name="TextBox 3">
            <a:extLst>
              <a:ext uri="{FF2B5EF4-FFF2-40B4-BE49-F238E27FC236}">
                <a16:creationId xmlns:a16="http://schemas.microsoft.com/office/drawing/2014/main" id="{919AE116-B7EC-4B79-95B9-2603C864FC73}"/>
              </a:ext>
            </a:extLst>
          </p:cNvPr>
          <p:cNvSpPr txBox="1"/>
          <p:nvPr/>
        </p:nvSpPr>
        <p:spPr>
          <a:xfrm>
            <a:off x="130310" y="316003"/>
            <a:ext cx="4948517" cy="369332"/>
          </a:xfrm>
          <a:prstGeom prst="rect">
            <a:avLst/>
          </a:prstGeom>
          <a:noFill/>
          <a:ln>
            <a:solidFill>
              <a:schemeClr val="tx1"/>
            </a:solidFill>
          </a:ln>
        </p:spPr>
        <p:txBody>
          <a:bodyPr wrap="square" rtlCol="0">
            <a:spAutoFit/>
          </a:bodyPr>
          <a:lstStyle/>
          <a:p>
            <a:r>
              <a:rPr lang="fr-FR"/>
              <a:t>Front</a:t>
            </a:r>
            <a:endParaRPr lang="en-GB" dirty="0"/>
          </a:p>
        </p:txBody>
      </p:sp>
      <p:sp>
        <p:nvSpPr>
          <p:cNvPr id="5" name="TextBox 4">
            <a:extLst>
              <a:ext uri="{FF2B5EF4-FFF2-40B4-BE49-F238E27FC236}">
                <a16:creationId xmlns:a16="http://schemas.microsoft.com/office/drawing/2014/main" id="{1B5085DB-440F-444E-B3B1-E26B7C2BACC2}"/>
              </a:ext>
            </a:extLst>
          </p:cNvPr>
          <p:cNvSpPr txBox="1"/>
          <p:nvPr/>
        </p:nvSpPr>
        <p:spPr>
          <a:xfrm>
            <a:off x="7067550" y="316003"/>
            <a:ext cx="4948517" cy="369332"/>
          </a:xfrm>
          <a:prstGeom prst="rect">
            <a:avLst/>
          </a:prstGeom>
          <a:noFill/>
          <a:ln>
            <a:solidFill>
              <a:schemeClr val="tx1"/>
            </a:solidFill>
          </a:ln>
        </p:spPr>
        <p:txBody>
          <a:bodyPr wrap="square" rtlCol="0">
            <a:spAutoFit/>
          </a:bodyPr>
          <a:lstStyle/>
          <a:p>
            <a:r>
              <a:rPr lang="fr-FR" dirty="0"/>
              <a:t>Back</a:t>
            </a:r>
            <a:endParaRPr lang="en-GB" dirty="0"/>
          </a:p>
        </p:txBody>
      </p:sp>
      <p:pic>
        <p:nvPicPr>
          <p:cNvPr id="7" name="Picture 6">
            <a:extLst>
              <a:ext uri="{FF2B5EF4-FFF2-40B4-BE49-F238E27FC236}">
                <a16:creationId xmlns:a16="http://schemas.microsoft.com/office/drawing/2014/main" id="{66C7E01D-AFA2-43A2-BF4F-EE82DB604A5B}"/>
              </a:ext>
            </a:extLst>
          </p:cNvPr>
          <p:cNvPicPr>
            <a:picLocks noChangeAspect="1"/>
          </p:cNvPicPr>
          <p:nvPr/>
        </p:nvPicPr>
        <p:blipFill>
          <a:blip r:embed="rId2"/>
          <a:stretch>
            <a:fillRect/>
          </a:stretch>
        </p:blipFill>
        <p:spPr>
          <a:xfrm>
            <a:off x="1822713" y="794131"/>
            <a:ext cx="1127858" cy="853514"/>
          </a:xfrm>
          <a:prstGeom prst="rect">
            <a:avLst/>
          </a:prstGeom>
        </p:spPr>
      </p:pic>
      <p:sp>
        <p:nvSpPr>
          <p:cNvPr id="8" name="Rectangle 7">
            <a:extLst>
              <a:ext uri="{FF2B5EF4-FFF2-40B4-BE49-F238E27FC236}">
                <a16:creationId xmlns:a16="http://schemas.microsoft.com/office/drawing/2014/main" id="{D8A1240E-A171-40C3-889E-771E8B5AAE73}"/>
              </a:ext>
            </a:extLst>
          </p:cNvPr>
          <p:cNvSpPr/>
          <p:nvPr/>
        </p:nvSpPr>
        <p:spPr>
          <a:xfrm>
            <a:off x="130310" y="2055771"/>
            <a:ext cx="4948517" cy="3840731"/>
          </a:xfrm>
          <a:prstGeom prst="rect">
            <a:avLst/>
          </a:prstGeom>
        </p:spPr>
        <p:txBody>
          <a:bodyPr wrap="square">
            <a:spAutoFit/>
          </a:bodyPr>
          <a:lstStyle/>
          <a:p>
            <a:pPr algn="just">
              <a:lnSpc>
                <a:spcPct val="107000"/>
              </a:lnSpc>
              <a:spcAft>
                <a:spcPts val="800"/>
              </a:spcAft>
            </a:pPr>
            <a:r>
              <a:rPr lang="en-GB" dirty="0">
                <a:latin typeface="Calibri" panose="020F0502020204030204" pitchFamily="34" charset="0"/>
                <a:ea typeface="Times New Roman" panose="02020603050405020304" pitchFamily="18" charset="0"/>
                <a:cs typeface="Times New Roman" panose="02020603050405020304" pitchFamily="18" charset="0"/>
              </a:rPr>
              <a:t>Emotional control is the way an individual </a:t>
            </a:r>
            <a:r>
              <a:rPr lang="en-GB" b="1" dirty="0">
                <a:latin typeface="Calibri" panose="020F0502020204030204" pitchFamily="34" charset="0"/>
                <a:ea typeface="Times New Roman" panose="02020603050405020304" pitchFamily="18" charset="0"/>
                <a:cs typeface="Times New Roman" panose="02020603050405020304" pitchFamily="18" charset="0"/>
              </a:rPr>
              <a:t>regulates their emotions </a:t>
            </a:r>
            <a:r>
              <a:rPr lang="en-GB" dirty="0">
                <a:latin typeface="Calibri" panose="020F0502020204030204" pitchFamily="34" charset="0"/>
                <a:ea typeface="Times New Roman" panose="02020603050405020304" pitchFamily="18" charset="0"/>
                <a:cs typeface="Times New Roman" panose="02020603050405020304" pitchFamily="18" charset="0"/>
              </a:rPr>
              <a:t>to </a:t>
            </a:r>
            <a:r>
              <a:rPr lang="en-GB"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generate positive thoughts</a:t>
            </a:r>
            <a:r>
              <a:rPr lang="en-GB" dirty="0">
                <a:latin typeface="Calibri" panose="020F0502020204030204"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GB" dirty="0">
                <a:latin typeface="Calibri" panose="020F0502020204030204" pitchFamily="34" charset="0"/>
                <a:ea typeface="Times New Roman" panose="02020603050405020304" pitchFamily="18" charset="0"/>
                <a:cs typeface="Times New Roman" panose="02020603050405020304" pitchFamily="18" charset="0"/>
              </a:rPr>
              <a:t>AAPTIs and RAPTCIs go through a lot of difficult training and testing such as the SCR and RFTS. It is important that when they can’t get feedback, individuals are able to control their </a:t>
            </a:r>
            <a:r>
              <a:rPr lang="en-GB" b="1" dirty="0">
                <a:latin typeface="Calibri" panose="020F0502020204030204" pitchFamily="34" charset="0"/>
                <a:ea typeface="Times New Roman" panose="02020603050405020304" pitchFamily="18" charset="0"/>
                <a:cs typeface="Times New Roman" panose="02020603050405020304" pitchFamily="18" charset="0"/>
              </a:rPr>
              <a:t>emotions</a:t>
            </a:r>
            <a:r>
              <a:rPr lang="en-GB" dirty="0">
                <a:latin typeface="Calibri" panose="020F0502020204030204" pitchFamily="34" charset="0"/>
                <a:ea typeface="Times New Roman" panose="02020603050405020304" pitchFamily="18" charset="0"/>
                <a:cs typeface="Times New Roman" panose="02020603050405020304" pitchFamily="18" charset="0"/>
              </a:rPr>
              <a:t> and foster </a:t>
            </a:r>
            <a:r>
              <a:rPr lang="en-GB" b="1" dirty="0">
                <a:latin typeface="Calibri" panose="020F0502020204030204" pitchFamily="34" charset="0"/>
                <a:ea typeface="Times New Roman" panose="02020603050405020304" pitchFamily="18" charset="0"/>
                <a:cs typeface="Times New Roman" panose="02020603050405020304" pitchFamily="18" charset="0"/>
              </a:rPr>
              <a:t>positive</a:t>
            </a:r>
            <a:r>
              <a:rPr lang="en-GB" dirty="0">
                <a:latin typeface="Calibri" panose="020F0502020204030204" pitchFamily="34" charset="0"/>
                <a:ea typeface="Times New Roman" panose="02020603050405020304" pitchFamily="18" charset="0"/>
                <a:cs typeface="Times New Roman" panose="02020603050405020304" pitchFamily="18" charset="0"/>
              </a:rPr>
              <a:t> thoughts. </a:t>
            </a:r>
          </a:p>
          <a:p>
            <a:pPr algn="just">
              <a:lnSpc>
                <a:spcPct val="107000"/>
              </a:lnSpc>
              <a:spcAft>
                <a:spcPts val="800"/>
              </a:spcAft>
            </a:pPr>
            <a:r>
              <a:rPr lang="en-GB" dirty="0">
                <a:latin typeface="Calibri" panose="020F0502020204030204" pitchFamily="34" charset="0"/>
                <a:ea typeface="Times New Roman" panose="02020603050405020304" pitchFamily="18" charset="0"/>
                <a:cs typeface="Times New Roman" panose="02020603050405020304" pitchFamily="18" charset="0"/>
              </a:rPr>
              <a:t>Soldiers need to be able to </a:t>
            </a:r>
            <a:r>
              <a:rPr lang="en-GB" b="1" dirty="0">
                <a:latin typeface="Calibri" panose="020F0502020204030204" pitchFamily="34" charset="0"/>
                <a:ea typeface="Times New Roman" panose="02020603050405020304" pitchFamily="18" charset="0"/>
                <a:cs typeface="Times New Roman" panose="02020603050405020304" pitchFamily="18" charset="0"/>
              </a:rPr>
              <a:t>move on </a:t>
            </a:r>
            <a:r>
              <a:rPr lang="en-GB" dirty="0">
                <a:latin typeface="Calibri" panose="020F0502020204030204" pitchFamily="34" charset="0"/>
                <a:ea typeface="Times New Roman" panose="02020603050405020304" pitchFamily="18" charset="0"/>
                <a:cs typeface="Times New Roman" panose="02020603050405020304" pitchFamily="18" charset="0"/>
              </a:rPr>
              <a:t>from negative situations, </a:t>
            </a:r>
            <a:r>
              <a:rPr lang="en-GB" b="1" dirty="0">
                <a:latin typeface="Calibri" panose="020F0502020204030204" pitchFamily="34" charset="0"/>
                <a:ea typeface="Times New Roman" panose="02020603050405020304" pitchFamily="18" charset="0"/>
                <a:cs typeface="Times New Roman" panose="02020603050405020304" pitchFamily="18" charset="0"/>
              </a:rPr>
              <a:t>learn from their mistakes </a:t>
            </a:r>
            <a:r>
              <a:rPr lang="en-GB" dirty="0">
                <a:latin typeface="Calibri" panose="020F0502020204030204" pitchFamily="34" charset="0"/>
                <a:ea typeface="Times New Roman" panose="02020603050405020304" pitchFamily="18" charset="0"/>
                <a:cs typeface="Times New Roman" panose="02020603050405020304" pitchFamily="18" charset="0"/>
              </a:rPr>
              <a:t>and continue their training by </a:t>
            </a:r>
            <a:r>
              <a:rPr lang="en-GB"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replacing negative thoughts with positive ones.</a:t>
            </a:r>
          </a:p>
        </p:txBody>
      </p:sp>
      <p:sp>
        <p:nvSpPr>
          <p:cNvPr id="9" name="TextBox 8">
            <a:extLst>
              <a:ext uri="{FF2B5EF4-FFF2-40B4-BE49-F238E27FC236}">
                <a16:creationId xmlns:a16="http://schemas.microsoft.com/office/drawing/2014/main" id="{657A0F7E-4FDD-43A3-A02C-C6C434020A7B}"/>
              </a:ext>
            </a:extLst>
          </p:cNvPr>
          <p:cNvSpPr txBox="1"/>
          <p:nvPr/>
        </p:nvSpPr>
        <p:spPr>
          <a:xfrm>
            <a:off x="6972299" y="794131"/>
            <a:ext cx="4948517" cy="5078313"/>
          </a:xfrm>
          <a:prstGeom prst="rect">
            <a:avLst/>
          </a:prstGeom>
          <a:noFill/>
        </p:spPr>
        <p:txBody>
          <a:bodyPr wrap="square" rtlCol="0">
            <a:spAutoFit/>
          </a:bodyPr>
          <a:lstStyle/>
          <a:p>
            <a:r>
              <a:rPr lang="en-GB" u="sng" dirty="0"/>
              <a:t>Checklist for EC:</a:t>
            </a:r>
          </a:p>
          <a:p>
            <a:endParaRPr lang="en-GB" u="sng" dirty="0"/>
          </a:p>
          <a:p>
            <a:pPr marL="285750" indent="-285750">
              <a:buFont typeface="Wingdings" panose="05000000000000000000" pitchFamily="2" charset="2"/>
              <a:buChar char="q"/>
            </a:pPr>
            <a:r>
              <a:rPr lang="en-GB" dirty="0"/>
              <a:t>Ability to </a:t>
            </a:r>
            <a:r>
              <a:rPr lang="en-GB" b="1" dirty="0"/>
              <a:t>move on </a:t>
            </a:r>
            <a:r>
              <a:rPr lang="en-GB" dirty="0"/>
              <a:t>from failure</a:t>
            </a:r>
          </a:p>
          <a:p>
            <a:pPr marL="285750" indent="-285750">
              <a:buFont typeface="Wingdings" panose="05000000000000000000" pitchFamily="2" charset="2"/>
              <a:buChar char="q"/>
            </a:pPr>
            <a:r>
              <a:rPr lang="en-GB" dirty="0"/>
              <a:t>Ability to </a:t>
            </a:r>
            <a:r>
              <a:rPr lang="en-GB" b="1" dirty="0"/>
              <a:t>foster positive thoughts</a:t>
            </a:r>
          </a:p>
          <a:p>
            <a:pPr marL="285750" indent="-285750">
              <a:buFont typeface="Wingdings" panose="05000000000000000000" pitchFamily="2" charset="2"/>
              <a:buChar char="q"/>
            </a:pPr>
            <a:r>
              <a:rPr lang="en-GB" dirty="0"/>
              <a:t>Ability to work when </a:t>
            </a:r>
            <a:r>
              <a:rPr lang="en-GB" b="1" dirty="0"/>
              <a:t>no feedback </a:t>
            </a:r>
            <a:r>
              <a:rPr lang="en-GB" dirty="0"/>
              <a:t>is given</a:t>
            </a:r>
          </a:p>
          <a:p>
            <a:pPr marL="285750" indent="-285750">
              <a:buFont typeface="Wingdings" panose="05000000000000000000" pitchFamily="2" charset="2"/>
              <a:buChar char="q"/>
            </a:pPr>
            <a:r>
              <a:rPr lang="en-GB" dirty="0"/>
              <a:t>Participants’ </a:t>
            </a:r>
            <a:r>
              <a:rPr lang="en-GB" b="1" dirty="0"/>
              <a:t>perspective</a:t>
            </a:r>
            <a:r>
              <a:rPr lang="en-GB" dirty="0"/>
              <a:t> (difficulties, efforts and self-worth) is </a:t>
            </a:r>
            <a:r>
              <a:rPr lang="en-GB" b="1" dirty="0"/>
              <a:t>acknowledged</a:t>
            </a:r>
          </a:p>
          <a:p>
            <a:pPr marL="285750" indent="-285750">
              <a:buFont typeface="Wingdings" panose="05000000000000000000" pitchFamily="2" charset="2"/>
              <a:buChar char="q"/>
            </a:pPr>
            <a:r>
              <a:rPr lang="en-GB" dirty="0"/>
              <a:t>Use of </a:t>
            </a:r>
            <a:r>
              <a:rPr lang="en-GB" b="1" dirty="0"/>
              <a:t>non-controlling language</a:t>
            </a:r>
          </a:p>
          <a:p>
            <a:pPr marL="285750" indent="-285750" algn="just">
              <a:buFont typeface="Wingdings" panose="05000000000000000000" pitchFamily="2" charset="2"/>
              <a:buChar char="q"/>
            </a:pPr>
            <a:r>
              <a:rPr lang="en-GB" dirty="0"/>
              <a:t>Focus on </a:t>
            </a:r>
            <a:r>
              <a:rPr lang="en-GB" b="1" dirty="0"/>
              <a:t>completing task </a:t>
            </a:r>
            <a:r>
              <a:rPr lang="en-GB" dirty="0"/>
              <a:t>and not outcomes</a:t>
            </a:r>
          </a:p>
          <a:p>
            <a:pPr marL="285750" indent="-285750" algn="just">
              <a:buFont typeface="Wingdings" panose="05000000000000000000" pitchFamily="2" charset="2"/>
              <a:buChar char="q"/>
            </a:pPr>
            <a:r>
              <a:rPr lang="en-GB" dirty="0"/>
              <a:t>Provide informational </a:t>
            </a:r>
            <a:r>
              <a:rPr lang="en-GB" b="1" dirty="0"/>
              <a:t>feedback</a:t>
            </a:r>
          </a:p>
          <a:p>
            <a:pPr marL="285750" indent="-285750" algn="just">
              <a:buFont typeface="Wingdings" panose="05000000000000000000" pitchFamily="2" charset="2"/>
              <a:buChar char="q"/>
            </a:pPr>
            <a:r>
              <a:rPr lang="en-GB" dirty="0"/>
              <a:t>Identification of </a:t>
            </a:r>
            <a:r>
              <a:rPr lang="en-GB" b="1" dirty="0"/>
              <a:t>barriers</a:t>
            </a:r>
            <a:r>
              <a:rPr lang="en-GB" dirty="0"/>
              <a:t> to development</a:t>
            </a:r>
          </a:p>
          <a:p>
            <a:pPr marL="285750" indent="-285750">
              <a:buFont typeface="Wingdings" panose="05000000000000000000" pitchFamily="2" charset="2"/>
              <a:buChar char="q"/>
            </a:pPr>
            <a:r>
              <a:rPr lang="en-GB" b="1" dirty="0"/>
              <a:t>Breathing techniques</a:t>
            </a:r>
            <a:r>
              <a:rPr lang="en-GB" dirty="0"/>
              <a:t>: increase/decrease breathing rate</a:t>
            </a:r>
          </a:p>
          <a:p>
            <a:pPr marL="285750" indent="-285750">
              <a:buFont typeface="Wingdings" panose="05000000000000000000" pitchFamily="2" charset="2"/>
              <a:buChar char="q"/>
            </a:pPr>
            <a:r>
              <a:rPr lang="en-GB" dirty="0"/>
              <a:t>Use </a:t>
            </a:r>
            <a:r>
              <a:rPr lang="en-GB" b="1" dirty="0"/>
              <a:t>positive self-talk </a:t>
            </a:r>
            <a:r>
              <a:rPr lang="en-GB" dirty="0"/>
              <a:t>and </a:t>
            </a:r>
            <a:r>
              <a:rPr lang="en-GB" b="1" dirty="0"/>
              <a:t>mood words</a:t>
            </a:r>
          </a:p>
          <a:p>
            <a:pPr marL="285750" indent="-285750">
              <a:buFont typeface="Wingdings" panose="05000000000000000000" pitchFamily="2" charset="2"/>
              <a:buChar char="q"/>
            </a:pPr>
            <a:r>
              <a:rPr lang="en-GB" dirty="0"/>
              <a:t>Encourage </a:t>
            </a:r>
            <a:r>
              <a:rPr lang="en-GB" b="1" dirty="0"/>
              <a:t>positive self-talk</a:t>
            </a:r>
            <a:r>
              <a:rPr lang="en-GB" dirty="0"/>
              <a:t>.</a:t>
            </a:r>
          </a:p>
          <a:p>
            <a:pPr marL="285750" indent="-285750">
              <a:buFont typeface="Wingdings" panose="05000000000000000000" pitchFamily="2" charset="2"/>
              <a:buChar char="q"/>
            </a:pPr>
            <a:r>
              <a:rPr lang="en-GB" dirty="0"/>
              <a:t>Teach/learn to </a:t>
            </a:r>
            <a:r>
              <a:rPr lang="en-GB" b="1" dirty="0"/>
              <a:t>interpret body feedback in a positive manner</a:t>
            </a:r>
            <a:r>
              <a:rPr lang="en-GB" dirty="0"/>
              <a:t>.</a:t>
            </a:r>
          </a:p>
          <a:p>
            <a:pPr marL="285750" indent="-285750">
              <a:buFont typeface="Wingdings" panose="05000000000000000000" pitchFamily="2" charset="2"/>
              <a:buChar char="q"/>
            </a:pPr>
            <a:r>
              <a:rPr lang="en-GB" dirty="0"/>
              <a:t>Employ </a:t>
            </a:r>
            <a:r>
              <a:rPr lang="en-GB" b="1" dirty="0"/>
              <a:t>non-judgemental</a:t>
            </a:r>
            <a:r>
              <a:rPr lang="en-GB" dirty="0"/>
              <a:t> and </a:t>
            </a:r>
            <a:r>
              <a:rPr lang="en-GB" b="1" dirty="0"/>
              <a:t>positive thinking</a:t>
            </a:r>
          </a:p>
        </p:txBody>
      </p:sp>
    </p:spTree>
    <p:extLst>
      <p:ext uri="{BB962C8B-B14F-4D97-AF65-F5344CB8AC3E}">
        <p14:creationId xmlns:p14="http://schemas.microsoft.com/office/powerpoint/2010/main" val="359371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682D-6511-4892-A81A-49648B2F3127}"/>
              </a:ext>
            </a:extLst>
          </p:cNvPr>
          <p:cNvSpPr>
            <a:spLocks noGrp="1"/>
          </p:cNvSpPr>
          <p:nvPr>
            <p:ph type="ctrTitle"/>
          </p:nvPr>
        </p:nvSpPr>
        <p:spPr>
          <a:xfrm>
            <a:off x="5124451" y="79608"/>
            <a:ext cx="1988724" cy="662938"/>
          </a:xfrm>
        </p:spPr>
        <p:txBody>
          <a:bodyPr>
            <a:noAutofit/>
          </a:bodyPr>
          <a:lstStyle/>
          <a:p>
            <a:pPr algn="l"/>
            <a:r>
              <a:rPr lang="fr-FR" sz="1800" dirty="0" err="1"/>
              <a:t>Mindset</a:t>
            </a:r>
            <a:r>
              <a:rPr lang="fr-FR" sz="1800" dirty="0"/>
              <a:t> control</a:t>
            </a:r>
            <a:endParaRPr lang="en-GB" sz="1800" dirty="0"/>
          </a:p>
        </p:txBody>
      </p:sp>
      <p:sp>
        <p:nvSpPr>
          <p:cNvPr id="4" name="TextBox 3">
            <a:extLst>
              <a:ext uri="{FF2B5EF4-FFF2-40B4-BE49-F238E27FC236}">
                <a16:creationId xmlns:a16="http://schemas.microsoft.com/office/drawing/2014/main" id="{919AE116-B7EC-4B79-95B9-2603C864FC73}"/>
              </a:ext>
            </a:extLst>
          </p:cNvPr>
          <p:cNvSpPr txBox="1"/>
          <p:nvPr/>
        </p:nvSpPr>
        <p:spPr>
          <a:xfrm>
            <a:off x="130310" y="316003"/>
            <a:ext cx="4948517" cy="369332"/>
          </a:xfrm>
          <a:prstGeom prst="rect">
            <a:avLst/>
          </a:prstGeom>
          <a:noFill/>
          <a:ln>
            <a:solidFill>
              <a:schemeClr val="tx1"/>
            </a:solidFill>
          </a:ln>
        </p:spPr>
        <p:txBody>
          <a:bodyPr wrap="square" rtlCol="0">
            <a:spAutoFit/>
          </a:bodyPr>
          <a:lstStyle/>
          <a:p>
            <a:r>
              <a:rPr lang="fr-FR"/>
              <a:t>Front</a:t>
            </a:r>
            <a:endParaRPr lang="en-GB" dirty="0"/>
          </a:p>
        </p:txBody>
      </p:sp>
      <p:sp>
        <p:nvSpPr>
          <p:cNvPr id="5" name="TextBox 4">
            <a:extLst>
              <a:ext uri="{FF2B5EF4-FFF2-40B4-BE49-F238E27FC236}">
                <a16:creationId xmlns:a16="http://schemas.microsoft.com/office/drawing/2014/main" id="{1B5085DB-440F-444E-B3B1-E26B7C2BACC2}"/>
              </a:ext>
            </a:extLst>
          </p:cNvPr>
          <p:cNvSpPr txBox="1"/>
          <p:nvPr/>
        </p:nvSpPr>
        <p:spPr>
          <a:xfrm>
            <a:off x="7067550" y="316003"/>
            <a:ext cx="4948517" cy="369332"/>
          </a:xfrm>
          <a:prstGeom prst="rect">
            <a:avLst/>
          </a:prstGeom>
          <a:noFill/>
          <a:ln>
            <a:solidFill>
              <a:schemeClr val="tx1"/>
            </a:solidFill>
          </a:ln>
        </p:spPr>
        <p:txBody>
          <a:bodyPr wrap="square" rtlCol="0">
            <a:spAutoFit/>
          </a:bodyPr>
          <a:lstStyle/>
          <a:p>
            <a:r>
              <a:rPr lang="fr-FR" dirty="0"/>
              <a:t>Back</a:t>
            </a:r>
            <a:endParaRPr lang="en-GB" dirty="0"/>
          </a:p>
        </p:txBody>
      </p:sp>
      <p:grpSp>
        <p:nvGrpSpPr>
          <p:cNvPr id="8" name="Group 7">
            <a:extLst>
              <a:ext uri="{FF2B5EF4-FFF2-40B4-BE49-F238E27FC236}">
                <a16:creationId xmlns:a16="http://schemas.microsoft.com/office/drawing/2014/main" id="{0C5ACF4F-F3B5-4AE1-8FFF-E6BF88EEBCD6}"/>
              </a:ext>
            </a:extLst>
          </p:cNvPr>
          <p:cNvGrpSpPr/>
          <p:nvPr/>
        </p:nvGrpSpPr>
        <p:grpSpPr>
          <a:xfrm>
            <a:off x="2041394" y="896142"/>
            <a:ext cx="1126348" cy="850767"/>
            <a:chOff x="3669290" y="1759809"/>
            <a:chExt cx="1126348" cy="850767"/>
          </a:xfrm>
        </p:grpSpPr>
        <p:sp>
          <p:nvSpPr>
            <p:cNvPr id="9" name="Oval 8">
              <a:extLst>
                <a:ext uri="{FF2B5EF4-FFF2-40B4-BE49-F238E27FC236}">
                  <a16:creationId xmlns:a16="http://schemas.microsoft.com/office/drawing/2014/main" id="{A69E53EC-195C-4888-8A8E-64888BBD40A8}"/>
                </a:ext>
              </a:extLst>
            </p:cNvPr>
            <p:cNvSpPr/>
            <p:nvPr/>
          </p:nvSpPr>
          <p:spPr>
            <a:xfrm>
              <a:off x="3669290" y="1759809"/>
              <a:ext cx="1126348" cy="850767"/>
            </a:xfrm>
            <a:prstGeom prst="ellipse">
              <a:avLst/>
            </a:pr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4">
                <a:hueOff val="2800255"/>
                <a:satOff val="-11651"/>
                <a:lumOff val="2745"/>
                <a:alphaOff val="0"/>
              </a:schemeClr>
            </a:effectRef>
            <a:fontRef idx="minor">
              <a:schemeClr val="lt1"/>
            </a:fontRef>
          </p:style>
        </p:sp>
        <p:sp>
          <p:nvSpPr>
            <p:cNvPr id="10" name="Oval 4">
              <a:extLst>
                <a:ext uri="{FF2B5EF4-FFF2-40B4-BE49-F238E27FC236}">
                  <a16:creationId xmlns:a16="http://schemas.microsoft.com/office/drawing/2014/main" id="{285B5456-A59E-4A9A-BCED-0538475C27C4}"/>
                </a:ext>
              </a:extLst>
            </p:cNvPr>
            <p:cNvSpPr txBox="1"/>
            <p:nvPr/>
          </p:nvSpPr>
          <p:spPr>
            <a:xfrm>
              <a:off x="3834240" y="1884401"/>
              <a:ext cx="796448" cy="6015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Mindset control</a:t>
              </a:r>
            </a:p>
          </p:txBody>
        </p:sp>
      </p:grpSp>
      <p:sp>
        <p:nvSpPr>
          <p:cNvPr id="6" name="Rectangle 5">
            <a:extLst>
              <a:ext uri="{FF2B5EF4-FFF2-40B4-BE49-F238E27FC236}">
                <a16:creationId xmlns:a16="http://schemas.microsoft.com/office/drawing/2014/main" id="{E555F89F-B868-42B4-B817-73293C74F389}"/>
              </a:ext>
            </a:extLst>
          </p:cNvPr>
          <p:cNvSpPr/>
          <p:nvPr/>
        </p:nvSpPr>
        <p:spPr>
          <a:xfrm>
            <a:off x="130310" y="3795265"/>
            <a:ext cx="4948517" cy="2849050"/>
          </a:xfrm>
          <a:prstGeom prst="rect">
            <a:avLst/>
          </a:prstGeom>
        </p:spPr>
        <p:txBody>
          <a:bodyPr wrap="square">
            <a:spAutoFit/>
          </a:bodyPr>
          <a:lstStyle/>
          <a:p>
            <a:pPr algn="just">
              <a:lnSpc>
                <a:spcPct val="107000"/>
              </a:lnSpc>
              <a:spcAft>
                <a:spcPts val="800"/>
              </a:spcAft>
            </a:pPr>
            <a:r>
              <a:rPr lang="en-GB" dirty="0">
                <a:latin typeface="Calibri" panose="020F0502020204030204" pitchFamily="34" charset="0"/>
                <a:ea typeface="Times New Roman" panose="02020603050405020304" pitchFamily="18" charset="0"/>
                <a:cs typeface="Times New Roman" panose="02020603050405020304" pitchFamily="18" charset="0"/>
              </a:rPr>
              <a:t>Mindset control also involves getting </a:t>
            </a:r>
            <a:r>
              <a:rPr lang="en-GB" b="1" dirty="0">
                <a:latin typeface="Calibri" panose="020F0502020204030204" pitchFamily="34" charset="0"/>
                <a:ea typeface="Times New Roman" panose="02020603050405020304" pitchFamily="18" charset="0"/>
                <a:cs typeface="Times New Roman" panose="02020603050405020304" pitchFamily="18" charset="0"/>
              </a:rPr>
              <a:t>out of their “comfort zones”</a:t>
            </a:r>
            <a:r>
              <a:rPr lang="en-GB" dirty="0">
                <a:latin typeface="Calibri" panose="020F0502020204030204" pitchFamily="34" charset="0"/>
                <a:ea typeface="Times New Roman" panose="02020603050405020304" pitchFamily="18" charset="0"/>
                <a:cs typeface="Times New Roman" panose="02020603050405020304" pitchFamily="18" charset="0"/>
              </a:rPr>
              <a:t> and into a learning and growth zone.</a:t>
            </a:r>
          </a:p>
          <a:p>
            <a:pPr algn="just">
              <a:lnSpc>
                <a:spcPct val="107000"/>
              </a:lnSpc>
              <a:spcAft>
                <a:spcPts val="800"/>
              </a:spcAft>
            </a:pPr>
            <a:r>
              <a:rPr lang="en-GB" dirty="0">
                <a:latin typeface="Calibri" panose="020F0502020204030204" pitchFamily="34" charset="0"/>
                <a:ea typeface="Times New Roman" panose="02020603050405020304" pitchFamily="18" charset="0"/>
                <a:cs typeface="Times New Roman" panose="02020603050405020304" pitchFamily="18" charset="0"/>
              </a:rPr>
              <a:t>The </a:t>
            </a:r>
            <a:r>
              <a:rPr lang="en-GB" b="1" dirty="0">
                <a:latin typeface="Calibri" panose="020F0502020204030204" pitchFamily="34" charset="0"/>
                <a:ea typeface="Times New Roman" panose="02020603050405020304" pitchFamily="18" charset="0"/>
                <a:cs typeface="Times New Roman" panose="02020603050405020304" pitchFamily="18" charset="0"/>
              </a:rPr>
              <a:t>recognition</a:t>
            </a:r>
            <a:r>
              <a:rPr lang="en-GB" dirty="0">
                <a:latin typeface="Calibri" panose="020F0502020204030204" pitchFamily="34" charset="0"/>
                <a:ea typeface="Times New Roman" panose="02020603050405020304" pitchFamily="18" charset="0"/>
                <a:cs typeface="Times New Roman" panose="02020603050405020304" pitchFamily="18" charset="0"/>
              </a:rPr>
              <a:t> and </a:t>
            </a:r>
            <a:r>
              <a:rPr lang="en-GB" b="1" dirty="0">
                <a:latin typeface="Calibri" panose="020F0502020204030204" pitchFamily="34" charset="0"/>
                <a:ea typeface="Times New Roman" panose="02020603050405020304" pitchFamily="18" charset="0"/>
                <a:cs typeface="Times New Roman" panose="02020603050405020304" pitchFamily="18" charset="0"/>
              </a:rPr>
              <a:t>positive</a:t>
            </a:r>
            <a:r>
              <a:rPr lang="en-GB" dirty="0">
                <a:latin typeface="Calibri" panose="020F0502020204030204" pitchFamily="34" charset="0"/>
                <a:ea typeface="Times New Roman" panose="02020603050405020304" pitchFamily="18" charset="0"/>
                <a:cs typeface="Times New Roman" panose="02020603050405020304" pitchFamily="18" charset="0"/>
              </a:rPr>
              <a:t> </a:t>
            </a:r>
            <a:r>
              <a:rPr lang="en-GB" b="1" dirty="0">
                <a:latin typeface="Calibri" panose="020F0502020204030204" pitchFamily="34" charset="0"/>
                <a:ea typeface="Times New Roman" panose="02020603050405020304" pitchFamily="18" charset="0"/>
                <a:cs typeface="Times New Roman" panose="02020603050405020304" pitchFamily="18" charset="0"/>
              </a:rPr>
              <a:t>interpretation</a:t>
            </a:r>
            <a:r>
              <a:rPr lang="en-GB" dirty="0">
                <a:latin typeface="Calibri" panose="020F0502020204030204" pitchFamily="34" charset="0"/>
                <a:ea typeface="Times New Roman" panose="02020603050405020304" pitchFamily="18" charset="0"/>
                <a:cs typeface="Times New Roman" panose="02020603050405020304" pitchFamily="18" charset="0"/>
              </a:rPr>
              <a:t> of </a:t>
            </a:r>
            <a:r>
              <a:rPr lang="en-GB" b="1" dirty="0">
                <a:latin typeface="Calibri" panose="020F0502020204030204" pitchFamily="34" charset="0"/>
                <a:ea typeface="Times New Roman" panose="02020603050405020304" pitchFamily="18" charset="0"/>
                <a:cs typeface="Times New Roman" panose="02020603050405020304" pitchFamily="18" charset="0"/>
              </a:rPr>
              <a:t>pain/discomfort sensations </a:t>
            </a:r>
            <a:r>
              <a:rPr lang="en-GB" dirty="0">
                <a:latin typeface="Calibri" panose="020F0502020204030204" pitchFamily="34" charset="0"/>
                <a:ea typeface="Times New Roman" panose="02020603050405020304" pitchFamily="18" charset="0"/>
                <a:cs typeface="Times New Roman" panose="02020603050405020304" pitchFamily="18" charset="0"/>
              </a:rPr>
              <a:t>are crucial to performance. A member of the armed forces should be able to put their body through an immense amount of fatigue and physical/mental pain/discomfort </a:t>
            </a:r>
            <a:r>
              <a:rPr lang="en-GB" b="1" dirty="0">
                <a:latin typeface="Calibri" panose="020F0502020204030204" pitchFamily="34" charset="0"/>
                <a:ea typeface="Times New Roman" panose="02020603050405020304" pitchFamily="18" charset="0"/>
                <a:cs typeface="Times New Roman" panose="02020603050405020304" pitchFamily="18" charset="0"/>
              </a:rPr>
              <a:t>without succumbing to it</a:t>
            </a:r>
            <a:r>
              <a:rPr lang="en-GB" dirty="0">
                <a:latin typeface="Calibri" panose="020F0502020204030204" pitchFamily="34" charset="0"/>
                <a:ea typeface="Times New Roman" panose="02020603050405020304" pitchFamily="18" charset="0"/>
                <a:cs typeface="Times New Roman" panose="02020603050405020304" pitchFamily="18" charset="0"/>
              </a:rPr>
              <a:t>. </a:t>
            </a:r>
          </a:p>
        </p:txBody>
      </p:sp>
      <p:sp>
        <p:nvSpPr>
          <p:cNvPr id="11" name="Rectangle 10">
            <a:extLst>
              <a:ext uri="{FF2B5EF4-FFF2-40B4-BE49-F238E27FC236}">
                <a16:creationId xmlns:a16="http://schemas.microsoft.com/office/drawing/2014/main" id="{616C6904-C0B3-496C-8E25-630692346508}"/>
              </a:ext>
            </a:extLst>
          </p:cNvPr>
          <p:cNvSpPr/>
          <p:nvPr/>
        </p:nvSpPr>
        <p:spPr>
          <a:xfrm>
            <a:off x="130310" y="1765403"/>
            <a:ext cx="4948517" cy="1663597"/>
          </a:xfrm>
          <a:prstGeom prst="rect">
            <a:avLst/>
          </a:prstGeom>
        </p:spPr>
        <p:txBody>
          <a:bodyPr wrap="square">
            <a:spAutoFit/>
          </a:bodyPr>
          <a:lstStyle/>
          <a:p>
            <a:pPr algn="just">
              <a:lnSpc>
                <a:spcPct val="107000"/>
              </a:lnSpc>
              <a:spcAft>
                <a:spcPts val="800"/>
              </a:spcAft>
            </a:pPr>
            <a:r>
              <a:rPr lang="en-GB" dirty="0">
                <a:latin typeface="Calibri" panose="020F0502020204030204" pitchFamily="34" charset="0"/>
                <a:ea typeface="Times New Roman" panose="02020603050405020304" pitchFamily="18" charset="0"/>
                <a:cs typeface="Times New Roman" panose="02020603050405020304" pitchFamily="18" charset="0"/>
              </a:rPr>
              <a:t>Mindset control in a PTI context is the ability to </a:t>
            </a:r>
            <a:r>
              <a:rPr lang="en-GB"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focus mindfully on one task at a time </a:t>
            </a:r>
            <a:r>
              <a:rPr lang="en-GB" dirty="0">
                <a:latin typeface="Calibri" panose="020F0502020204030204" pitchFamily="34" charset="0"/>
                <a:ea typeface="Times New Roman" panose="02020603050405020304" pitchFamily="18" charset="0"/>
                <a:cs typeface="Times New Roman" panose="02020603050405020304" pitchFamily="18" charset="0"/>
              </a:rPr>
              <a:t>and see adversity as a </a:t>
            </a:r>
            <a:r>
              <a:rPr lang="en-GB"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challenge and not a threat</a:t>
            </a:r>
            <a:r>
              <a:rPr lang="en-GB" dirty="0">
                <a:latin typeface="Calibri" panose="020F0502020204030204" pitchFamily="3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GB" dirty="0">
                <a:latin typeface="Calibri" panose="020F0502020204030204" pitchFamily="34" charset="0"/>
                <a:ea typeface="Times New Roman" panose="02020603050405020304" pitchFamily="18" charset="0"/>
                <a:cs typeface="Times New Roman" panose="02020603050405020304" pitchFamily="18" charset="0"/>
              </a:rPr>
              <a:t>The ability to </a:t>
            </a:r>
            <a:r>
              <a:rPr lang="en-GB" b="1" dirty="0">
                <a:latin typeface="Calibri" panose="020F0502020204030204" pitchFamily="34" charset="0"/>
                <a:ea typeface="Times New Roman" panose="02020603050405020304" pitchFamily="18" charset="0"/>
                <a:cs typeface="Times New Roman" panose="02020603050405020304" pitchFamily="18" charset="0"/>
              </a:rPr>
              <a:t>not get distracted </a:t>
            </a:r>
            <a:r>
              <a:rPr lang="en-GB" dirty="0">
                <a:latin typeface="Calibri" panose="020F0502020204030204" pitchFamily="34" charset="0"/>
                <a:ea typeface="Times New Roman" panose="02020603050405020304" pitchFamily="18" charset="0"/>
                <a:cs typeface="Times New Roman" panose="02020603050405020304" pitchFamily="18" charset="0"/>
              </a:rPr>
              <a:t>by the noise and people around them is an essential skill.</a:t>
            </a:r>
          </a:p>
        </p:txBody>
      </p:sp>
      <p:sp>
        <p:nvSpPr>
          <p:cNvPr id="13" name="TextBox 12">
            <a:extLst>
              <a:ext uri="{FF2B5EF4-FFF2-40B4-BE49-F238E27FC236}">
                <a16:creationId xmlns:a16="http://schemas.microsoft.com/office/drawing/2014/main" id="{B8FDE1F1-9919-42DB-9C44-F5F3A4B5F5BF}"/>
              </a:ext>
            </a:extLst>
          </p:cNvPr>
          <p:cNvSpPr txBox="1"/>
          <p:nvPr/>
        </p:nvSpPr>
        <p:spPr>
          <a:xfrm>
            <a:off x="7067550" y="742546"/>
            <a:ext cx="4948517" cy="6186309"/>
          </a:xfrm>
          <a:prstGeom prst="rect">
            <a:avLst/>
          </a:prstGeom>
          <a:noFill/>
        </p:spPr>
        <p:txBody>
          <a:bodyPr wrap="square" rtlCol="0">
            <a:spAutoFit/>
          </a:bodyPr>
          <a:lstStyle/>
          <a:p>
            <a:r>
              <a:rPr lang="en-GB" u="sng" dirty="0"/>
              <a:t>Checklist for Mindset control:</a:t>
            </a:r>
          </a:p>
          <a:p>
            <a:endParaRPr lang="en-GB" dirty="0"/>
          </a:p>
          <a:p>
            <a:pPr marL="285750" indent="-285750">
              <a:buFont typeface="Wingdings" panose="05000000000000000000" pitchFamily="2" charset="2"/>
              <a:buChar char="q"/>
            </a:pPr>
            <a:r>
              <a:rPr lang="en-GB" dirty="0"/>
              <a:t>Ability to </a:t>
            </a:r>
            <a:r>
              <a:rPr lang="en-GB" b="1" dirty="0"/>
              <a:t>focus mindfully on one task at a time</a:t>
            </a:r>
          </a:p>
          <a:p>
            <a:pPr marL="285750" indent="-285750">
              <a:buFont typeface="Wingdings" panose="05000000000000000000" pitchFamily="2" charset="2"/>
              <a:buChar char="q"/>
            </a:pPr>
            <a:r>
              <a:rPr lang="en-GB" dirty="0"/>
              <a:t>Ability to </a:t>
            </a:r>
            <a:r>
              <a:rPr lang="en-GB" b="1" dirty="0"/>
              <a:t>view adversity as a challenge</a:t>
            </a:r>
          </a:p>
          <a:p>
            <a:pPr marL="285750" indent="-285750">
              <a:buFont typeface="Wingdings" panose="05000000000000000000" pitchFamily="2" charset="2"/>
              <a:buChar char="q"/>
            </a:pPr>
            <a:r>
              <a:rPr lang="en-GB" dirty="0"/>
              <a:t>Ability to push oneself out of </a:t>
            </a:r>
            <a:r>
              <a:rPr lang="en-GB" b="1" dirty="0"/>
              <a:t>comfort zone</a:t>
            </a:r>
          </a:p>
          <a:p>
            <a:pPr marL="285750" indent="-285750">
              <a:buFont typeface="Wingdings" panose="05000000000000000000" pitchFamily="2" charset="2"/>
              <a:buChar char="q"/>
            </a:pPr>
            <a:r>
              <a:rPr lang="en-GB" dirty="0"/>
              <a:t>Ability to </a:t>
            </a:r>
            <a:r>
              <a:rPr lang="en-GB" b="1" dirty="0"/>
              <a:t>push through </a:t>
            </a:r>
            <a:r>
              <a:rPr lang="en-GB" dirty="0"/>
              <a:t>pain/discomfort</a:t>
            </a:r>
          </a:p>
          <a:p>
            <a:pPr marL="285750" indent="-285750">
              <a:buFont typeface="Wingdings" panose="05000000000000000000" pitchFamily="2" charset="2"/>
              <a:buChar char="q"/>
            </a:pPr>
            <a:r>
              <a:rPr lang="en-GB" dirty="0"/>
              <a:t>Environment in which </a:t>
            </a:r>
            <a:r>
              <a:rPr lang="en-GB" b="1" dirty="0"/>
              <a:t>pain/discomfort stimuli increases</a:t>
            </a:r>
            <a:r>
              <a:rPr lang="en-GB" dirty="0"/>
              <a:t> </a:t>
            </a:r>
            <a:r>
              <a:rPr lang="en-GB" b="1" dirty="0">
                <a:solidFill>
                  <a:srgbClr val="FF0000"/>
                </a:solidFill>
              </a:rPr>
              <a:t>slowly</a:t>
            </a:r>
          </a:p>
          <a:p>
            <a:pPr marL="285750" indent="-285750">
              <a:buFont typeface="Wingdings" panose="05000000000000000000" pitchFamily="2" charset="2"/>
              <a:buChar char="q"/>
            </a:pPr>
            <a:r>
              <a:rPr lang="en-GB" dirty="0"/>
              <a:t>Use simulations in practice</a:t>
            </a:r>
            <a:r>
              <a:rPr lang="en-GB" b="1" dirty="0"/>
              <a:t>, practice with distractions </a:t>
            </a:r>
            <a:r>
              <a:rPr lang="en-GB" dirty="0"/>
              <a:t>such as crowds and noise present</a:t>
            </a:r>
          </a:p>
          <a:p>
            <a:pPr marL="285750" indent="-285750">
              <a:buFont typeface="Wingdings" panose="05000000000000000000" pitchFamily="2" charset="2"/>
              <a:buChar char="q"/>
            </a:pPr>
            <a:r>
              <a:rPr lang="en-GB" dirty="0"/>
              <a:t>Use </a:t>
            </a:r>
            <a:r>
              <a:rPr lang="en-GB" b="1" dirty="0"/>
              <a:t>cue words to focus</a:t>
            </a:r>
            <a:r>
              <a:rPr lang="en-GB" dirty="0"/>
              <a:t>, such as instructional and motivational words</a:t>
            </a:r>
          </a:p>
          <a:p>
            <a:pPr marL="285750" indent="-285750">
              <a:buFont typeface="Wingdings" panose="05000000000000000000" pitchFamily="2" charset="2"/>
              <a:buChar char="q"/>
            </a:pPr>
            <a:r>
              <a:rPr lang="en-GB" dirty="0"/>
              <a:t>Establish </a:t>
            </a:r>
            <a:r>
              <a:rPr lang="en-GB" b="1" dirty="0"/>
              <a:t>routines</a:t>
            </a:r>
            <a:r>
              <a:rPr lang="en-GB" dirty="0"/>
              <a:t> before, during and after the event</a:t>
            </a:r>
          </a:p>
          <a:p>
            <a:pPr marL="285750" indent="-285750">
              <a:buFont typeface="Wingdings" panose="05000000000000000000" pitchFamily="2" charset="2"/>
              <a:buChar char="q"/>
            </a:pPr>
            <a:r>
              <a:rPr lang="en-GB" dirty="0"/>
              <a:t>Develop </a:t>
            </a:r>
            <a:r>
              <a:rPr lang="en-GB" b="1" dirty="0"/>
              <a:t>plans</a:t>
            </a:r>
            <a:r>
              <a:rPr lang="en-GB" dirty="0"/>
              <a:t>, a tailored plan will help the individuals </a:t>
            </a:r>
            <a:r>
              <a:rPr lang="en-GB" b="1" dirty="0"/>
              <a:t>maintain their concentration</a:t>
            </a:r>
          </a:p>
          <a:p>
            <a:pPr marL="285750" indent="-285750">
              <a:buFont typeface="Wingdings" panose="05000000000000000000" pitchFamily="2" charset="2"/>
              <a:buChar char="q"/>
            </a:pPr>
            <a:r>
              <a:rPr lang="en-GB" b="1" dirty="0"/>
              <a:t>Practice eye contact </a:t>
            </a:r>
            <a:r>
              <a:rPr lang="en-GB" dirty="0"/>
              <a:t>to avoid visual distractions</a:t>
            </a:r>
          </a:p>
          <a:p>
            <a:pPr marL="285750" indent="-285750">
              <a:buFont typeface="Wingdings" panose="05000000000000000000" pitchFamily="2" charset="2"/>
              <a:buChar char="q"/>
            </a:pPr>
            <a:r>
              <a:rPr lang="en-GB" b="1" dirty="0"/>
              <a:t>Stay focused </a:t>
            </a:r>
            <a:r>
              <a:rPr lang="en-GB" dirty="0"/>
              <a:t>on the present and push all past distractions away</a:t>
            </a:r>
          </a:p>
          <a:p>
            <a:pPr marL="285750" indent="-285750">
              <a:buFont typeface="Wingdings" panose="05000000000000000000" pitchFamily="2" charset="2"/>
              <a:buChar char="q"/>
            </a:pPr>
            <a:r>
              <a:rPr lang="en-GB" b="1" dirty="0"/>
              <a:t>Overlearn skills</a:t>
            </a:r>
            <a:r>
              <a:rPr lang="en-GB" dirty="0"/>
              <a:t>, this will make skills more automatic (muscle memory)</a:t>
            </a:r>
          </a:p>
          <a:p>
            <a:pPr marL="285750" indent="-285750">
              <a:buFont typeface="Wingdings" panose="05000000000000000000" pitchFamily="2" charset="2"/>
              <a:buChar char="q"/>
            </a:pPr>
            <a:r>
              <a:rPr lang="en-GB" b="1" dirty="0"/>
              <a:t>Practice self-talk</a:t>
            </a:r>
          </a:p>
        </p:txBody>
      </p:sp>
    </p:spTree>
    <p:extLst>
      <p:ext uri="{BB962C8B-B14F-4D97-AF65-F5344CB8AC3E}">
        <p14:creationId xmlns:p14="http://schemas.microsoft.com/office/powerpoint/2010/main" val="20977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682D-6511-4892-A81A-49648B2F3127}"/>
              </a:ext>
            </a:extLst>
          </p:cNvPr>
          <p:cNvSpPr>
            <a:spLocks noGrp="1"/>
          </p:cNvSpPr>
          <p:nvPr>
            <p:ph type="ctrTitle"/>
          </p:nvPr>
        </p:nvSpPr>
        <p:spPr>
          <a:xfrm>
            <a:off x="5124451" y="89133"/>
            <a:ext cx="1988724" cy="662938"/>
          </a:xfrm>
        </p:spPr>
        <p:txBody>
          <a:bodyPr>
            <a:noAutofit/>
          </a:bodyPr>
          <a:lstStyle/>
          <a:p>
            <a:pPr algn="l"/>
            <a:r>
              <a:rPr lang="en-GB" sz="1800"/>
              <a:t>Purpose &amp; motivation</a:t>
            </a:r>
          </a:p>
        </p:txBody>
      </p:sp>
      <p:sp>
        <p:nvSpPr>
          <p:cNvPr id="4" name="TextBox 3">
            <a:extLst>
              <a:ext uri="{FF2B5EF4-FFF2-40B4-BE49-F238E27FC236}">
                <a16:creationId xmlns:a16="http://schemas.microsoft.com/office/drawing/2014/main" id="{919AE116-B7EC-4B79-95B9-2603C864FC73}"/>
              </a:ext>
            </a:extLst>
          </p:cNvPr>
          <p:cNvSpPr txBox="1"/>
          <p:nvPr/>
        </p:nvSpPr>
        <p:spPr>
          <a:xfrm>
            <a:off x="130309" y="316003"/>
            <a:ext cx="4948517" cy="369332"/>
          </a:xfrm>
          <a:prstGeom prst="rect">
            <a:avLst/>
          </a:prstGeom>
          <a:noFill/>
          <a:ln>
            <a:solidFill>
              <a:schemeClr val="tx1"/>
            </a:solidFill>
          </a:ln>
        </p:spPr>
        <p:txBody>
          <a:bodyPr wrap="square" rtlCol="0">
            <a:spAutoFit/>
          </a:bodyPr>
          <a:lstStyle/>
          <a:p>
            <a:r>
              <a:rPr lang="fr-FR"/>
              <a:t>Front</a:t>
            </a:r>
            <a:endParaRPr lang="en-GB" dirty="0"/>
          </a:p>
        </p:txBody>
      </p:sp>
      <p:sp>
        <p:nvSpPr>
          <p:cNvPr id="5" name="TextBox 4">
            <a:extLst>
              <a:ext uri="{FF2B5EF4-FFF2-40B4-BE49-F238E27FC236}">
                <a16:creationId xmlns:a16="http://schemas.microsoft.com/office/drawing/2014/main" id="{1B5085DB-440F-444E-B3B1-E26B7C2BACC2}"/>
              </a:ext>
            </a:extLst>
          </p:cNvPr>
          <p:cNvSpPr txBox="1"/>
          <p:nvPr/>
        </p:nvSpPr>
        <p:spPr>
          <a:xfrm>
            <a:off x="7067550" y="316003"/>
            <a:ext cx="4948517" cy="369332"/>
          </a:xfrm>
          <a:prstGeom prst="rect">
            <a:avLst/>
          </a:prstGeom>
          <a:noFill/>
          <a:ln>
            <a:solidFill>
              <a:schemeClr val="tx1"/>
            </a:solidFill>
          </a:ln>
        </p:spPr>
        <p:txBody>
          <a:bodyPr wrap="square" rtlCol="0">
            <a:spAutoFit/>
          </a:bodyPr>
          <a:lstStyle/>
          <a:p>
            <a:r>
              <a:rPr lang="fr-FR" dirty="0"/>
              <a:t>Back</a:t>
            </a:r>
            <a:endParaRPr lang="en-GB" dirty="0"/>
          </a:p>
        </p:txBody>
      </p:sp>
      <p:grpSp>
        <p:nvGrpSpPr>
          <p:cNvPr id="8" name="Group 7">
            <a:extLst>
              <a:ext uri="{FF2B5EF4-FFF2-40B4-BE49-F238E27FC236}">
                <a16:creationId xmlns:a16="http://schemas.microsoft.com/office/drawing/2014/main" id="{C20DE906-4954-4527-A4E7-13BE5E2E3678}"/>
              </a:ext>
            </a:extLst>
          </p:cNvPr>
          <p:cNvGrpSpPr/>
          <p:nvPr/>
        </p:nvGrpSpPr>
        <p:grpSpPr>
          <a:xfrm>
            <a:off x="2041394" y="867536"/>
            <a:ext cx="1126348" cy="850767"/>
            <a:chOff x="3154324" y="3003049"/>
            <a:chExt cx="1126348" cy="850767"/>
          </a:xfrm>
        </p:grpSpPr>
        <p:sp>
          <p:nvSpPr>
            <p:cNvPr id="9" name="Oval 8">
              <a:extLst>
                <a:ext uri="{FF2B5EF4-FFF2-40B4-BE49-F238E27FC236}">
                  <a16:creationId xmlns:a16="http://schemas.microsoft.com/office/drawing/2014/main" id="{AA6F69C5-FA82-45A2-AF16-5947775C5DFB}"/>
                </a:ext>
              </a:extLst>
            </p:cNvPr>
            <p:cNvSpPr/>
            <p:nvPr/>
          </p:nvSpPr>
          <p:spPr>
            <a:xfrm>
              <a:off x="3154324" y="3003049"/>
              <a:ext cx="1126348" cy="850767"/>
            </a:xfrm>
            <a:prstGeom prst="ellipse">
              <a:avLst/>
            </a:pr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4">
                <a:hueOff val="4200382"/>
                <a:satOff val="-17476"/>
                <a:lumOff val="4118"/>
                <a:alphaOff val="0"/>
              </a:schemeClr>
            </a:effectRef>
            <a:fontRef idx="minor">
              <a:schemeClr val="lt1"/>
            </a:fontRef>
          </p:style>
        </p:sp>
        <p:sp>
          <p:nvSpPr>
            <p:cNvPr id="10" name="Oval 4">
              <a:extLst>
                <a:ext uri="{FF2B5EF4-FFF2-40B4-BE49-F238E27FC236}">
                  <a16:creationId xmlns:a16="http://schemas.microsoft.com/office/drawing/2014/main" id="{4D511352-6918-47E5-A5AB-6F96F2191063}"/>
                </a:ext>
              </a:extLst>
            </p:cNvPr>
            <p:cNvSpPr txBox="1"/>
            <p:nvPr/>
          </p:nvSpPr>
          <p:spPr>
            <a:xfrm>
              <a:off x="3319274" y="3127641"/>
              <a:ext cx="796448" cy="6015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Purpose &amp; motivation</a:t>
              </a:r>
            </a:p>
          </p:txBody>
        </p:sp>
      </p:grpSp>
      <p:sp>
        <p:nvSpPr>
          <p:cNvPr id="6" name="Rectangle 1">
            <a:extLst>
              <a:ext uri="{FF2B5EF4-FFF2-40B4-BE49-F238E27FC236}">
                <a16:creationId xmlns:a16="http://schemas.microsoft.com/office/drawing/2014/main" id="{0EEEA309-889D-413F-A763-3308EAAAF511}"/>
              </a:ext>
            </a:extLst>
          </p:cNvPr>
          <p:cNvSpPr>
            <a:spLocks noChangeArrowheads="1"/>
          </p:cNvSpPr>
          <p:nvPr/>
        </p:nvSpPr>
        <p:spPr bwMode="auto">
          <a:xfrm>
            <a:off x="130309" y="1718303"/>
            <a:ext cx="494851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It is essential for soldiers coming into the RAPTC to have a </a:t>
            </a:r>
            <a:r>
              <a:rPr kumimoji="0" lang="en-GB" altLang="en-US" b="1"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strong sense of purpose </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and be </a:t>
            </a:r>
            <a:r>
              <a:rPr kumimoji="0" lang="en-GB" altLang="en-US" b="1"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motivated</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They are </a:t>
            </a:r>
            <a:r>
              <a:rPr kumimoji="0" lang="en-GB"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important determinants of performance</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GB" altLang="en-US" dirty="0">
                <a:latin typeface="Calibri" panose="020F0502020204030204" pitchFamily="34" charset="0"/>
                <a:ea typeface="Times New Roman" panose="02020603050405020304" pitchFamily="18" charset="0"/>
                <a:cs typeface="Calibri" panose="020F0502020204030204" pitchFamily="34" charset="0"/>
              </a:rPr>
              <a:t>So, they </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must </a:t>
            </a:r>
            <a:r>
              <a:rPr kumimoji="0" lang="en-GB"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understand why </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they are training the way they are and the </a:t>
            </a:r>
            <a:r>
              <a:rPr kumimoji="0" lang="en-GB"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benefits</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of the training they are giving/being given. The more they </a:t>
            </a:r>
            <a:r>
              <a:rPr kumimoji="0" lang="en-GB"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understand and agree with it</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the more they will be motivated to do it well. This is especially important when they are going through a week such as selection week where a lot of </a:t>
            </a:r>
            <a:r>
              <a:rPr kumimoji="0" lang="en-GB"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mental and physical pressure</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 put on them.</a:t>
            </a:r>
          </a:p>
          <a:p>
            <a:pPr marL="0" marR="0" lvl="0" indent="0" algn="just" defTabSz="914400" rtl="0" eaLnBrk="0" fontAlgn="base" latinLnBrk="0" hangingPunct="0">
              <a:lnSpc>
                <a:spcPct val="100000"/>
              </a:lnSpc>
              <a:spcBef>
                <a:spcPct val="0"/>
              </a:spcBef>
              <a:spcAft>
                <a:spcPct val="0"/>
              </a:spcAft>
              <a:buClrTx/>
              <a:buSzTx/>
              <a:buFontTx/>
              <a:buNone/>
              <a:tabLst/>
            </a:pPr>
            <a:endParaRPr lang="en-GB" altLang="en-US" dirty="0">
              <a:latin typeface="Calibri" panose="020F0502020204030204" pitchFamily="34" charset="0"/>
              <a:ea typeface="Times New Roman" panose="02020603050405020304" pitchFamily="18"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Another incidence when motivation and purpose are essential is when a soldier who is overweight or coming back from injury, the instructors must manage to </a:t>
            </a:r>
            <a:r>
              <a:rPr kumimoji="0" lang="en-GB"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help this individual find a purpose </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and get back into regular PT. </a:t>
            </a:r>
            <a:endParaRPr kumimoji="0" lang="en-GB"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EC8D648A-28E6-4A89-A47C-54D464F2CCD3}"/>
              </a:ext>
            </a:extLst>
          </p:cNvPr>
          <p:cNvSpPr txBox="1"/>
          <p:nvPr/>
        </p:nvSpPr>
        <p:spPr>
          <a:xfrm>
            <a:off x="6989911" y="752071"/>
            <a:ext cx="4948517" cy="4524315"/>
          </a:xfrm>
          <a:prstGeom prst="rect">
            <a:avLst/>
          </a:prstGeom>
          <a:noFill/>
        </p:spPr>
        <p:txBody>
          <a:bodyPr wrap="square" rtlCol="0">
            <a:spAutoFit/>
          </a:bodyPr>
          <a:lstStyle/>
          <a:p>
            <a:r>
              <a:rPr lang="en-GB" u="sng" dirty="0"/>
              <a:t>Checklist for purpose &amp; motivation:</a:t>
            </a:r>
          </a:p>
          <a:p>
            <a:endParaRPr lang="en-GB" dirty="0"/>
          </a:p>
          <a:p>
            <a:pPr marL="285750" indent="-285750">
              <a:buFont typeface="Wingdings" panose="05000000000000000000" pitchFamily="2" charset="2"/>
              <a:buChar char="q"/>
            </a:pPr>
            <a:r>
              <a:rPr lang="en-GB" dirty="0"/>
              <a:t>Provide a </a:t>
            </a:r>
            <a:r>
              <a:rPr lang="en-GB" b="1" dirty="0">
                <a:solidFill>
                  <a:srgbClr val="FF0000"/>
                </a:solidFill>
              </a:rPr>
              <a:t>rationale</a:t>
            </a:r>
            <a:r>
              <a:rPr lang="en-GB" dirty="0"/>
              <a:t> for undertaking an activity</a:t>
            </a:r>
          </a:p>
          <a:p>
            <a:pPr marL="285750" indent="-285750">
              <a:buFont typeface="Wingdings" panose="05000000000000000000" pitchFamily="2" charset="2"/>
              <a:buChar char="q"/>
            </a:pPr>
            <a:r>
              <a:rPr lang="en-GB" b="1" dirty="0"/>
              <a:t>Constructive feedback </a:t>
            </a:r>
            <a:r>
              <a:rPr lang="en-GB" dirty="0"/>
              <a:t>is given when appropriate</a:t>
            </a:r>
          </a:p>
          <a:p>
            <a:pPr marL="285750" indent="-285750">
              <a:buFont typeface="Wingdings" panose="05000000000000000000" pitchFamily="2" charset="2"/>
              <a:buChar char="q"/>
            </a:pPr>
            <a:r>
              <a:rPr lang="en-GB" b="1" dirty="0"/>
              <a:t>Attainable goals </a:t>
            </a:r>
            <a:r>
              <a:rPr lang="en-GB" dirty="0"/>
              <a:t>are given to keep motivation levels high</a:t>
            </a:r>
          </a:p>
          <a:p>
            <a:pPr marL="285750" indent="-285750">
              <a:buFont typeface="Wingdings" panose="05000000000000000000" pitchFamily="2" charset="2"/>
              <a:buChar char="q"/>
            </a:pPr>
            <a:r>
              <a:rPr lang="en-GB" dirty="0"/>
              <a:t>One is given </a:t>
            </a:r>
            <a:r>
              <a:rPr lang="en-GB" b="1" dirty="0"/>
              <a:t>choices</a:t>
            </a:r>
            <a:r>
              <a:rPr lang="en-GB" dirty="0"/>
              <a:t> and </a:t>
            </a:r>
            <a:r>
              <a:rPr lang="en-GB" b="1" dirty="0"/>
              <a:t>options</a:t>
            </a:r>
          </a:p>
          <a:p>
            <a:pPr marL="285750" indent="-285750" algn="just">
              <a:buFont typeface="Wingdings" panose="05000000000000000000" pitchFamily="2" charset="2"/>
              <a:buChar char="q"/>
            </a:pPr>
            <a:r>
              <a:rPr lang="en-GB" dirty="0"/>
              <a:t>Emphasise </a:t>
            </a:r>
            <a:r>
              <a:rPr lang="en-GB" b="1" dirty="0"/>
              <a:t>responsibility</a:t>
            </a:r>
            <a:r>
              <a:rPr lang="en-GB" dirty="0"/>
              <a:t> in decision making</a:t>
            </a:r>
          </a:p>
          <a:p>
            <a:pPr marL="285750" indent="-285750" algn="just">
              <a:buFont typeface="Wingdings" panose="05000000000000000000" pitchFamily="2" charset="2"/>
              <a:buChar char="q"/>
            </a:pPr>
            <a:r>
              <a:rPr lang="en-GB" b="1" dirty="0"/>
              <a:t>Motivational interviewing</a:t>
            </a:r>
          </a:p>
          <a:p>
            <a:pPr marL="285750" indent="-285750">
              <a:buFont typeface="Wingdings" panose="05000000000000000000" pitchFamily="2" charset="2"/>
              <a:buChar char="q"/>
            </a:pPr>
            <a:r>
              <a:rPr lang="en-GB" b="1" dirty="0"/>
              <a:t>Act energised</a:t>
            </a:r>
          </a:p>
          <a:p>
            <a:pPr marL="285750" indent="-285750">
              <a:buFont typeface="Wingdings" panose="05000000000000000000" pitchFamily="2" charset="2"/>
              <a:buChar char="q"/>
            </a:pPr>
            <a:r>
              <a:rPr lang="en-GB" dirty="0"/>
              <a:t>Listen to calm or energised </a:t>
            </a:r>
            <a:r>
              <a:rPr lang="en-GB" b="1" dirty="0"/>
              <a:t>music</a:t>
            </a:r>
          </a:p>
          <a:p>
            <a:pPr marL="285750" indent="-285750">
              <a:buFont typeface="Wingdings" panose="05000000000000000000" pitchFamily="2" charset="2"/>
              <a:buChar char="q"/>
            </a:pPr>
            <a:r>
              <a:rPr lang="en-GB" dirty="0"/>
              <a:t>Use </a:t>
            </a:r>
            <a:r>
              <a:rPr lang="en-GB" b="1" dirty="0"/>
              <a:t>energising imagery</a:t>
            </a:r>
          </a:p>
          <a:p>
            <a:pPr marL="285750" indent="-285750">
              <a:buFont typeface="Wingdings" panose="05000000000000000000" pitchFamily="2" charset="2"/>
              <a:buChar char="q"/>
            </a:pPr>
            <a:r>
              <a:rPr lang="en-GB" dirty="0"/>
              <a:t>Talk with different </a:t>
            </a:r>
            <a:r>
              <a:rPr lang="en-GB" b="1" dirty="0"/>
              <a:t>voice tones</a:t>
            </a:r>
          </a:p>
          <a:p>
            <a:pPr marL="285750" indent="-285750">
              <a:buFont typeface="Wingdings" panose="05000000000000000000" pitchFamily="2" charset="2"/>
              <a:buChar char="q"/>
            </a:pPr>
            <a:r>
              <a:rPr lang="en-GB" dirty="0"/>
              <a:t>Use of intense or calm </a:t>
            </a:r>
            <a:r>
              <a:rPr lang="en-GB" b="1" dirty="0"/>
              <a:t>language</a:t>
            </a:r>
          </a:p>
          <a:p>
            <a:pPr marL="285750" indent="-285750">
              <a:buFont typeface="Wingdings" panose="05000000000000000000" pitchFamily="2" charset="2"/>
              <a:buChar char="q"/>
            </a:pPr>
            <a:r>
              <a:rPr lang="en-GB" dirty="0"/>
              <a:t>“</a:t>
            </a:r>
            <a:r>
              <a:rPr lang="en-GB" dirty="0" err="1"/>
              <a:t>Mens</a:t>
            </a:r>
            <a:r>
              <a:rPr lang="en-GB" dirty="0"/>
              <a:t> </a:t>
            </a:r>
            <a:r>
              <a:rPr lang="en-GB" dirty="0" err="1"/>
              <a:t>sana</a:t>
            </a:r>
            <a:r>
              <a:rPr lang="en-GB" dirty="0"/>
              <a:t> in corpore </a:t>
            </a:r>
            <a:r>
              <a:rPr lang="en-GB" dirty="0" err="1"/>
              <a:t>sano</a:t>
            </a:r>
            <a:r>
              <a:rPr lang="en-GB" dirty="0"/>
              <a:t>” </a:t>
            </a:r>
          </a:p>
        </p:txBody>
      </p:sp>
    </p:spTree>
    <p:extLst>
      <p:ext uri="{BB962C8B-B14F-4D97-AF65-F5344CB8AC3E}">
        <p14:creationId xmlns:p14="http://schemas.microsoft.com/office/powerpoint/2010/main" val="3005610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682D-6511-4892-A81A-49648B2F3127}"/>
              </a:ext>
            </a:extLst>
          </p:cNvPr>
          <p:cNvSpPr>
            <a:spLocks noGrp="1"/>
          </p:cNvSpPr>
          <p:nvPr>
            <p:ph type="ctrTitle"/>
          </p:nvPr>
        </p:nvSpPr>
        <p:spPr>
          <a:xfrm>
            <a:off x="5124451" y="79608"/>
            <a:ext cx="1988724" cy="662938"/>
          </a:xfrm>
        </p:spPr>
        <p:txBody>
          <a:bodyPr>
            <a:noAutofit/>
          </a:bodyPr>
          <a:lstStyle/>
          <a:p>
            <a:pPr algn="l"/>
            <a:r>
              <a:rPr lang="fr-FR" sz="1800" dirty="0"/>
              <a:t>Leadership</a:t>
            </a:r>
            <a:endParaRPr lang="en-GB" sz="1800" dirty="0"/>
          </a:p>
        </p:txBody>
      </p:sp>
      <p:sp>
        <p:nvSpPr>
          <p:cNvPr id="4" name="TextBox 3">
            <a:extLst>
              <a:ext uri="{FF2B5EF4-FFF2-40B4-BE49-F238E27FC236}">
                <a16:creationId xmlns:a16="http://schemas.microsoft.com/office/drawing/2014/main" id="{919AE116-B7EC-4B79-95B9-2603C864FC73}"/>
              </a:ext>
            </a:extLst>
          </p:cNvPr>
          <p:cNvSpPr txBox="1"/>
          <p:nvPr/>
        </p:nvSpPr>
        <p:spPr>
          <a:xfrm>
            <a:off x="130310" y="316003"/>
            <a:ext cx="4948517" cy="369332"/>
          </a:xfrm>
          <a:prstGeom prst="rect">
            <a:avLst/>
          </a:prstGeom>
          <a:noFill/>
          <a:ln>
            <a:solidFill>
              <a:schemeClr val="tx1"/>
            </a:solidFill>
          </a:ln>
        </p:spPr>
        <p:txBody>
          <a:bodyPr wrap="square" rtlCol="0">
            <a:spAutoFit/>
          </a:bodyPr>
          <a:lstStyle/>
          <a:p>
            <a:r>
              <a:rPr lang="fr-FR"/>
              <a:t>Front</a:t>
            </a:r>
            <a:endParaRPr lang="en-GB" dirty="0"/>
          </a:p>
        </p:txBody>
      </p:sp>
      <p:sp>
        <p:nvSpPr>
          <p:cNvPr id="5" name="TextBox 4">
            <a:extLst>
              <a:ext uri="{FF2B5EF4-FFF2-40B4-BE49-F238E27FC236}">
                <a16:creationId xmlns:a16="http://schemas.microsoft.com/office/drawing/2014/main" id="{1B5085DB-440F-444E-B3B1-E26B7C2BACC2}"/>
              </a:ext>
            </a:extLst>
          </p:cNvPr>
          <p:cNvSpPr txBox="1"/>
          <p:nvPr/>
        </p:nvSpPr>
        <p:spPr>
          <a:xfrm>
            <a:off x="7067550" y="316003"/>
            <a:ext cx="4948517" cy="369332"/>
          </a:xfrm>
          <a:prstGeom prst="rect">
            <a:avLst/>
          </a:prstGeom>
          <a:noFill/>
          <a:ln>
            <a:solidFill>
              <a:schemeClr val="tx1"/>
            </a:solidFill>
          </a:ln>
        </p:spPr>
        <p:txBody>
          <a:bodyPr wrap="square" rtlCol="0">
            <a:spAutoFit/>
          </a:bodyPr>
          <a:lstStyle/>
          <a:p>
            <a:r>
              <a:rPr lang="fr-FR" dirty="0"/>
              <a:t>Back</a:t>
            </a:r>
            <a:endParaRPr lang="en-GB" dirty="0"/>
          </a:p>
        </p:txBody>
      </p:sp>
      <p:grpSp>
        <p:nvGrpSpPr>
          <p:cNvPr id="8" name="Group 7">
            <a:extLst>
              <a:ext uri="{FF2B5EF4-FFF2-40B4-BE49-F238E27FC236}">
                <a16:creationId xmlns:a16="http://schemas.microsoft.com/office/drawing/2014/main" id="{049610AE-03C7-4842-AB9C-79969A74A02D}"/>
              </a:ext>
            </a:extLst>
          </p:cNvPr>
          <p:cNvGrpSpPr/>
          <p:nvPr/>
        </p:nvGrpSpPr>
        <p:grpSpPr>
          <a:xfrm>
            <a:off x="1685445" y="867536"/>
            <a:ext cx="1126348" cy="850767"/>
            <a:chOff x="1911084" y="3518016"/>
            <a:chExt cx="1126348" cy="850767"/>
          </a:xfrm>
        </p:grpSpPr>
        <p:sp>
          <p:nvSpPr>
            <p:cNvPr id="9" name="Oval 8">
              <a:extLst>
                <a:ext uri="{FF2B5EF4-FFF2-40B4-BE49-F238E27FC236}">
                  <a16:creationId xmlns:a16="http://schemas.microsoft.com/office/drawing/2014/main" id="{67C8D5D0-190D-4DD3-A157-C77ADCA671DF}"/>
                </a:ext>
              </a:extLst>
            </p:cNvPr>
            <p:cNvSpPr/>
            <p:nvPr/>
          </p:nvSpPr>
          <p:spPr>
            <a:xfrm>
              <a:off x="1911084" y="3518016"/>
              <a:ext cx="1126348" cy="850767"/>
            </a:xfrm>
            <a:prstGeom prst="ellipse">
              <a:avLst/>
            </a:pr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4">
                <a:hueOff val="5600509"/>
                <a:satOff val="-23301"/>
                <a:lumOff val="5490"/>
                <a:alphaOff val="0"/>
              </a:schemeClr>
            </a:effectRef>
            <a:fontRef idx="minor">
              <a:schemeClr val="lt1"/>
            </a:fontRef>
          </p:style>
        </p:sp>
        <p:sp>
          <p:nvSpPr>
            <p:cNvPr id="10" name="Oval 4">
              <a:extLst>
                <a:ext uri="{FF2B5EF4-FFF2-40B4-BE49-F238E27FC236}">
                  <a16:creationId xmlns:a16="http://schemas.microsoft.com/office/drawing/2014/main" id="{A7D1FC3E-F945-4DF8-8E3F-22BC6A47B2A6}"/>
                </a:ext>
              </a:extLst>
            </p:cNvPr>
            <p:cNvSpPr txBox="1"/>
            <p:nvPr/>
          </p:nvSpPr>
          <p:spPr>
            <a:xfrm>
              <a:off x="2076034" y="3642608"/>
              <a:ext cx="796448" cy="6015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Leadership</a:t>
              </a:r>
            </a:p>
          </p:txBody>
        </p:sp>
      </p:grpSp>
      <p:sp>
        <p:nvSpPr>
          <p:cNvPr id="6" name="Rectangle 5">
            <a:extLst>
              <a:ext uri="{FF2B5EF4-FFF2-40B4-BE49-F238E27FC236}">
                <a16:creationId xmlns:a16="http://schemas.microsoft.com/office/drawing/2014/main" id="{9DB002AC-1F4B-4DB1-AA35-DF4CA2815E44}"/>
              </a:ext>
            </a:extLst>
          </p:cNvPr>
          <p:cNvSpPr/>
          <p:nvPr/>
        </p:nvSpPr>
        <p:spPr>
          <a:xfrm>
            <a:off x="130310" y="2091695"/>
            <a:ext cx="4948517" cy="3840731"/>
          </a:xfrm>
          <a:prstGeom prst="rect">
            <a:avLst/>
          </a:prstGeom>
        </p:spPr>
        <p:txBody>
          <a:bodyPr wrap="square">
            <a:spAutoFit/>
          </a:bodyPr>
          <a:lstStyle/>
          <a:p>
            <a:pPr algn="just">
              <a:lnSpc>
                <a:spcPct val="107000"/>
              </a:lnSpc>
              <a:spcAft>
                <a:spcPts val="800"/>
              </a:spcAft>
            </a:pPr>
            <a:r>
              <a:rPr lang="en-GB" dirty="0">
                <a:latin typeface="Calibri" panose="020F0502020204030204" pitchFamily="34" charset="0"/>
                <a:ea typeface="Times New Roman" panose="02020603050405020304" pitchFamily="18" charset="0"/>
                <a:cs typeface="Times New Roman" panose="02020603050405020304" pitchFamily="18" charset="0"/>
              </a:rPr>
              <a:t>AAPTIS and RAPTCIs must be good leaders as they will have to </a:t>
            </a:r>
            <a:r>
              <a:rPr lang="en-GB"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lead training sessions to all ranks</a:t>
            </a:r>
            <a:r>
              <a:rPr lang="en-GB" dirty="0">
                <a:latin typeface="Calibri" panose="020F0502020204030204" pitchFamily="3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GB" dirty="0">
                <a:latin typeface="Calibri" panose="020F0502020204030204" pitchFamily="34" charset="0"/>
                <a:ea typeface="Times New Roman" panose="02020603050405020304" pitchFamily="18" charset="0"/>
                <a:cs typeface="Times New Roman" panose="02020603050405020304" pitchFamily="18" charset="0"/>
              </a:rPr>
              <a:t> Successful leaders positively influence and </a:t>
            </a:r>
            <a:r>
              <a:rPr lang="en-GB"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make better decisions </a:t>
            </a:r>
            <a:r>
              <a:rPr lang="en-GB" dirty="0">
                <a:latin typeface="Calibri" panose="020F0502020204030204" pitchFamily="34" charset="0"/>
                <a:ea typeface="Times New Roman" panose="02020603050405020304" pitchFamily="18" charset="0"/>
                <a:cs typeface="Times New Roman" panose="02020603050405020304" pitchFamily="18" charset="0"/>
              </a:rPr>
              <a:t>in </a:t>
            </a:r>
            <a:r>
              <a:rPr lang="en-GB" b="1" dirty="0">
                <a:latin typeface="Calibri" panose="020F0502020204030204" pitchFamily="34" charset="0"/>
                <a:ea typeface="Times New Roman" panose="02020603050405020304" pitchFamily="18" charset="0"/>
                <a:cs typeface="Times New Roman" panose="02020603050405020304" pitchFamily="18" charset="0"/>
              </a:rPr>
              <a:t>high pressure environments</a:t>
            </a:r>
            <a:r>
              <a:rPr lang="en-GB" dirty="0">
                <a:latin typeface="Calibri" panose="020F0502020204030204" pitchFamily="34" charset="0"/>
                <a:ea typeface="Times New Roman" panose="02020603050405020304" pitchFamily="18" charset="0"/>
                <a:cs typeface="Times New Roman" panose="02020603050405020304" pitchFamily="18" charset="0"/>
              </a:rPr>
              <a:t>. It is important for leaders to have the </a:t>
            </a:r>
            <a:r>
              <a:rPr lang="en-GB" b="1" dirty="0">
                <a:latin typeface="Calibri" panose="020F0502020204030204" pitchFamily="34" charset="0"/>
                <a:ea typeface="Times New Roman" panose="02020603050405020304" pitchFamily="18" charset="0"/>
                <a:cs typeface="Times New Roman" panose="02020603050405020304" pitchFamily="18" charset="0"/>
              </a:rPr>
              <a:t>CART</a:t>
            </a:r>
            <a:r>
              <a:rPr lang="en-GB" dirty="0">
                <a:latin typeface="Calibri" panose="020F0502020204030204" pitchFamily="34" charset="0"/>
                <a:ea typeface="Times New Roman" panose="02020603050405020304" pitchFamily="18" charset="0"/>
                <a:cs typeface="Times New Roman" panose="02020603050405020304" pitchFamily="18" charset="0"/>
              </a:rPr>
              <a:t> </a:t>
            </a:r>
            <a:r>
              <a:rPr lang="en-GB" b="1" dirty="0">
                <a:latin typeface="Calibri" panose="020F0502020204030204" pitchFamily="34" charset="0"/>
                <a:ea typeface="Times New Roman" panose="02020603050405020304" pitchFamily="18" charset="0"/>
                <a:cs typeface="Times New Roman" panose="02020603050405020304" pitchFamily="18" charset="0"/>
              </a:rPr>
              <a:t>(commitment</a:t>
            </a:r>
            <a:r>
              <a:rPr lang="en-GB" dirty="0">
                <a:latin typeface="Calibri" panose="020F0502020204030204" pitchFamily="34" charset="0"/>
                <a:ea typeface="Times New Roman" panose="02020603050405020304" pitchFamily="18" charset="0"/>
                <a:cs typeface="Times New Roman" panose="02020603050405020304" pitchFamily="18" charset="0"/>
              </a:rPr>
              <a:t>, </a:t>
            </a:r>
            <a:r>
              <a:rPr lang="en-GB" b="1" dirty="0">
                <a:latin typeface="Calibri" panose="020F0502020204030204" pitchFamily="34" charset="0"/>
                <a:ea typeface="Times New Roman" panose="02020603050405020304" pitchFamily="18" charset="0"/>
                <a:cs typeface="Times New Roman" panose="02020603050405020304" pitchFamily="18" charset="0"/>
              </a:rPr>
              <a:t>admiration, trust </a:t>
            </a:r>
            <a:r>
              <a:rPr lang="en-GB" dirty="0">
                <a:latin typeface="Calibri" panose="020F0502020204030204" pitchFamily="34" charset="0"/>
                <a:ea typeface="Times New Roman" panose="02020603050405020304" pitchFamily="18" charset="0"/>
                <a:cs typeface="Times New Roman" panose="02020603050405020304" pitchFamily="18" charset="0"/>
              </a:rPr>
              <a:t>and </a:t>
            </a:r>
            <a:r>
              <a:rPr lang="en-GB" b="1" dirty="0">
                <a:latin typeface="Calibri" panose="020F0502020204030204" pitchFamily="34" charset="0"/>
                <a:ea typeface="Times New Roman" panose="02020603050405020304" pitchFamily="18" charset="0"/>
                <a:cs typeface="Times New Roman" panose="02020603050405020304" pitchFamily="18" charset="0"/>
              </a:rPr>
              <a:t>respect)</a:t>
            </a:r>
            <a:r>
              <a:rPr lang="en-GB" dirty="0">
                <a:latin typeface="Calibri" panose="020F0502020204030204" pitchFamily="34" charset="0"/>
                <a:ea typeface="Times New Roman" panose="02020603050405020304" pitchFamily="18" charset="0"/>
                <a:cs typeface="Times New Roman" panose="02020603050405020304" pitchFamily="18" charset="0"/>
              </a:rPr>
              <a:t> of their subordinates because as a cohesive unit they can all perform better and cope with stressful experiences. </a:t>
            </a:r>
          </a:p>
          <a:p>
            <a:pPr algn="just">
              <a:lnSpc>
                <a:spcPct val="107000"/>
              </a:lnSpc>
              <a:spcAft>
                <a:spcPts val="800"/>
              </a:spcAft>
            </a:pPr>
            <a:r>
              <a:rPr lang="en-GB" dirty="0">
                <a:latin typeface="Calibri" panose="020F0502020204030204" pitchFamily="34" charset="0"/>
                <a:ea typeface="Times New Roman" panose="02020603050405020304" pitchFamily="18" charset="0"/>
                <a:cs typeface="Times New Roman" panose="02020603050405020304" pitchFamily="18" charset="0"/>
              </a:rPr>
              <a:t>Leaders need to </a:t>
            </a:r>
            <a:r>
              <a:rPr lang="en-GB" b="1" dirty="0">
                <a:latin typeface="Calibri" panose="020F0502020204030204" pitchFamily="34" charset="0"/>
                <a:ea typeface="Times New Roman" panose="02020603050405020304" pitchFamily="18" charset="0"/>
                <a:cs typeface="Times New Roman" panose="02020603050405020304" pitchFamily="18" charset="0"/>
              </a:rPr>
              <a:t>empower</a:t>
            </a:r>
            <a:r>
              <a:rPr lang="en-GB" dirty="0">
                <a:latin typeface="Calibri" panose="020F0502020204030204" pitchFamily="34" charset="0"/>
                <a:ea typeface="Times New Roman" panose="02020603050405020304" pitchFamily="18" charset="0"/>
                <a:cs typeface="Times New Roman" panose="02020603050405020304" pitchFamily="18" charset="0"/>
              </a:rPr>
              <a:t> their team, foster high levels of </a:t>
            </a:r>
            <a:r>
              <a:rPr lang="en-GB" b="1" dirty="0">
                <a:latin typeface="Calibri" panose="020F0502020204030204" pitchFamily="34" charset="0"/>
                <a:ea typeface="Times New Roman" panose="02020603050405020304" pitchFamily="18" charset="0"/>
                <a:cs typeface="Times New Roman" panose="02020603050405020304" pitchFamily="18" charset="0"/>
              </a:rPr>
              <a:t>productivity</a:t>
            </a:r>
            <a:r>
              <a:rPr lang="en-GB" dirty="0">
                <a:latin typeface="Calibri" panose="020F0502020204030204" pitchFamily="34" charset="0"/>
                <a:ea typeface="Times New Roman" panose="02020603050405020304" pitchFamily="18" charset="0"/>
                <a:cs typeface="Times New Roman" panose="02020603050405020304" pitchFamily="18" charset="0"/>
              </a:rPr>
              <a:t>, and look after their </a:t>
            </a:r>
            <a:r>
              <a:rPr lang="en-GB" b="1" dirty="0">
                <a:latin typeface="Calibri" panose="020F0502020204030204" pitchFamily="34" charset="0"/>
                <a:ea typeface="Times New Roman" panose="02020603050405020304" pitchFamily="18" charset="0"/>
                <a:cs typeface="Times New Roman" panose="02020603050405020304" pitchFamily="18" charset="0"/>
              </a:rPr>
              <a:t>well-being</a:t>
            </a:r>
            <a:r>
              <a:rPr lang="en-GB" dirty="0">
                <a:latin typeface="Calibri" panose="020F0502020204030204" pitchFamily="34" charset="0"/>
                <a:ea typeface="Times New Roman" panose="02020603050405020304" pitchFamily="18" charset="0"/>
                <a:cs typeface="Times New Roman" panose="02020603050405020304" pitchFamily="18" charset="0"/>
              </a:rPr>
              <a:t>.</a:t>
            </a:r>
            <a:endParaRPr lang="en-GB" dirty="0">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EBC835B-15C6-4F05-B996-3C37AD35822A}"/>
              </a:ext>
            </a:extLst>
          </p:cNvPr>
          <p:cNvSpPr txBox="1"/>
          <p:nvPr/>
        </p:nvSpPr>
        <p:spPr>
          <a:xfrm>
            <a:off x="7021926" y="685335"/>
            <a:ext cx="4948517" cy="6186309"/>
          </a:xfrm>
          <a:prstGeom prst="rect">
            <a:avLst/>
          </a:prstGeom>
          <a:noFill/>
        </p:spPr>
        <p:txBody>
          <a:bodyPr wrap="square" rtlCol="0">
            <a:spAutoFit/>
          </a:bodyPr>
          <a:lstStyle/>
          <a:p>
            <a:r>
              <a:rPr lang="en-GB" u="sng" dirty="0"/>
              <a:t>Checklist for leadership:</a:t>
            </a:r>
            <a:endParaRPr lang="en-GB" b="1" dirty="0"/>
          </a:p>
          <a:p>
            <a:pPr marL="285750" indent="-285750">
              <a:buFont typeface="Wingdings" panose="05000000000000000000" pitchFamily="2" charset="2"/>
              <a:buChar char="q"/>
            </a:pPr>
            <a:r>
              <a:rPr lang="en-GB" b="1" dirty="0"/>
              <a:t>Rationale</a:t>
            </a:r>
            <a:r>
              <a:rPr lang="en-GB" dirty="0"/>
              <a:t> for activities is known</a:t>
            </a:r>
          </a:p>
          <a:p>
            <a:pPr marL="285750" indent="-285750">
              <a:buFont typeface="Wingdings" panose="05000000000000000000" pitchFamily="2" charset="2"/>
              <a:buChar char="q"/>
            </a:pPr>
            <a:r>
              <a:rPr lang="en-GB" dirty="0"/>
              <a:t>Ability to </a:t>
            </a:r>
            <a:r>
              <a:rPr lang="en-GB" b="1" dirty="0"/>
              <a:t>answer questions </a:t>
            </a:r>
            <a:r>
              <a:rPr lang="en-GB" dirty="0"/>
              <a:t>about session</a:t>
            </a:r>
          </a:p>
          <a:p>
            <a:pPr marL="285750" indent="-285750">
              <a:buFont typeface="Wingdings" panose="05000000000000000000" pitchFamily="2" charset="2"/>
              <a:buChar char="q"/>
            </a:pPr>
            <a:r>
              <a:rPr lang="en-GB" dirty="0"/>
              <a:t>Strong </a:t>
            </a:r>
            <a:r>
              <a:rPr lang="en-GB" b="1" dirty="0"/>
              <a:t>decision making</a:t>
            </a:r>
          </a:p>
          <a:p>
            <a:pPr marL="285750" indent="-285750">
              <a:buFont typeface="Wingdings" panose="05000000000000000000" pitchFamily="2" charset="2"/>
              <a:buChar char="q"/>
            </a:pPr>
            <a:r>
              <a:rPr lang="en-GB" b="1" dirty="0"/>
              <a:t>CART</a:t>
            </a:r>
            <a:r>
              <a:rPr lang="en-GB" dirty="0"/>
              <a:t> is </a:t>
            </a:r>
            <a:r>
              <a:rPr lang="en-GB" b="1" dirty="0"/>
              <a:t>earned</a:t>
            </a:r>
          </a:p>
          <a:p>
            <a:pPr marL="285750" indent="-285750">
              <a:buFont typeface="Wingdings" panose="05000000000000000000" pitchFamily="2" charset="2"/>
              <a:buChar char="q"/>
            </a:pPr>
            <a:r>
              <a:rPr lang="en-GB" dirty="0"/>
              <a:t>Team feels </a:t>
            </a:r>
            <a:r>
              <a:rPr lang="en-GB" b="1" dirty="0"/>
              <a:t>empowered</a:t>
            </a:r>
            <a:r>
              <a:rPr lang="en-GB" dirty="0"/>
              <a:t> by leader</a:t>
            </a:r>
          </a:p>
          <a:p>
            <a:pPr marL="285750" indent="-285750">
              <a:buFont typeface="Wingdings" panose="05000000000000000000" pitchFamily="2" charset="2"/>
              <a:buChar char="q"/>
            </a:pPr>
            <a:r>
              <a:rPr lang="en-GB" dirty="0"/>
              <a:t>Everyone’s </a:t>
            </a:r>
            <a:r>
              <a:rPr lang="en-GB" b="1" dirty="0"/>
              <a:t>well-being</a:t>
            </a:r>
            <a:r>
              <a:rPr lang="en-GB" dirty="0"/>
              <a:t> is looked after</a:t>
            </a:r>
          </a:p>
          <a:p>
            <a:pPr marL="285750" indent="-285750">
              <a:buFont typeface="Wingdings" panose="05000000000000000000" pitchFamily="2" charset="2"/>
              <a:buChar char="q"/>
            </a:pPr>
            <a:r>
              <a:rPr lang="en-GB" b="1" dirty="0"/>
              <a:t>Demonstrate</a:t>
            </a:r>
            <a:r>
              <a:rPr lang="en-GB" dirty="0"/>
              <a:t> skills.</a:t>
            </a:r>
          </a:p>
          <a:p>
            <a:pPr marL="285750" indent="-285750">
              <a:buFont typeface="Wingdings" panose="05000000000000000000" pitchFamily="2" charset="2"/>
              <a:buChar char="q"/>
            </a:pPr>
            <a:r>
              <a:rPr lang="en-GB" dirty="0"/>
              <a:t>Encourage use of </a:t>
            </a:r>
            <a:r>
              <a:rPr lang="en-GB" b="1" dirty="0"/>
              <a:t>imagery</a:t>
            </a:r>
            <a:r>
              <a:rPr lang="en-GB" dirty="0"/>
              <a:t>.</a:t>
            </a:r>
          </a:p>
          <a:p>
            <a:pPr marL="285750" indent="-285750">
              <a:buFont typeface="Wingdings" panose="05000000000000000000" pitchFamily="2" charset="2"/>
              <a:buChar char="q"/>
            </a:pPr>
            <a:r>
              <a:rPr lang="en-GB" dirty="0"/>
              <a:t>Use realistic </a:t>
            </a:r>
            <a:r>
              <a:rPr lang="en-GB" b="1" dirty="0"/>
              <a:t>verbal persuasion</a:t>
            </a:r>
            <a:r>
              <a:rPr lang="en-GB" dirty="0"/>
              <a:t>.</a:t>
            </a:r>
          </a:p>
          <a:p>
            <a:pPr marL="285750" indent="-285750">
              <a:buFont typeface="Wingdings" panose="05000000000000000000" pitchFamily="2" charset="2"/>
              <a:buChar char="q"/>
            </a:pPr>
            <a:r>
              <a:rPr lang="en-GB" dirty="0"/>
              <a:t>Establish </a:t>
            </a:r>
            <a:r>
              <a:rPr lang="en-GB" b="1" dirty="0"/>
              <a:t>challenging</a:t>
            </a:r>
            <a:r>
              <a:rPr lang="en-GB" dirty="0"/>
              <a:t>, </a:t>
            </a:r>
            <a:r>
              <a:rPr lang="en-GB" b="1" dirty="0"/>
              <a:t>realistic goals</a:t>
            </a:r>
            <a:r>
              <a:rPr lang="en-GB" dirty="0"/>
              <a:t>.</a:t>
            </a:r>
          </a:p>
          <a:p>
            <a:pPr marL="285750" indent="-285750">
              <a:buFont typeface="Wingdings" panose="05000000000000000000" pitchFamily="2" charset="2"/>
              <a:buChar char="q"/>
            </a:pPr>
            <a:r>
              <a:rPr lang="en-GB" dirty="0"/>
              <a:t>Establish </a:t>
            </a:r>
            <a:r>
              <a:rPr lang="en-GB" b="1" dirty="0"/>
              <a:t>progressively more difficult tasks</a:t>
            </a:r>
            <a:r>
              <a:rPr lang="en-GB" dirty="0"/>
              <a:t>.</a:t>
            </a:r>
          </a:p>
          <a:p>
            <a:pPr marL="285750" indent="-285750">
              <a:buFont typeface="Wingdings" panose="05000000000000000000" pitchFamily="2" charset="2"/>
              <a:buChar char="q"/>
            </a:pPr>
            <a:r>
              <a:rPr lang="en-GB" b="1" dirty="0"/>
              <a:t>Assess the abilities </a:t>
            </a:r>
            <a:r>
              <a:rPr lang="en-GB" dirty="0"/>
              <a:t>and needs of a team</a:t>
            </a:r>
          </a:p>
          <a:p>
            <a:pPr marL="285750" indent="-285750">
              <a:buFont typeface="Wingdings" panose="05000000000000000000" pitchFamily="2" charset="2"/>
              <a:buChar char="q"/>
            </a:pPr>
            <a:r>
              <a:rPr lang="en-GB" dirty="0"/>
              <a:t> Set </a:t>
            </a:r>
            <a:r>
              <a:rPr lang="en-GB" b="1" dirty="0">
                <a:solidFill>
                  <a:srgbClr val="FF0000"/>
                </a:solidFill>
              </a:rPr>
              <a:t>long term goals with short term goals to mark progress</a:t>
            </a:r>
          </a:p>
          <a:p>
            <a:pPr marL="285750" indent="-285750">
              <a:buFont typeface="Wingdings" panose="05000000000000000000" pitchFamily="2" charset="2"/>
              <a:buChar char="q"/>
            </a:pPr>
            <a:r>
              <a:rPr lang="en-GB" dirty="0"/>
              <a:t> </a:t>
            </a:r>
            <a:r>
              <a:rPr lang="en-GB" b="1" dirty="0"/>
              <a:t>Record goals</a:t>
            </a:r>
            <a:r>
              <a:rPr lang="en-GB" dirty="0"/>
              <a:t> to </a:t>
            </a:r>
            <a:r>
              <a:rPr lang="en-GB" b="1" dirty="0"/>
              <a:t>keep track </a:t>
            </a:r>
            <a:r>
              <a:rPr lang="en-GB" dirty="0"/>
              <a:t>of them and adjust them if necessary, provide encouragement</a:t>
            </a:r>
          </a:p>
          <a:p>
            <a:pPr marL="285750" indent="-285750">
              <a:buFont typeface="Wingdings" panose="05000000000000000000" pitchFamily="2" charset="2"/>
              <a:buChar char="q"/>
            </a:pPr>
            <a:r>
              <a:rPr lang="en-GB" dirty="0"/>
              <a:t> Provide </a:t>
            </a:r>
            <a:r>
              <a:rPr lang="en-GB" b="1" dirty="0"/>
              <a:t>goal support and evaluation </a:t>
            </a:r>
            <a:r>
              <a:rPr lang="en-GB" dirty="0"/>
              <a:t>(e.g., GS interviews, schedule meetings, evaluation procedures)</a:t>
            </a:r>
          </a:p>
          <a:p>
            <a:pPr marL="285750" indent="-285750">
              <a:buFont typeface="Wingdings" panose="05000000000000000000" pitchFamily="2" charset="2"/>
              <a:buChar char="q"/>
            </a:pPr>
            <a:r>
              <a:rPr lang="en-GB" dirty="0"/>
              <a:t>Identify what will </a:t>
            </a:r>
            <a:r>
              <a:rPr lang="en-GB" b="1" dirty="0"/>
              <a:t>influence</a:t>
            </a:r>
            <a:r>
              <a:rPr lang="en-GB" dirty="0"/>
              <a:t> said goals</a:t>
            </a:r>
          </a:p>
          <a:p>
            <a:pPr marL="285750" indent="-285750">
              <a:buFont typeface="Wingdings" panose="05000000000000000000" pitchFamily="2" charset="2"/>
              <a:buChar char="q"/>
            </a:pPr>
            <a:r>
              <a:rPr lang="en-GB" b="1" dirty="0"/>
              <a:t>Receive</a:t>
            </a:r>
            <a:r>
              <a:rPr lang="en-GB" dirty="0"/>
              <a:t> </a:t>
            </a:r>
            <a:r>
              <a:rPr lang="en-GB" b="1" dirty="0"/>
              <a:t>feedback</a:t>
            </a:r>
            <a:r>
              <a:rPr lang="en-GB" dirty="0"/>
              <a:t> from sessions</a:t>
            </a:r>
          </a:p>
        </p:txBody>
      </p:sp>
    </p:spTree>
    <p:extLst>
      <p:ext uri="{BB962C8B-B14F-4D97-AF65-F5344CB8AC3E}">
        <p14:creationId xmlns:p14="http://schemas.microsoft.com/office/powerpoint/2010/main" val="1188357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682D-6511-4892-A81A-49648B2F3127}"/>
              </a:ext>
            </a:extLst>
          </p:cNvPr>
          <p:cNvSpPr>
            <a:spLocks noGrp="1"/>
          </p:cNvSpPr>
          <p:nvPr>
            <p:ph type="ctrTitle"/>
          </p:nvPr>
        </p:nvSpPr>
        <p:spPr>
          <a:xfrm>
            <a:off x="5124451" y="79608"/>
            <a:ext cx="1988724" cy="662938"/>
          </a:xfrm>
        </p:spPr>
        <p:txBody>
          <a:bodyPr>
            <a:noAutofit/>
          </a:bodyPr>
          <a:lstStyle/>
          <a:p>
            <a:pPr algn="l"/>
            <a:r>
              <a:rPr lang="en-GB" sz="1800"/>
              <a:t>Facilitative environment</a:t>
            </a:r>
          </a:p>
        </p:txBody>
      </p:sp>
      <p:sp>
        <p:nvSpPr>
          <p:cNvPr id="4" name="TextBox 3">
            <a:extLst>
              <a:ext uri="{FF2B5EF4-FFF2-40B4-BE49-F238E27FC236}">
                <a16:creationId xmlns:a16="http://schemas.microsoft.com/office/drawing/2014/main" id="{919AE116-B7EC-4B79-95B9-2603C864FC73}"/>
              </a:ext>
            </a:extLst>
          </p:cNvPr>
          <p:cNvSpPr txBox="1"/>
          <p:nvPr/>
        </p:nvSpPr>
        <p:spPr>
          <a:xfrm>
            <a:off x="130310" y="316003"/>
            <a:ext cx="4948517" cy="369332"/>
          </a:xfrm>
          <a:prstGeom prst="rect">
            <a:avLst/>
          </a:prstGeom>
          <a:noFill/>
          <a:ln>
            <a:solidFill>
              <a:schemeClr val="tx1"/>
            </a:solidFill>
          </a:ln>
        </p:spPr>
        <p:txBody>
          <a:bodyPr wrap="square" rtlCol="0">
            <a:spAutoFit/>
          </a:bodyPr>
          <a:lstStyle/>
          <a:p>
            <a:r>
              <a:rPr lang="fr-FR"/>
              <a:t>Front</a:t>
            </a:r>
            <a:endParaRPr lang="en-GB" dirty="0"/>
          </a:p>
        </p:txBody>
      </p:sp>
      <p:sp>
        <p:nvSpPr>
          <p:cNvPr id="5" name="TextBox 4">
            <a:extLst>
              <a:ext uri="{FF2B5EF4-FFF2-40B4-BE49-F238E27FC236}">
                <a16:creationId xmlns:a16="http://schemas.microsoft.com/office/drawing/2014/main" id="{1B5085DB-440F-444E-B3B1-E26B7C2BACC2}"/>
              </a:ext>
            </a:extLst>
          </p:cNvPr>
          <p:cNvSpPr txBox="1"/>
          <p:nvPr/>
        </p:nvSpPr>
        <p:spPr>
          <a:xfrm>
            <a:off x="7067550" y="316003"/>
            <a:ext cx="4948517" cy="369332"/>
          </a:xfrm>
          <a:prstGeom prst="rect">
            <a:avLst/>
          </a:prstGeom>
          <a:noFill/>
          <a:ln>
            <a:solidFill>
              <a:schemeClr val="tx1"/>
            </a:solidFill>
          </a:ln>
        </p:spPr>
        <p:txBody>
          <a:bodyPr wrap="square" rtlCol="0">
            <a:spAutoFit/>
          </a:bodyPr>
          <a:lstStyle/>
          <a:p>
            <a:r>
              <a:rPr lang="fr-FR" dirty="0"/>
              <a:t>Back</a:t>
            </a:r>
            <a:endParaRPr lang="en-GB" dirty="0"/>
          </a:p>
        </p:txBody>
      </p:sp>
      <p:grpSp>
        <p:nvGrpSpPr>
          <p:cNvPr id="8" name="Group 7">
            <a:extLst>
              <a:ext uri="{FF2B5EF4-FFF2-40B4-BE49-F238E27FC236}">
                <a16:creationId xmlns:a16="http://schemas.microsoft.com/office/drawing/2014/main" id="{7FF0B529-F4E0-4E32-9722-A01FF6C8D550}"/>
              </a:ext>
            </a:extLst>
          </p:cNvPr>
          <p:cNvGrpSpPr/>
          <p:nvPr/>
        </p:nvGrpSpPr>
        <p:grpSpPr>
          <a:xfrm>
            <a:off x="2041393" y="723431"/>
            <a:ext cx="1126348" cy="850767"/>
            <a:chOff x="667844" y="3003049"/>
            <a:chExt cx="1126348" cy="850767"/>
          </a:xfrm>
        </p:grpSpPr>
        <p:sp>
          <p:nvSpPr>
            <p:cNvPr id="9" name="Oval 8">
              <a:extLst>
                <a:ext uri="{FF2B5EF4-FFF2-40B4-BE49-F238E27FC236}">
                  <a16:creationId xmlns:a16="http://schemas.microsoft.com/office/drawing/2014/main" id="{905647F5-77F7-496A-9F43-954D5A465D3E}"/>
                </a:ext>
              </a:extLst>
            </p:cNvPr>
            <p:cNvSpPr/>
            <p:nvPr/>
          </p:nvSpPr>
          <p:spPr>
            <a:xfrm>
              <a:off x="667844" y="3003049"/>
              <a:ext cx="1126348" cy="850767"/>
            </a:xfrm>
            <a:prstGeom prst="ellipse">
              <a:avLst/>
            </a:pr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4">
                <a:hueOff val="7000636"/>
                <a:satOff val="-29126"/>
                <a:lumOff val="6863"/>
                <a:alphaOff val="0"/>
              </a:schemeClr>
            </a:effectRef>
            <a:fontRef idx="minor">
              <a:schemeClr val="lt1"/>
            </a:fontRef>
          </p:style>
        </p:sp>
        <p:sp>
          <p:nvSpPr>
            <p:cNvPr id="10" name="Oval 4">
              <a:extLst>
                <a:ext uri="{FF2B5EF4-FFF2-40B4-BE49-F238E27FC236}">
                  <a16:creationId xmlns:a16="http://schemas.microsoft.com/office/drawing/2014/main" id="{7D95213D-4EAC-4DB4-BFE7-D4ECC1E7E6DC}"/>
                </a:ext>
              </a:extLst>
            </p:cNvPr>
            <p:cNvSpPr txBox="1"/>
            <p:nvPr/>
          </p:nvSpPr>
          <p:spPr>
            <a:xfrm>
              <a:off x="832794" y="3127641"/>
              <a:ext cx="796448" cy="6015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Facilitative environment</a:t>
              </a:r>
            </a:p>
          </p:txBody>
        </p:sp>
      </p:grpSp>
      <p:sp>
        <p:nvSpPr>
          <p:cNvPr id="6" name="Rectangle 1">
            <a:extLst>
              <a:ext uri="{FF2B5EF4-FFF2-40B4-BE49-F238E27FC236}">
                <a16:creationId xmlns:a16="http://schemas.microsoft.com/office/drawing/2014/main" id="{1C98CBAB-1113-4C50-B88B-0C34371818D0}"/>
              </a:ext>
            </a:extLst>
          </p:cNvPr>
          <p:cNvSpPr>
            <a:spLocks noChangeArrowheads="1"/>
          </p:cNvSpPr>
          <p:nvPr/>
        </p:nvSpPr>
        <p:spPr bwMode="auto">
          <a:xfrm>
            <a:off x="130309" y="1502688"/>
            <a:ext cx="4948517"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 facilitative environment is an environment with </a:t>
            </a:r>
            <a:r>
              <a:rPr kumimoji="0" lang="en-GB" altLang="en-US" b="1"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high levels of challenge and support</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GB" altLang="en-US"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During PT, </a:t>
            </a:r>
            <a:r>
              <a:rPr kumimoji="0" lang="en-GB"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good relationships </a:t>
            </a:r>
            <a:r>
              <a:rPr kumimoji="0" lang="en-GB" altLang="en-US"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are important </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to ensure </a:t>
            </a:r>
            <a:r>
              <a:rPr kumimoji="0" lang="en-GB" altLang="en-US"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everyone is supported, equally </a:t>
            </a:r>
            <a:r>
              <a:rPr lang="en-GB" altLang="en-US" dirty="0">
                <a:latin typeface="Calibri" panose="020F0502020204030204" pitchFamily="34" charset="0"/>
                <a:ea typeface="Times New Roman" panose="02020603050405020304" pitchFamily="18" charset="0"/>
                <a:cs typeface="Times New Roman" panose="02020603050405020304" pitchFamily="18" charset="0"/>
              </a:rPr>
              <a:t>a</a:t>
            </a:r>
            <a:r>
              <a:rPr kumimoji="0" lang="en-GB" altLang="en-US"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ppropriate </a:t>
            </a:r>
            <a:r>
              <a:rPr kumimoji="0" lang="en-GB"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levels of challenge </a:t>
            </a:r>
            <a:r>
              <a:rPr kumimoji="0" lang="en-GB" altLang="en-US"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are also important in order to </a:t>
            </a:r>
            <a:r>
              <a:rPr kumimoji="0" lang="en-GB"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maintain motivation </a:t>
            </a:r>
            <a:r>
              <a:rPr kumimoji="0" lang="en-GB" altLang="en-US"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and </a:t>
            </a:r>
            <a:r>
              <a:rPr kumimoji="0" lang="en-GB"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desired outcomes</a:t>
            </a:r>
            <a:r>
              <a:rPr kumimoji="0" lang="en-GB" altLang="en-US"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RAPTCIs must create a </a:t>
            </a:r>
            <a:r>
              <a:rPr kumimoji="0" lang="en-GB" altLang="en-US" b="1"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psychologically safe environment</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in which </a:t>
            </a:r>
            <a:r>
              <a:rPr kumimoji="0" lang="en-GB"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sensible risk-taking is encouraged</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Soldiers need to </a:t>
            </a:r>
            <a:r>
              <a:rPr lang="en-GB" altLang="en-US" b="1" dirty="0">
                <a:latin typeface="Calibri" panose="020F0502020204030204" pitchFamily="34" charset="0"/>
                <a:ea typeface="Times New Roman" panose="02020603050405020304" pitchFamily="18" charset="0"/>
                <a:cs typeface="Times New Roman" panose="02020603050405020304" pitchFamily="18" charset="0"/>
              </a:rPr>
              <a:t>learn from their mistakes </a:t>
            </a:r>
            <a:r>
              <a:rPr lang="en-GB" altLang="en-US" dirty="0">
                <a:latin typeface="Calibri" panose="020F0502020204030204" pitchFamily="34" charset="0"/>
                <a:ea typeface="Times New Roman" panose="02020603050405020304" pitchFamily="18" charset="0"/>
                <a:cs typeface="Times New Roman" panose="02020603050405020304" pitchFamily="18" charset="0"/>
              </a:rPr>
              <a:t>in order to </a:t>
            </a:r>
            <a:r>
              <a:rPr lang="en-GB" altLang="en-US" b="1" dirty="0">
                <a:latin typeface="Calibri" panose="020F0502020204030204" pitchFamily="34" charset="0"/>
                <a:ea typeface="Times New Roman" panose="02020603050405020304" pitchFamily="18" charset="0"/>
                <a:cs typeface="Times New Roman" panose="02020603050405020304" pitchFamily="18" charset="0"/>
              </a:rPr>
              <a:t>improve and perform at higher standards</a:t>
            </a:r>
            <a:r>
              <a:rPr lang="en-GB" altLang="en-US" dirty="0">
                <a:latin typeface="Calibri" panose="020F0502020204030204" pitchFamily="34" charset="0"/>
                <a:ea typeface="Times New Roman" panose="02020603050405020304" pitchFamily="18" charset="0"/>
                <a:cs typeface="Times New Roman" panose="02020603050405020304" pitchFamily="18" charset="0"/>
              </a:rPr>
              <a:t>. </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PTIs must also recognise and celebrate any successes.  </a:t>
            </a:r>
          </a:p>
          <a:p>
            <a:pPr marL="0" marR="0" lvl="0" indent="0" algn="just" defTabSz="914400" rtl="0" eaLnBrk="0" fontAlgn="base" latinLnBrk="0" hangingPunct="0">
              <a:lnSpc>
                <a:spcPct val="100000"/>
              </a:lnSpc>
              <a:spcBef>
                <a:spcPct val="0"/>
              </a:spcBef>
              <a:spcAft>
                <a:spcPct val="0"/>
              </a:spcAft>
              <a:buClrTx/>
              <a:buSzTx/>
              <a:buFontTx/>
              <a:buNone/>
              <a:tabLst/>
            </a:pPr>
            <a:endParaRPr lang="en-GB" altLang="en-US"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 this environment, individuals become </a:t>
            </a:r>
            <a:r>
              <a:rPr kumimoji="0" lang="en-GB"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more resilient </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and </a:t>
            </a:r>
            <a:r>
              <a:rPr kumimoji="0" lang="en-GB"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perform better</a:t>
            </a:r>
            <a:r>
              <a:rPr lang="en-GB" altLang="en-US" dirty="0">
                <a:latin typeface="Calibri" panose="020F0502020204030204" pitchFamily="34" charset="0"/>
                <a:ea typeface="Times New Roman" panose="02020603050405020304" pitchFamily="18" charset="0"/>
                <a:cs typeface="Times New Roman" panose="02020603050405020304" pitchFamily="18" charset="0"/>
              </a:rPr>
              <a:t>,</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as long as there is the appropriate balance between support and challenge.</a:t>
            </a:r>
            <a:endParaRPr kumimoji="0" lang="en-GB"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0ED767D0-8ACA-424A-9BD3-4713F63A4477}"/>
              </a:ext>
            </a:extLst>
          </p:cNvPr>
          <p:cNvSpPr txBox="1"/>
          <p:nvPr/>
        </p:nvSpPr>
        <p:spPr>
          <a:xfrm>
            <a:off x="7067550" y="742546"/>
            <a:ext cx="4948517" cy="4801314"/>
          </a:xfrm>
          <a:prstGeom prst="rect">
            <a:avLst/>
          </a:prstGeom>
          <a:noFill/>
        </p:spPr>
        <p:txBody>
          <a:bodyPr wrap="square" rtlCol="0">
            <a:spAutoFit/>
          </a:bodyPr>
          <a:lstStyle/>
          <a:p>
            <a:r>
              <a:rPr lang="en-GB" u="sng" dirty="0"/>
              <a:t>Checklist for facilitative environment:</a:t>
            </a:r>
          </a:p>
          <a:p>
            <a:endParaRPr lang="en-GB" u="sng" dirty="0"/>
          </a:p>
          <a:p>
            <a:pPr marL="285750" indent="-285750">
              <a:buFont typeface="Wingdings" panose="05000000000000000000" pitchFamily="2" charset="2"/>
              <a:buChar char="q"/>
            </a:pPr>
            <a:r>
              <a:rPr lang="en-GB" b="1" dirty="0"/>
              <a:t>Success</a:t>
            </a:r>
            <a:r>
              <a:rPr lang="en-GB" dirty="0"/>
              <a:t> is </a:t>
            </a:r>
            <a:r>
              <a:rPr lang="en-GB" b="1" dirty="0"/>
              <a:t>recognised</a:t>
            </a:r>
            <a:r>
              <a:rPr lang="en-GB" dirty="0"/>
              <a:t> and </a:t>
            </a:r>
            <a:r>
              <a:rPr lang="en-GB" b="1" dirty="0"/>
              <a:t>celebrated</a:t>
            </a:r>
          </a:p>
          <a:p>
            <a:pPr marL="285750" indent="-285750">
              <a:buFont typeface="Wingdings" panose="05000000000000000000" pitchFamily="2" charset="2"/>
              <a:buChar char="q"/>
            </a:pPr>
            <a:r>
              <a:rPr lang="en-GB" dirty="0"/>
              <a:t>Individuals can </a:t>
            </a:r>
            <a:r>
              <a:rPr lang="en-GB" b="1" dirty="0"/>
              <a:t>input</a:t>
            </a:r>
            <a:r>
              <a:rPr lang="en-GB" dirty="0"/>
              <a:t> and </a:t>
            </a:r>
            <a:r>
              <a:rPr lang="en-GB" b="1" dirty="0"/>
              <a:t>take ownership </a:t>
            </a:r>
            <a:r>
              <a:rPr lang="en-GB" dirty="0"/>
              <a:t>of goals</a:t>
            </a:r>
          </a:p>
          <a:p>
            <a:pPr marL="285750" indent="-285750">
              <a:buFont typeface="Wingdings" panose="05000000000000000000" pitchFamily="2" charset="2"/>
              <a:buChar char="q"/>
            </a:pPr>
            <a:r>
              <a:rPr lang="en-GB" b="1" dirty="0"/>
              <a:t>Constructive feedback </a:t>
            </a:r>
            <a:r>
              <a:rPr lang="en-GB" dirty="0"/>
              <a:t>is given</a:t>
            </a:r>
          </a:p>
          <a:p>
            <a:pPr marL="285750" indent="-285750">
              <a:buFont typeface="Wingdings" panose="05000000000000000000" pitchFamily="2" charset="2"/>
              <a:buChar char="q"/>
            </a:pPr>
            <a:r>
              <a:rPr lang="en-GB" b="1" dirty="0"/>
              <a:t>Healthy competition </a:t>
            </a:r>
            <a:r>
              <a:rPr lang="en-GB" dirty="0"/>
              <a:t>between members</a:t>
            </a:r>
          </a:p>
          <a:p>
            <a:pPr marL="285750" indent="-285750">
              <a:buFont typeface="Wingdings" panose="05000000000000000000" pitchFamily="2" charset="2"/>
              <a:buChar char="q"/>
            </a:pPr>
            <a:r>
              <a:rPr lang="en-GB" b="1" dirty="0"/>
              <a:t>Assess the abilities </a:t>
            </a:r>
            <a:r>
              <a:rPr lang="en-GB" dirty="0"/>
              <a:t>and needs of a team or oneself to set moderately difficult and realistic goals</a:t>
            </a:r>
          </a:p>
          <a:p>
            <a:pPr marL="285750" indent="-285750">
              <a:buFont typeface="Wingdings" panose="05000000000000000000" pitchFamily="2" charset="2"/>
              <a:buChar char="q"/>
            </a:pPr>
            <a:r>
              <a:rPr lang="en-GB" dirty="0"/>
              <a:t>Provide </a:t>
            </a:r>
            <a:r>
              <a:rPr lang="en-GB" b="1" dirty="0"/>
              <a:t>goal support and evaluation </a:t>
            </a:r>
            <a:r>
              <a:rPr lang="en-GB" dirty="0"/>
              <a:t>(e.g., GS interviews, schedule meetings, evaluation procedures)</a:t>
            </a:r>
          </a:p>
          <a:p>
            <a:pPr marL="285750" indent="-285750">
              <a:buFont typeface="Wingdings" panose="05000000000000000000" pitchFamily="2" charset="2"/>
              <a:buChar char="q"/>
            </a:pPr>
            <a:r>
              <a:rPr lang="en-GB" dirty="0"/>
              <a:t>Set goals in </a:t>
            </a:r>
            <a:r>
              <a:rPr lang="en-GB" b="1" dirty="0"/>
              <a:t>diverse areas </a:t>
            </a:r>
            <a:r>
              <a:rPr lang="en-GB" dirty="0"/>
              <a:t>and not solely one</a:t>
            </a:r>
          </a:p>
          <a:p>
            <a:pPr marL="285750" indent="-285750">
              <a:buFont typeface="Wingdings" panose="05000000000000000000" pitchFamily="2" charset="2"/>
              <a:buChar char="q"/>
            </a:pPr>
            <a:r>
              <a:rPr lang="en-GB" dirty="0"/>
              <a:t>Training should be </a:t>
            </a:r>
            <a:r>
              <a:rPr lang="en-GB" b="1" dirty="0">
                <a:solidFill>
                  <a:srgbClr val="FF0000"/>
                </a:solidFill>
              </a:rPr>
              <a:t>endorsed at a group level but tailored to individual needs and circumstances</a:t>
            </a:r>
            <a:r>
              <a:rPr lang="en-GB" dirty="0"/>
              <a:t>: ability groups</a:t>
            </a:r>
          </a:p>
        </p:txBody>
      </p:sp>
    </p:spTree>
    <p:extLst>
      <p:ext uri="{BB962C8B-B14F-4D97-AF65-F5344CB8AC3E}">
        <p14:creationId xmlns:p14="http://schemas.microsoft.com/office/powerpoint/2010/main" val="45308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682D-6511-4892-A81A-49648B2F3127}"/>
              </a:ext>
            </a:extLst>
          </p:cNvPr>
          <p:cNvSpPr>
            <a:spLocks noGrp="1"/>
          </p:cNvSpPr>
          <p:nvPr>
            <p:ph type="ctrTitle"/>
          </p:nvPr>
        </p:nvSpPr>
        <p:spPr>
          <a:xfrm>
            <a:off x="5124451" y="79608"/>
            <a:ext cx="1988724" cy="662938"/>
          </a:xfrm>
        </p:spPr>
        <p:txBody>
          <a:bodyPr>
            <a:noAutofit/>
          </a:bodyPr>
          <a:lstStyle/>
          <a:p>
            <a:pPr algn="l"/>
            <a:r>
              <a:rPr lang="en-GB" sz="1800"/>
              <a:t>Self-belief &amp; confidence</a:t>
            </a:r>
          </a:p>
        </p:txBody>
      </p:sp>
      <p:sp>
        <p:nvSpPr>
          <p:cNvPr id="4" name="TextBox 3">
            <a:extLst>
              <a:ext uri="{FF2B5EF4-FFF2-40B4-BE49-F238E27FC236}">
                <a16:creationId xmlns:a16="http://schemas.microsoft.com/office/drawing/2014/main" id="{919AE116-B7EC-4B79-95B9-2603C864FC73}"/>
              </a:ext>
            </a:extLst>
          </p:cNvPr>
          <p:cNvSpPr txBox="1"/>
          <p:nvPr/>
        </p:nvSpPr>
        <p:spPr>
          <a:xfrm>
            <a:off x="130310" y="316003"/>
            <a:ext cx="4948517" cy="369332"/>
          </a:xfrm>
          <a:prstGeom prst="rect">
            <a:avLst/>
          </a:prstGeom>
          <a:noFill/>
          <a:ln>
            <a:solidFill>
              <a:schemeClr val="tx1"/>
            </a:solidFill>
          </a:ln>
        </p:spPr>
        <p:txBody>
          <a:bodyPr wrap="square" rtlCol="0">
            <a:spAutoFit/>
          </a:bodyPr>
          <a:lstStyle/>
          <a:p>
            <a:r>
              <a:rPr lang="fr-FR"/>
              <a:t>Front</a:t>
            </a:r>
            <a:endParaRPr lang="en-GB" dirty="0"/>
          </a:p>
        </p:txBody>
      </p:sp>
      <p:sp>
        <p:nvSpPr>
          <p:cNvPr id="5" name="TextBox 4">
            <a:extLst>
              <a:ext uri="{FF2B5EF4-FFF2-40B4-BE49-F238E27FC236}">
                <a16:creationId xmlns:a16="http://schemas.microsoft.com/office/drawing/2014/main" id="{1B5085DB-440F-444E-B3B1-E26B7C2BACC2}"/>
              </a:ext>
            </a:extLst>
          </p:cNvPr>
          <p:cNvSpPr txBox="1"/>
          <p:nvPr/>
        </p:nvSpPr>
        <p:spPr>
          <a:xfrm>
            <a:off x="7067550" y="316003"/>
            <a:ext cx="4948517" cy="369332"/>
          </a:xfrm>
          <a:prstGeom prst="rect">
            <a:avLst/>
          </a:prstGeom>
          <a:noFill/>
          <a:ln>
            <a:solidFill>
              <a:schemeClr val="tx1"/>
            </a:solidFill>
          </a:ln>
        </p:spPr>
        <p:txBody>
          <a:bodyPr wrap="square" rtlCol="0">
            <a:spAutoFit/>
          </a:bodyPr>
          <a:lstStyle/>
          <a:p>
            <a:r>
              <a:rPr lang="fr-FR" dirty="0"/>
              <a:t>Back</a:t>
            </a:r>
            <a:endParaRPr lang="en-GB" dirty="0"/>
          </a:p>
        </p:txBody>
      </p:sp>
      <p:grpSp>
        <p:nvGrpSpPr>
          <p:cNvPr id="8" name="Group 7">
            <a:extLst>
              <a:ext uri="{FF2B5EF4-FFF2-40B4-BE49-F238E27FC236}">
                <a16:creationId xmlns:a16="http://schemas.microsoft.com/office/drawing/2014/main" id="{397A3E11-E8CB-4929-853A-ED21290AA57D}"/>
              </a:ext>
            </a:extLst>
          </p:cNvPr>
          <p:cNvGrpSpPr/>
          <p:nvPr/>
        </p:nvGrpSpPr>
        <p:grpSpPr>
          <a:xfrm>
            <a:off x="2041394" y="892338"/>
            <a:ext cx="1126348" cy="850767"/>
            <a:chOff x="152877" y="1759809"/>
            <a:chExt cx="1126348" cy="850767"/>
          </a:xfrm>
        </p:grpSpPr>
        <p:sp>
          <p:nvSpPr>
            <p:cNvPr id="9" name="Oval 8">
              <a:extLst>
                <a:ext uri="{FF2B5EF4-FFF2-40B4-BE49-F238E27FC236}">
                  <a16:creationId xmlns:a16="http://schemas.microsoft.com/office/drawing/2014/main" id="{E36D38F9-30DE-43B1-B800-77B7E9E54A95}"/>
                </a:ext>
              </a:extLst>
            </p:cNvPr>
            <p:cNvSpPr/>
            <p:nvPr/>
          </p:nvSpPr>
          <p:spPr>
            <a:xfrm>
              <a:off x="152877" y="1759809"/>
              <a:ext cx="1126348" cy="850767"/>
            </a:xfrm>
            <a:prstGeom prst="ellipse">
              <a:avLst/>
            </a:pr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4">
                <a:hueOff val="8400764"/>
                <a:satOff val="-34952"/>
                <a:lumOff val="8235"/>
                <a:alphaOff val="0"/>
              </a:schemeClr>
            </a:effectRef>
            <a:fontRef idx="minor">
              <a:schemeClr val="lt1"/>
            </a:fontRef>
          </p:style>
        </p:sp>
        <p:sp>
          <p:nvSpPr>
            <p:cNvPr id="10" name="Oval 4">
              <a:extLst>
                <a:ext uri="{FF2B5EF4-FFF2-40B4-BE49-F238E27FC236}">
                  <a16:creationId xmlns:a16="http://schemas.microsoft.com/office/drawing/2014/main" id="{F642B561-BBEE-4576-B7A6-C7B8170C14A9}"/>
                </a:ext>
              </a:extLst>
            </p:cNvPr>
            <p:cNvSpPr txBox="1"/>
            <p:nvPr/>
          </p:nvSpPr>
          <p:spPr>
            <a:xfrm>
              <a:off x="317827" y="1884401"/>
              <a:ext cx="796448" cy="6015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Self-belief &amp; confidence</a:t>
              </a:r>
            </a:p>
          </p:txBody>
        </p:sp>
      </p:grpSp>
      <p:sp>
        <p:nvSpPr>
          <p:cNvPr id="6" name="Rectangle 5">
            <a:extLst>
              <a:ext uri="{FF2B5EF4-FFF2-40B4-BE49-F238E27FC236}">
                <a16:creationId xmlns:a16="http://schemas.microsoft.com/office/drawing/2014/main" id="{1773AD32-7BB9-4CB7-A49F-A27A04188704}"/>
              </a:ext>
            </a:extLst>
          </p:cNvPr>
          <p:cNvSpPr/>
          <p:nvPr/>
        </p:nvSpPr>
        <p:spPr>
          <a:xfrm>
            <a:off x="130310" y="1907589"/>
            <a:ext cx="4948517" cy="4137095"/>
          </a:xfrm>
          <a:prstGeom prst="rect">
            <a:avLst/>
          </a:prstGeom>
        </p:spPr>
        <p:txBody>
          <a:bodyPr wrap="square">
            <a:spAutoFit/>
          </a:bodyPr>
          <a:lstStyle/>
          <a:p>
            <a:pPr algn="just">
              <a:lnSpc>
                <a:spcPct val="107000"/>
              </a:lnSpc>
              <a:spcAft>
                <a:spcPts val="800"/>
              </a:spcAft>
            </a:pPr>
            <a:r>
              <a:rPr lang="en-GB" dirty="0">
                <a:latin typeface="Calibri" panose="020F0502020204030204" pitchFamily="34" charset="0"/>
                <a:ea typeface="Times New Roman" panose="02020603050405020304" pitchFamily="18" charset="0"/>
                <a:cs typeface="Times New Roman" panose="02020603050405020304" pitchFamily="18" charset="0"/>
              </a:rPr>
              <a:t>Self-belief and self-confidence is the </a:t>
            </a:r>
            <a:r>
              <a:rPr lang="en-GB"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degree of certainty an individual possesses about their ability to be successful</a:t>
            </a:r>
            <a:r>
              <a:rPr lang="en-GB" dirty="0">
                <a:latin typeface="Calibri" panose="020F0502020204030204"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GB" dirty="0">
                <a:latin typeface="Calibri" panose="020F0502020204030204" pitchFamily="34" charset="0"/>
                <a:ea typeface="Times New Roman" panose="02020603050405020304" pitchFamily="18" charset="0"/>
                <a:cs typeface="Times New Roman" panose="02020603050405020304" pitchFamily="18" charset="0"/>
              </a:rPr>
              <a:t>It is important for PT instructors to be confident in their </a:t>
            </a:r>
            <a:r>
              <a:rPr lang="en-GB" b="1" dirty="0">
                <a:latin typeface="Calibri" panose="020F0502020204030204" pitchFamily="34" charset="0"/>
                <a:ea typeface="Times New Roman" panose="02020603050405020304" pitchFamily="18" charset="0"/>
                <a:cs typeface="Times New Roman" panose="02020603050405020304" pitchFamily="18" charset="0"/>
              </a:rPr>
              <a:t>knowledge and ability to teach</a:t>
            </a:r>
            <a:r>
              <a:rPr lang="en-GB" dirty="0">
                <a:latin typeface="Calibri" panose="020F0502020204030204" pitchFamily="34" charset="0"/>
                <a:ea typeface="Times New Roman" panose="02020603050405020304" pitchFamily="18" charset="0"/>
                <a:cs typeface="Times New Roman" panose="02020603050405020304" pitchFamily="18" charset="0"/>
              </a:rPr>
              <a:t>. They need to </a:t>
            </a:r>
            <a:r>
              <a:rPr lang="en-GB" b="1" dirty="0">
                <a:latin typeface="Calibri" panose="020F0502020204030204" pitchFamily="34" charset="0"/>
                <a:ea typeface="Times New Roman" panose="02020603050405020304" pitchFamily="18" charset="0"/>
                <a:cs typeface="Times New Roman" panose="02020603050405020304" pitchFamily="18" charset="0"/>
              </a:rPr>
              <a:t>believe in themselves </a:t>
            </a:r>
            <a:r>
              <a:rPr lang="en-GB" dirty="0">
                <a:latin typeface="Calibri" panose="020F0502020204030204" pitchFamily="34" charset="0"/>
                <a:ea typeface="Times New Roman" panose="02020603050405020304" pitchFamily="18" charset="0"/>
                <a:cs typeface="Times New Roman" panose="02020603050405020304" pitchFamily="18" charset="0"/>
              </a:rPr>
              <a:t>in order to inspire confidence in their students. While on PT, the soldiers also need to </a:t>
            </a:r>
            <a:r>
              <a:rPr lang="en-GB" b="1" dirty="0">
                <a:latin typeface="Calibri" panose="020F0502020204030204" pitchFamily="34" charset="0"/>
                <a:ea typeface="Times New Roman" panose="02020603050405020304" pitchFamily="18" charset="0"/>
                <a:cs typeface="Times New Roman" panose="02020603050405020304" pitchFamily="18" charset="0"/>
              </a:rPr>
              <a:t>believe in their capability </a:t>
            </a:r>
            <a:r>
              <a:rPr lang="en-GB" dirty="0">
                <a:latin typeface="Calibri" panose="020F0502020204030204" pitchFamily="34" charset="0"/>
                <a:ea typeface="Times New Roman" panose="02020603050405020304" pitchFamily="18" charset="0"/>
                <a:cs typeface="Times New Roman" panose="02020603050405020304" pitchFamily="18" charset="0"/>
              </a:rPr>
              <a:t>to successfully go through the different tests. Self-belief and confidence have been shown to have a </a:t>
            </a:r>
            <a:r>
              <a:rPr lang="en-GB" b="1" dirty="0">
                <a:latin typeface="Calibri" panose="020F0502020204030204" pitchFamily="34" charset="0"/>
                <a:ea typeface="Times New Roman" panose="02020603050405020304" pitchFamily="18" charset="0"/>
                <a:cs typeface="Times New Roman" panose="02020603050405020304" pitchFamily="18" charset="0"/>
              </a:rPr>
              <a:t>positive impact on performance </a:t>
            </a:r>
            <a:r>
              <a:rPr lang="en-GB" dirty="0">
                <a:latin typeface="Calibri" panose="020F0502020204030204" pitchFamily="34" charset="0"/>
                <a:ea typeface="Times New Roman" panose="02020603050405020304" pitchFamily="18" charset="0"/>
                <a:cs typeface="Times New Roman" panose="02020603050405020304" pitchFamily="18" charset="0"/>
              </a:rPr>
              <a:t>and to be an important determinant of MR.</a:t>
            </a:r>
          </a:p>
        </p:txBody>
      </p:sp>
      <p:sp>
        <p:nvSpPr>
          <p:cNvPr id="11" name="TextBox 10">
            <a:extLst>
              <a:ext uri="{FF2B5EF4-FFF2-40B4-BE49-F238E27FC236}">
                <a16:creationId xmlns:a16="http://schemas.microsoft.com/office/drawing/2014/main" id="{529AFD08-EA3E-471E-A774-D4CC7AD3C724}"/>
              </a:ext>
            </a:extLst>
          </p:cNvPr>
          <p:cNvSpPr txBox="1"/>
          <p:nvPr/>
        </p:nvSpPr>
        <p:spPr>
          <a:xfrm>
            <a:off x="7067549" y="742546"/>
            <a:ext cx="4948517" cy="5078313"/>
          </a:xfrm>
          <a:prstGeom prst="rect">
            <a:avLst/>
          </a:prstGeom>
          <a:noFill/>
        </p:spPr>
        <p:txBody>
          <a:bodyPr wrap="square" rtlCol="0">
            <a:spAutoFit/>
          </a:bodyPr>
          <a:lstStyle/>
          <a:p>
            <a:r>
              <a:rPr lang="en-GB" u="sng" dirty="0"/>
              <a:t>Checklist for self-belief &amp; confidence:</a:t>
            </a:r>
          </a:p>
          <a:p>
            <a:endParaRPr lang="en-GB" b="1" dirty="0"/>
          </a:p>
          <a:p>
            <a:pPr marL="285750" indent="-285750">
              <a:buFont typeface="Wingdings" panose="05000000000000000000" pitchFamily="2" charset="2"/>
              <a:buChar char="q"/>
            </a:pPr>
            <a:r>
              <a:rPr lang="en-GB" b="1" dirty="0"/>
              <a:t>Past performance accomplishments</a:t>
            </a:r>
            <a:r>
              <a:rPr lang="en-GB" dirty="0"/>
              <a:t> influence confidence</a:t>
            </a:r>
          </a:p>
          <a:p>
            <a:pPr marL="285750" indent="-285750">
              <a:buFont typeface="Wingdings" panose="05000000000000000000" pitchFamily="2" charset="2"/>
              <a:buChar char="q"/>
            </a:pPr>
            <a:r>
              <a:rPr lang="en-GB" dirty="0"/>
              <a:t>Watch others perform the task or skill (this is known as </a:t>
            </a:r>
            <a:r>
              <a:rPr lang="en-GB" b="1" dirty="0"/>
              <a:t>vicarious experience</a:t>
            </a:r>
            <a:r>
              <a:rPr lang="en-GB" dirty="0"/>
              <a:t>)</a:t>
            </a:r>
          </a:p>
          <a:p>
            <a:pPr marL="285750" indent="-285750">
              <a:buFont typeface="Wingdings" panose="05000000000000000000" pitchFamily="2" charset="2"/>
              <a:buChar char="q"/>
            </a:pPr>
            <a:r>
              <a:rPr lang="en-GB" b="1" dirty="0"/>
              <a:t>Evaluative feedback</a:t>
            </a:r>
          </a:p>
          <a:p>
            <a:pPr marL="285750" indent="-285750">
              <a:buFont typeface="Wingdings" panose="05000000000000000000" pitchFamily="2" charset="2"/>
              <a:buChar char="q"/>
            </a:pPr>
            <a:r>
              <a:rPr lang="en-GB" b="1" dirty="0"/>
              <a:t>Persuasion techniques </a:t>
            </a:r>
            <a:r>
              <a:rPr lang="en-GB" dirty="0"/>
              <a:t>such as expectations from others and self-talk</a:t>
            </a:r>
          </a:p>
          <a:p>
            <a:pPr marL="285750" indent="-285750">
              <a:buFont typeface="Wingdings" panose="05000000000000000000" pitchFamily="2" charset="2"/>
              <a:buChar char="q"/>
            </a:pPr>
            <a:r>
              <a:rPr lang="en-GB" dirty="0"/>
              <a:t>Individual’s </a:t>
            </a:r>
            <a:r>
              <a:rPr lang="en-GB" b="1" dirty="0"/>
              <a:t>perception of their own body state is positive</a:t>
            </a:r>
            <a:r>
              <a:rPr lang="en-GB" dirty="0"/>
              <a:t>, e.g., a fast heart beat means excitement and not fear</a:t>
            </a:r>
          </a:p>
          <a:p>
            <a:pPr marL="285750" indent="-285750">
              <a:buFont typeface="Wingdings" panose="05000000000000000000" pitchFamily="2" charset="2"/>
              <a:buChar char="q"/>
            </a:pPr>
            <a:r>
              <a:rPr lang="en-GB" dirty="0"/>
              <a:t>Set </a:t>
            </a:r>
            <a:r>
              <a:rPr lang="en-GB" b="1" dirty="0"/>
              <a:t>realistic goals</a:t>
            </a:r>
          </a:p>
          <a:p>
            <a:pPr marL="285750" indent="-285750">
              <a:buFont typeface="Wingdings" panose="05000000000000000000" pitchFamily="2" charset="2"/>
              <a:buChar char="q"/>
            </a:pPr>
            <a:r>
              <a:rPr lang="en-GB" b="1" dirty="0"/>
              <a:t>Image</a:t>
            </a:r>
            <a:r>
              <a:rPr lang="en-GB" dirty="0"/>
              <a:t> successful events</a:t>
            </a:r>
          </a:p>
          <a:p>
            <a:pPr marL="285750" indent="-285750">
              <a:buFont typeface="Wingdings" panose="05000000000000000000" pitchFamily="2" charset="2"/>
              <a:buChar char="q"/>
            </a:pPr>
            <a:r>
              <a:rPr lang="en-GB" dirty="0"/>
              <a:t>Positive </a:t>
            </a:r>
            <a:r>
              <a:rPr lang="en-GB" b="1" dirty="0"/>
              <a:t>self-talk</a:t>
            </a:r>
          </a:p>
          <a:p>
            <a:pPr marL="285750" indent="-285750">
              <a:buFont typeface="Wingdings" panose="05000000000000000000" pitchFamily="2" charset="2"/>
              <a:buChar char="q"/>
            </a:pPr>
            <a:r>
              <a:rPr lang="en-GB" dirty="0"/>
              <a:t>Provide </a:t>
            </a:r>
            <a:r>
              <a:rPr lang="en-GB" b="1" dirty="0"/>
              <a:t>encouragement</a:t>
            </a:r>
          </a:p>
          <a:p>
            <a:pPr marL="285750" indent="-285750">
              <a:buFont typeface="Wingdings" panose="05000000000000000000" pitchFamily="2" charset="2"/>
              <a:buChar char="q"/>
            </a:pPr>
            <a:r>
              <a:rPr lang="en-GB" b="1" dirty="0"/>
              <a:t>Reward</a:t>
            </a:r>
            <a:r>
              <a:rPr lang="en-GB" dirty="0"/>
              <a:t> success</a:t>
            </a:r>
          </a:p>
          <a:p>
            <a:pPr marL="285750" indent="-285750">
              <a:buFont typeface="Wingdings" panose="05000000000000000000" pitchFamily="2" charset="2"/>
              <a:buChar char="q"/>
            </a:pPr>
            <a:r>
              <a:rPr lang="en-GB" b="1" dirty="0"/>
              <a:t>Keep track </a:t>
            </a:r>
            <a:r>
              <a:rPr lang="en-GB" dirty="0"/>
              <a:t>of goals reached</a:t>
            </a:r>
          </a:p>
        </p:txBody>
      </p:sp>
    </p:spTree>
    <p:extLst>
      <p:ext uri="{BB962C8B-B14F-4D97-AF65-F5344CB8AC3E}">
        <p14:creationId xmlns:p14="http://schemas.microsoft.com/office/powerpoint/2010/main" val="3018534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682D-6511-4892-A81A-49648B2F3127}"/>
              </a:ext>
            </a:extLst>
          </p:cNvPr>
          <p:cNvSpPr>
            <a:spLocks noGrp="1"/>
          </p:cNvSpPr>
          <p:nvPr>
            <p:ph type="ctrTitle"/>
          </p:nvPr>
        </p:nvSpPr>
        <p:spPr>
          <a:xfrm>
            <a:off x="5124451" y="79608"/>
            <a:ext cx="1988724" cy="662938"/>
          </a:xfrm>
        </p:spPr>
        <p:txBody>
          <a:bodyPr>
            <a:noAutofit/>
          </a:bodyPr>
          <a:lstStyle/>
          <a:p>
            <a:pPr algn="l"/>
            <a:r>
              <a:rPr lang="en-GB" sz="1800"/>
              <a:t>Coping strategies</a:t>
            </a:r>
          </a:p>
        </p:txBody>
      </p:sp>
      <p:sp>
        <p:nvSpPr>
          <p:cNvPr id="4" name="TextBox 3">
            <a:extLst>
              <a:ext uri="{FF2B5EF4-FFF2-40B4-BE49-F238E27FC236}">
                <a16:creationId xmlns:a16="http://schemas.microsoft.com/office/drawing/2014/main" id="{919AE116-B7EC-4B79-95B9-2603C864FC73}"/>
              </a:ext>
            </a:extLst>
          </p:cNvPr>
          <p:cNvSpPr txBox="1"/>
          <p:nvPr/>
        </p:nvSpPr>
        <p:spPr>
          <a:xfrm>
            <a:off x="130310" y="316003"/>
            <a:ext cx="4948517" cy="369332"/>
          </a:xfrm>
          <a:prstGeom prst="rect">
            <a:avLst/>
          </a:prstGeom>
          <a:noFill/>
          <a:ln>
            <a:solidFill>
              <a:schemeClr val="tx1"/>
            </a:solidFill>
          </a:ln>
        </p:spPr>
        <p:txBody>
          <a:bodyPr wrap="square" rtlCol="0">
            <a:spAutoFit/>
          </a:bodyPr>
          <a:lstStyle/>
          <a:p>
            <a:r>
              <a:rPr lang="fr-FR"/>
              <a:t>Front</a:t>
            </a:r>
            <a:endParaRPr lang="en-GB" dirty="0"/>
          </a:p>
        </p:txBody>
      </p:sp>
      <p:sp>
        <p:nvSpPr>
          <p:cNvPr id="5" name="TextBox 4">
            <a:extLst>
              <a:ext uri="{FF2B5EF4-FFF2-40B4-BE49-F238E27FC236}">
                <a16:creationId xmlns:a16="http://schemas.microsoft.com/office/drawing/2014/main" id="{1B5085DB-440F-444E-B3B1-E26B7C2BACC2}"/>
              </a:ext>
            </a:extLst>
          </p:cNvPr>
          <p:cNvSpPr txBox="1"/>
          <p:nvPr/>
        </p:nvSpPr>
        <p:spPr>
          <a:xfrm>
            <a:off x="7067550" y="316003"/>
            <a:ext cx="4948517" cy="369332"/>
          </a:xfrm>
          <a:prstGeom prst="rect">
            <a:avLst/>
          </a:prstGeom>
          <a:noFill/>
          <a:ln>
            <a:solidFill>
              <a:schemeClr val="tx1"/>
            </a:solidFill>
          </a:ln>
        </p:spPr>
        <p:txBody>
          <a:bodyPr wrap="square" rtlCol="0">
            <a:spAutoFit/>
          </a:bodyPr>
          <a:lstStyle/>
          <a:p>
            <a:r>
              <a:rPr lang="fr-FR" dirty="0"/>
              <a:t>Back</a:t>
            </a:r>
            <a:endParaRPr lang="en-GB" dirty="0"/>
          </a:p>
        </p:txBody>
      </p:sp>
      <p:grpSp>
        <p:nvGrpSpPr>
          <p:cNvPr id="8" name="Group 7">
            <a:extLst>
              <a:ext uri="{FF2B5EF4-FFF2-40B4-BE49-F238E27FC236}">
                <a16:creationId xmlns:a16="http://schemas.microsoft.com/office/drawing/2014/main" id="{C04FF10B-9361-417E-8E99-902676DF1CCB}"/>
              </a:ext>
            </a:extLst>
          </p:cNvPr>
          <p:cNvGrpSpPr/>
          <p:nvPr/>
        </p:nvGrpSpPr>
        <p:grpSpPr>
          <a:xfrm>
            <a:off x="1823467" y="896142"/>
            <a:ext cx="1126348" cy="850767"/>
            <a:chOff x="667844" y="516569"/>
            <a:chExt cx="1126348" cy="850767"/>
          </a:xfrm>
        </p:grpSpPr>
        <p:sp>
          <p:nvSpPr>
            <p:cNvPr id="9" name="Oval 8">
              <a:extLst>
                <a:ext uri="{FF2B5EF4-FFF2-40B4-BE49-F238E27FC236}">
                  <a16:creationId xmlns:a16="http://schemas.microsoft.com/office/drawing/2014/main" id="{E2DCBD66-243D-47A2-B7F4-9F39B45DFDA0}"/>
                </a:ext>
              </a:extLst>
            </p:cNvPr>
            <p:cNvSpPr/>
            <p:nvPr/>
          </p:nvSpPr>
          <p:spPr>
            <a:xfrm>
              <a:off x="667844" y="516569"/>
              <a:ext cx="1126348" cy="850767"/>
            </a:xfrm>
            <a:prstGeom prst="ellipse">
              <a:avLst/>
            </a:pr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4">
                <a:hueOff val="9800891"/>
                <a:satOff val="-40777"/>
                <a:lumOff val="9608"/>
                <a:alphaOff val="0"/>
              </a:schemeClr>
            </a:effectRef>
            <a:fontRef idx="minor">
              <a:schemeClr val="lt1"/>
            </a:fontRef>
          </p:style>
        </p:sp>
        <p:sp>
          <p:nvSpPr>
            <p:cNvPr id="10" name="Oval 4">
              <a:extLst>
                <a:ext uri="{FF2B5EF4-FFF2-40B4-BE49-F238E27FC236}">
                  <a16:creationId xmlns:a16="http://schemas.microsoft.com/office/drawing/2014/main" id="{B14F21A0-AB96-45B4-AE6B-566558FE5399}"/>
                </a:ext>
              </a:extLst>
            </p:cNvPr>
            <p:cNvSpPr txBox="1"/>
            <p:nvPr/>
          </p:nvSpPr>
          <p:spPr>
            <a:xfrm>
              <a:off x="832794" y="641161"/>
              <a:ext cx="796448" cy="6015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Coping strategies</a:t>
              </a:r>
            </a:p>
          </p:txBody>
        </p:sp>
      </p:grpSp>
      <p:sp>
        <p:nvSpPr>
          <p:cNvPr id="6" name="Rectangle 5">
            <a:extLst>
              <a:ext uri="{FF2B5EF4-FFF2-40B4-BE49-F238E27FC236}">
                <a16:creationId xmlns:a16="http://schemas.microsoft.com/office/drawing/2014/main" id="{4EE1BC19-A73A-4013-899F-153DF84B0A99}"/>
              </a:ext>
            </a:extLst>
          </p:cNvPr>
          <p:cNvSpPr/>
          <p:nvPr/>
        </p:nvSpPr>
        <p:spPr>
          <a:xfrm>
            <a:off x="130310" y="1957716"/>
            <a:ext cx="4948517" cy="4729821"/>
          </a:xfrm>
          <a:prstGeom prst="rect">
            <a:avLst/>
          </a:prstGeom>
        </p:spPr>
        <p:txBody>
          <a:bodyPr wrap="square">
            <a:spAutoFit/>
          </a:bodyPr>
          <a:lstStyle/>
          <a:p>
            <a:pPr algn="just">
              <a:lnSpc>
                <a:spcPct val="107000"/>
              </a:lnSpc>
              <a:spcAft>
                <a:spcPts val="800"/>
              </a:spcAft>
            </a:pPr>
            <a:r>
              <a:rPr lang="en-GB" dirty="0">
                <a:latin typeface="Calibri" panose="020F0502020204030204" pitchFamily="34" charset="0"/>
                <a:ea typeface="Times New Roman" panose="02020603050405020304" pitchFamily="18" charset="0"/>
                <a:cs typeface="Times New Roman" panose="02020603050405020304" pitchFamily="18" charset="0"/>
              </a:rPr>
              <a:t>Soldiers must develop </a:t>
            </a:r>
            <a:r>
              <a:rPr lang="en-GB"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diverse types of coping strategies </a:t>
            </a:r>
            <a:r>
              <a:rPr lang="en-GB" dirty="0">
                <a:latin typeface="Calibri" panose="020F0502020204030204" pitchFamily="34" charset="0"/>
                <a:ea typeface="Times New Roman" panose="02020603050405020304" pitchFamily="18" charset="0"/>
                <a:cs typeface="Times New Roman" panose="02020603050405020304" pitchFamily="18" charset="0"/>
              </a:rPr>
              <a:t>(ways to deal effectively with stress) to be successful in their career. </a:t>
            </a:r>
          </a:p>
          <a:p>
            <a:pPr algn="just">
              <a:lnSpc>
                <a:spcPct val="107000"/>
              </a:lnSpc>
              <a:spcAft>
                <a:spcPts val="800"/>
              </a:spcAft>
            </a:pPr>
            <a:endParaRPr lang="en-GB"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GB" dirty="0">
                <a:latin typeface="Calibri" panose="020F0502020204030204" pitchFamily="34" charset="0"/>
                <a:ea typeface="Times New Roman" panose="02020603050405020304" pitchFamily="18" charset="0"/>
                <a:cs typeface="Times New Roman" panose="02020603050405020304" pitchFamily="18" charset="0"/>
              </a:rPr>
              <a:t>They also need to be able to </a:t>
            </a:r>
            <a:r>
              <a:rPr lang="en-GB"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instruct these coping strategies</a:t>
            </a:r>
            <a:r>
              <a:rPr lang="en-GB" dirty="0">
                <a:latin typeface="Calibri" panose="020F0502020204030204" pitchFamily="34" charset="0"/>
                <a:ea typeface="Times New Roman" panose="02020603050405020304" pitchFamily="18" charset="0"/>
                <a:cs typeface="Times New Roman" panose="02020603050405020304" pitchFamily="18" charset="0"/>
              </a:rPr>
              <a:t> to their students. To build effective coping strategies, instructors and their recruits need to be put in a </a:t>
            </a:r>
            <a:r>
              <a:rPr lang="en-GB" b="1" dirty="0">
                <a:latin typeface="Calibri" panose="020F0502020204030204" pitchFamily="34" charset="0"/>
                <a:ea typeface="Times New Roman" panose="02020603050405020304" pitchFamily="18" charset="0"/>
                <a:cs typeface="Times New Roman" panose="02020603050405020304" pitchFamily="18" charset="0"/>
              </a:rPr>
              <a:t>controlled risk environment</a:t>
            </a:r>
            <a:r>
              <a:rPr lang="en-GB" dirty="0">
                <a:latin typeface="Calibri" panose="020F0502020204030204" pitchFamily="34" charset="0"/>
                <a:ea typeface="Times New Roman" panose="02020603050405020304" pitchFamily="18" charset="0"/>
                <a:cs typeface="Times New Roman" panose="02020603050405020304" pitchFamily="18" charset="0"/>
              </a:rPr>
              <a:t>, to ensure they have enough exposure to high pressure situations. This will allow them to </a:t>
            </a:r>
            <a:r>
              <a:rPr lang="en-GB" b="1" dirty="0">
                <a:latin typeface="Calibri" panose="020F0502020204030204" pitchFamily="34" charset="0"/>
                <a:ea typeface="Times New Roman" panose="02020603050405020304" pitchFamily="18" charset="0"/>
                <a:cs typeface="Times New Roman" panose="02020603050405020304" pitchFamily="18" charset="0"/>
              </a:rPr>
              <a:t>develop</a:t>
            </a:r>
            <a:r>
              <a:rPr lang="en-GB" dirty="0">
                <a:latin typeface="Calibri" panose="020F0502020204030204" pitchFamily="34" charset="0"/>
                <a:ea typeface="Times New Roman" panose="02020603050405020304" pitchFamily="18" charset="0"/>
                <a:cs typeface="Times New Roman" panose="02020603050405020304" pitchFamily="18" charset="0"/>
              </a:rPr>
              <a:t>, </a:t>
            </a:r>
            <a:r>
              <a:rPr lang="en-GB" b="1" dirty="0">
                <a:latin typeface="Calibri" panose="020F0502020204030204" pitchFamily="34" charset="0"/>
                <a:ea typeface="Times New Roman" panose="02020603050405020304" pitchFamily="18" charset="0"/>
                <a:cs typeface="Times New Roman" panose="02020603050405020304" pitchFamily="18" charset="0"/>
              </a:rPr>
              <a:t>adapt</a:t>
            </a:r>
            <a:r>
              <a:rPr lang="en-GB" dirty="0">
                <a:latin typeface="Calibri" panose="020F0502020204030204" pitchFamily="34" charset="0"/>
                <a:ea typeface="Times New Roman" panose="02020603050405020304" pitchFamily="18" charset="0"/>
                <a:cs typeface="Times New Roman" panose="02020603050405020304" pitchFamily="18" charset="0"/>
              </a:rPr>
              <a:t> and </a:t>
            </a:r>
            <a:r>
              <a:rPr lang="en-GB" b="1" dirty="0">
                <a:latin typeface="Calibri" panose="020F0502020204030204" pitchFamily="34" charset="0"/>
                <a:ea typeface="Times New Roman" panose="02020603050405020304" pitchFamily="18" charset="0"/>
                <a:cs typeface="Times New Roman" panose="02020603050405020304" pitchFamily="18" charset="0"/>
              </a:rPr>
              <a:t>grow </a:t>
            </a:r>
            <a:r>
              <a:rPr lang="en-GB" dirty="0">
                <a:latin typeface="Calibri" panose="020F0502020204030204" pitchFamily="34" charset="0"/>
                <a:ea typeface="Times New Roman" panose="02020603050405020304" pitchFamily="18" charset="0"/>
                <a:cs typeface="Times New Roman" panose="02020603050405020304" pitchFamily="18" charset="0"/>
              </a:rPr>
              <a:t>in the face of adversity. Coping strategies are necessary to get through tough times or tough exercises, it is an important skill for soldiers as they are preparing to be fit enough (</a:t>
            </a:r>
            <a:r>
              <a:rPr lang="en-GB"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mentally and physically</a:t>
            </a:r>
            <a:r>
              <a:rPr lang="en-GB" dirty="0">
                <a:latin typeface="Calibri" panose="020F0502020204030204" pitchFamily="34" charset="0"/>
                <a:ea typeface="Times New Roman" panose="02020603050405020304" pitchFamily="18" charset="0"/>
                <a:cs typeface="Times New Roman" panose="02020603050405020304" pitchFamily="18" charset="0"/>
              </a:rPr>
              <a:t>) for warfare. </a:t>
            </a:r>
          </a:p>
        </p:txBody>
      </p:sp>
      <p:sp>
        <p:nvSpPr>
          <p:cNvPr id="11" name="TextBox 10">
            <a:extLst>
              <a:ext uri="{FF2B5EF4-FFF2-40B4-BE49-F238E27FC236}">
                <a16:creationId xmlns:a16="http://schemas.microsoft.com/office/drawing/2014/main" id="{AD322426-C526-44BD-BBF6-0E7423C297E9}"/>
              </a:ext>
            </a:extLst>
          </p:cNvPr>
          <p:cNvSpPr txBox="1"/>
          <p:nvPr/>
        </p:nvSpPr>
        <p:spPr>
          <a:xfrm>
            <a:off x="7067549" y="742546"/>
            <a:ext cx="4948517" cy="4247317"/>
          </a:xfrm>
          <a:prstGeom prst="rect">
            <a:avLst/>
          </a:prstGeom>
          <a:noFill/>
        </p:spPr>
        <p:txBody>
          <a:bodyPr wrap="square" rtlCol="0">
            <a:spAutoFit/>
          </a:bodyPr>
          <a:lstStyle/>
          <a:p>
            <a:r>
              <a:rPr lang="en-GB" u="sng" dirty="0"/>
              <a:t>This is a checklist of coping strategies:</a:t>
            </a:r>
          </a:p>
          <a:p>
            <a:endParaRPr lang="en-GB" u="sng" dirty="0"/>
          </a:p>
          <a:p>
            <a:pPr marL="285750" indent="-285750">
              <a:buFont typeface="Wingdings" panose="05000000000000000000" pitchFamily="2" charset="2"/>
              <a:buChar char="q"/>
            </a:pPr>
            <a:r>
              <a:rPr lang="en-GB" dirty="0"/>
              <a:t>Self-talk</a:t>
            </a:r>
          </a:p>
          <a:p>
            <a:pPr marL="285750" indent="-285750">
              <a:buFont typeface="Wingdings" panose="05000000000000000000" pitchFamily="2" charset="2"/>
              <a:buChar char="q"/>
            </a:pPr>
            <a:r>
              <a:rPr lang="en-GB" dirty="0"/>
              <a:t>Relaxation</a:t>
            </a:r>
          </a:p>
          <a:p>
            <a:pPr marL="285750" indent="-285750">
              <a:buFont typeface="Wingdings" panose="05000000000000000000" pitchFamily="2" charset="2"/>
              <a:buChar char="q"/>
            </a:pPr>
            <a:r>
              <a:rPr lang="en-GB" dirty="0"/>
              <a:t>Breathing techniques</a:t>
            </a:r>
          </a:p>
          <a:p>
            <a:pPr marL="285750" indent="-285750">
              <a:buFont typeface="Wingdings" panose="05000000000000000000" pitchFamily="2" charset="2"/>
              <a:buChar char="q"/>
            </a:pPr>
            <a:r>
              <a:rPr lang="en-GB" dirty="0"/>
              <a:t>Imagery</a:t>
            </a:r>
          </a:p>
          <a:p>
            <a:pPr marL="285750" indent="-285750">
              <a:buFont typeface="Wingdings" panose="05000000000000000000" pitchFamily="2" charset="2"/>
              <a:buChar char="q"/>
            </a:pPr>
            <a:r>
              <a:rPr lang="en-GB" dirty="0"/>
              <a:t>Social support</a:t>
            </a:r>
          </a:p>
          <a:p>
            <a:pPr marL="285750" indent="-285750">
              <a:buFont typeface="Wingdings" panose="05000000000000000000" pitchFamily="2" charset="2"/>
              <a:buChar char="q"/>
            </a:pPr>
            <a:r>
              <a:rPr lang="en-GB" dirty="0"/>
              <a:t>Meditation</a:t>
            </a:r>
          </a:p>
          <a:p>
            <a:pPr marL="285750" indent="-285750">
              <a:buFont typeface="Wingdings" panose="05000000000000000000" pitchFamily="2" charset="2"/>
              <a:buChar char="q"/>
            </a:pPr>
            <a:r>
              <a:rPr lang="en-GB" dirty="0"/>
              <a:t>Distracting one’s attention from painful event: dissociative strategy</a:t>
            </a:r>
          </a:p>
          <a:p>
            <a:pPr marL="285750" indent="-285750">
              <a:buFont typeface="Wingdings" panose="05000000000000000000" pitchFamily="2" charset="2"/>
              <a:buChar char="q"/>
            </a:pPr>
            <a:r>
              <a:rPr lang="en-GB" dirty="0"/>
              <a:t>Focusing on the information from body: fraternise with pain: associative strategy</a:t>
            </a:r>
          </a:p>
          <a:p>
            <a:pPr marL="285750" indent="-285750">
              <a:buFont typeface="Wingdings" panose="05000000000000000000" pitchFamily="2" charset="2"/>
              <a:buChar char="q"/>
            </a:pPr>
            <a:r>
              <a:rPr lang="en-GB" dirty="0"/>
              <a:t>Listening to music</a:t>
            </a:r>
          </a:p>
          <a:p>
            <a:pPr marL="285750" indent="-285750">
              <a:buFont typeface="Wingdings" panose="05000000000000000000" pitchFamily="2" charset="2"/>
              <a:buChar char="q"/>
            </a:pPr>
            <a:r>
              <a:rPr lang="en-GB" dirty="0">
                <a:solidFill>
                  <a:schemeClr val="tx1"/>
                </a:solidFill>
              </a:rPr>
              <a:t>Increase demands progressively to increase pain/discomfort tolerance</a:t>
            </a:r>
          </a:p>
        </p:txBody>
      </p:sp>
    </p:spTree>
    <p:extLst>
      <p:ext uri="{BB962C8B-B14F-4D97-AF65-F5344CB8AC3E}">
        <p14:creationId xmlns:p14="http://schemas.microsoft.com/office/powerpoint/2010/main" val="213596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A4A4B7FAD4AE41BD906FB15FCBB896" ma:contentTypeVersion="12" ma:contentTypeDescription="Create a new document." ma:contentTypeScope="" ma:versionID="4add519b0fcbfda9137283854ebadc08">
  <xsd:schema xmlns:xsd="http://www.w3.org/2001/XMLSchema" xmlns:xs="http://www.w3.org/2001/XMLSchema" xmlns:p="http://schemas.microsoft.com/office/2006/metadata/properties" xmlns:ns3="7ed2f0d2-541f-46e9-a66b-45165c1f1026" xmlns:ns4="d87bae4e-f3a0-4e51-82db-f647c3095509" targetNamespace="http://schemas.microsoft.com/office/2006/metadata/properties" ma:root="true" ma:fieldsID="a8537c0c32d4aca02631a7f094abbaac" ns3:_="" ns4:_="">
    <xsd:import namespace="7ed2f0d2-541f-46e9-a66b-45165c1f1026"/>
    <xsd:import namespace="d87bae4e-f3a0-4e51-82db-f647c309550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d2f0d2-541f-46e9-a66b-45165c1f10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87bae4e-f3a0-4e51-82db-f647c309550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372FFC-65BF-4672-BDD7-5C6CFC997B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d2f0d2-541f-46e9-a66b-45165c1f1026"/>
    <ds:schemaRef ds:uri="d87bae4e-f3a0-4e51-82db-f647c30955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9ED5F3-558C-4BA2-87B6-C7CCA613E35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8ECA2EF-9ADD-406A-B5AE-26239E4C34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5925</TotalTime>
  <Words>1870</Words>
  <Application>Microsoft Office PowerPoint</Application>
  <PresentationFormat>Widescreen</PresentationFormat>
  <Paragraphs>197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MRT</vt:lpstr>
      <vt:lpstr>Social support &amp; Unit cohesion</vt:lpstr>
      <vt:lpstr>Emotional control</vt:lpstr>
      <vt:lpstr>Mindset control</vt:lpstr>
      <vt:lpstr>Purpose &amp; motivation</vt:lpstr>
      <vt:lpstr>Leadership</vt:lpstr>
      <vt:lpstr>Facilitative environment</vt:lpstr>
      <vt:lpstr>Self-belief &amp; confidence</vt:lpstr>
      <vt:lpstr>Coping strategies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support &amp; Unit cohesion</dc:title>
  <dc:creator>Jade Bikard</dc:creator>
  <cp:lastModifiedBy>Jade Bikard</cp:lastModifiedBy>
  <cp:revision>17</cp:revision>
  <dcterms:created xsi:type="dcterms:W3CDTF">2021-01-12T09:24:04Z</dcterms:created>
  <dcterms:modified xsi:type="dcterms:W3CDTF">2021-03-21T09:29:52Z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0x01010033A4A4B7FAD4AE41BD906FB15FCBB896</vt:lpwstr>
  </property>
</Properties>
</file>