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20066-9DFA-45FD-AD6D-88A1CC878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95F66-781B-4449-AE83-5BD03937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499CE-B274-49B8-ABFB-766C0B10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D2CD-B66A-4E99-BAB1-799BAA77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7DA54-D373-437F-A6B3-3870C80B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1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1300F-3F5E-4918-8870-D957922D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58CAF-006D-452B-8C24-05B710917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A1650-9A8A-4F44-99B8-48184CF9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28DEF-0D4F-4E89-AF48-6B3DF7B0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DDD13-0F07-42DC-9BB4-9367C66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90ED3C-313A-4C71-994A-49987AD3E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03E39-1466-479E-9314-AFD0EDF6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DCF6F-86BC-4D7D-A957-41B04023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861C6-0F9E-45B1-8D49-72316D2F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322F5-E97E-496C-A37B-CF90E78C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88B69-688F-4D8E-AC47-ECA59784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C4A40-3793-414D-8D87-FF725389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F168B-6099-4E4A-AAF5-88117F2D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3E63-F591-4117-A487-1B71006D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42991-8AD9-4F54-823E-1F2491A8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57960-9B3F-4282-8721-024245A2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50A3E-C5F9-41D8-9A65-9D1E9307F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3FFD-C8E9-4127-AEA4-8A79737E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BE3DA-BE69-4DE4-A09C-E7A96CCF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230DC-C87C-432A-AF5E-DCA7779D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3818E-1663-495B-8FE1-F9309DC7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D433F-B233-4E1D-8A0D-90C770F91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603B8D-3ED1-4B28-8F2F-41F4D49E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76A20-0393-452F-BD48-ECF7B05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D0E1E-012C-4DB8-8336-7BD90C56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475AF-B085-4E00-886D-78D705B5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3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14BE-7C43-4423-991C-5DD0118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142B-6161-44C8-BF7B-1CAEF647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19747A-8038-430C-9774-02BA7B7AF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BDF95-5381-4D1D-8951-B8C7EDBD2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CD0C1D-2F55-4C4C-8A28-85DB95735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3EB91-5F3F-42BB-B7D3-3E6C0632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EFCEF2-EB71-4678-B419-4E0003F9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81CD71-38A5-432F-AD72-5A12067A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8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A3EC7-BEA4-4465-8534-9995A1F3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36963-80D2-44BF-87BB-DAEE9EAB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BACA5-E2DD-4013-BE7F-F618C979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FFBBF6-C614-4455-9A2D-918B304A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2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4C9788-160D-4079-9DB3-AC482BFA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9197BA-91B9-46EC-B3C0-7AEBC479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3C3E8C-797F-493B-A004-C6DFAE7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8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A0012-A884-406C-AB46-BDE0F9D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78969-9C7C-49DA-918A-31639B9F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EFAF4-9462-4E42-A2FE-BA6098834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B5AA1-2D09-4EE5-80A6-C339C6C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503CD-316C-4BF2-A8E1-317ABA62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9E97D-6550-409B-A049-AE0CCDA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C8593-3491-4735-8302-7CC42C1B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EC79A-5F20-4708-B1C2-89D85A810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777A1-5529-48D2-B5F6-CBB4FF816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AD9B0-6147-4C36-B395-DEBA0CBB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92F30-9113-4FA4-B121-39B34A97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BEF27-AA22-4D99-B00E-203C499F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9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97086-4E1F-46CC-83C4-4660051E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30667-5001-4A3A-BBD1-2A029AB1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49AC7-28A4-4646-8435-475E246C9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15AB-6953-4011-A267-E2ACAC990D8D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E6A53-6558-4CD5-8453-2A740E2E5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C0D11-0F27-4FAD-B8BC-AE41526C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162E-B56D-4169-A8CD-E61AAF2C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4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F4398-93DB-4095-886C-46598ACB0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게임을 만들어 보아요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1F7F7-E7A8-4042-A8A3-2D825851A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BCAB8-B5AC-454E-B433-8B7847F5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표준 내장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4C04F-E547-41F5-BEA1-88991350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err="1"/>
              <a:t>Math.random</a:t>
            </a:r>
            <a:r>
              <a:rPr lang="en-US" altLang="ko-KR" sz="2400" dirty="0"/>
              <a:t>() </a:t>
            </a:r>
            <a:r>
              <a:rPr lang="en-US" altLang="ko-KR" sz="2400" dirty="0">
                <a:sym typeface="Wingdings" panose="05000000000000000000" pitchFamily="2" charset="2"/>
              </a:rPr>
              <a:t> 0~1</a:t>
            </a:r>
            <a:r>
              <a:rPr lang="ko-KR" altLang="en-US" sz="2400" dirty="0">
                <a:sym typeface="Wingdings" panose="05000000000000000000" pitchFamily="2" charset="2"/>
              </a:rPr>
              <a:t>사이의 유리수를 랜덤으로 생성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err="1"/>
              <a:t>Math.round</a:t>
            </a:r>
            <a:r>
              <a:rPr lang="en-US" altLang="ko-KR" sz="2400" dirty="0"/>
              <a:t>(x)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숫자 </a:t>
            </a:r>
            <a:r>
              <a:rPr lang="en-US" altLang="ko-KR" sz="2400" dirty="0">
                <a:sym typeface="Wingdings" panose="05000000000000000000" pitchFamily="2" charset="2"/>
              </a:rPr>
              <a:t>x</a:t>
            </a:r>
            <a:r>
              <a:rPr lang="ko-KR" altLang="en-US" sz="2400" dirty="0">
                <a:sym typeface="Wingdings" panose="05000000000000000000" pitchFamily="2" charset="2"/>
              </a:rPr>
              <a:t>를 반올림한 정수를 반환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정수 </a:t>
            </a:r>
            <a:r>
              <a:rPr lang="en-US" altLang="ko-KR" sz="2400" dirty="0"/>
              <a:t>0~n</a:t>
            </a:r>
            <a:r>
              <a:rPr lang="ko-KR" altLang="en-US" sz="2400" dirty="0"/>
              <a:t>개까지의 수 중 아무거나 랜덤으로 반환하려면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어떻게 함수를 만들면 좋을까</a:t>
            </a:r>
            <a:r>
              <a:rPr lang="en-US" altLang="ko-KR" sz="2400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>
                <a:hlinkClick r:id="rId2"/>
              </a:rPr>
              <a:t>Math </a:t>
            </a:r>
            <a:r>
              <a:rPr lang="ko-KR" altLang="en-US" sz="2400" dirty="0">
                <a:hlinkClick r:id="rId2"/>
              </a:rPr>
              <a:t>표준 내장 객체의 </a:t>
            </a:r>
            <a:r>
              <a:rPr lang="en-US" altLang="ko-KR" sz="2400" dirty="0" err="1">
                <a:hlinkClick r:id="rId2"/>
              </a:rPr>
              <a:t>property&amp;method</a:t>
            </a:r>
            <a:r>
              <a:rPr lang="en-US" altLang="ko-KR" sz="2400" dirty="0">
                <a:hlinkClick r:id="rId2"/>
              </a:rPr>
              <a:t> </a:t>
            </a:r>
            <a:r>
              <a:rPr lang="ko-KR" altLang="en-US" sz="2400" dirty="0">
                <a:hlinkClick r:id="rId2"/>
              </a:rPr>
              <a:t>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312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F29D7-D883-4837-BCF9-B0B4F2A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행운 숫자를 알려줘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86E32-35A9-43F5-AD21-43198B3C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사용자가 버튼을 클릭 시 </a:t>
            </a:r>
            <a:r>
              <a:rPr lang="en-US" altLang="ko-KR" sz="2400" dirty="0"/>
              <a:t>0~100</a:t>
            </a:r>
            <a:r>
              <a:rPr lang="ko-KR" altLang="en-US" sz="2400" dirty="0"/>
              <a:t>의 정수 중 하나를 반환해 주세요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04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3EF46-A1F6-4C00-8EBD-23027E0C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Cascading Style Sheet (CSS)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72D69-2B4B-4BB3-AC36-D1132985D43B}"/>
              </a:ext>
            </a:extLst>
          </p:cNvPr>
          <p:cNvSpPr/>
          <p:nvPr/>
        </p:nvSpPr>
        <p:spPr>
          <a:xfrm>
            <a:off x="6608064" y="1857717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9A016F-923D-4239-BE58-A035C8035810}"/>
              </a:ext>
            </a:extLst>
          </p:cNvPr>
          <p:cNvSpPr/>
          <p:nvPr/>
        </p:nvSpPr>
        <p:spPr>
          <a:xfrm>
            <a:off x="6608064" y="2549296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4D22E3-7F76-431B-BDF4-69E09111DFFA}"/>
              </a:ext>
            </a:extLst>
          </p:cNvPr>
          <p:cNvSpPr/>
          <p:nvPr/>
        </p:nvSpPr>
        <p:spPr>
          <a:xfrm>
            <a:off x="4053840" y="3363440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h</a:t>
            </a:r>
            <a:r>
              <a:rPr lang="en-US" altLang="ko-KR" dirty="0" err="1"/>
              <a:t>ead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06146-50E8-4363-B68E-48A0EF87D8E3}"/>
              </a:ext>
            </a:extLst>
          </p:cNvPr>
          <p:cNvSpPr/>
          <p:nvPr/>
        </p:nvSpPr>
        <p:spPr>
          <a:xfrm>
            <a:off x="9211056" y="3363440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8463EE-0799-4B4E-8CBF-FBBD5A5929FD}"/>
              </a:ext>
            </a:extLst>
          </p:cNvPr>
          <p:cNvSpPr/>
          <p:nvPr/>
        </p:nvSpPr>
        <p:spPr>
          <a:xfrm>
            <a:off x="1187197" y="4168410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3BBC7E-6E01-4E2A-A2E0-C1D243836940}"/>
              </a:ext>
            </a:extLst>
          </p:cNvPr>
          <p:cNvSpPr/>
          <p:nvPr/>
        </p:nvSpPr>
        <p:spPr>
          <a:xfrm>
            <a:off x="2531364" y="4168410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219270-E7E1-443D-B49E-5CB6530F82C8}"/>
              </a:ext>
            </a:extLst>
          </p:cNvPr>
          <p:cNvSpPr/>
          <p:nvPr/>
        </p:nvSpPr>
        <p:spPr>
          <a:xfrm>
            <a:off x="4376933" y="4162225"/>
            <a:ext cx="1005837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30434B-1FEC-45CC-A714-055E4FE74182}"/>
              </a:ext>
            </a:extLst>
          </p:cNvPr>
          <p:cNvSpPr/>
          <p:nvPr/>
        </p:nvSpPr>
        <p:spPr>
          <a:xfrm>
            <a:off x="6242306" y="4171775"/>
            <a:ext cx="1005837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meta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6EBBF1-965A-432C-AF20-12A1D331585E}"/>
              </a:ext>
            </a:extLst>
          </p:cNvPr>
          <p:cNvSpPr/>
          <p:nvPr/>
        </p:nvSpPr>
        <p:spPr>
          <a:xfrm>
            <a:off x="9211056" y="4058384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A796DA-006C-41CB-8F8C-325A31B9E7D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324344" y="2322893"/>
            <a:ext cx="0" cy="226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6C95C6C-A338-46C7-81CB-E281EF842D3D}"/>
              </a:ext>
            </a:extLst>
          </p:cNvPr>
          <p:cNvCxnSpPr>
            <a:cxnSpLocks/>
          </p:cNvCxnSpPr>
          <p:nvPr/>
        </p:nvCxnSpPr>
        <p:spPr>
          <a:xfrm rot="5400000">
            <a:off x="5872748" y="1899322"/>
            <a:ext cx="348968" cy="2554224"/>
          </a:xfrm>
          <a:prstGeom prst="bentConnector3">
            <a:avLst>
              <a:gd name="adj1" fmla="val 5349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086C20-634F-4585-BB0D-27A812F15F8C}"/>
              </a:ext>
            </a:extLst>
          </p:cNvPr>
          <p:cNvCxnSpPr>
            <a:cxnSpLocks/>
          </p:cNvCxnSpPr>
          <p:nvPr/>
        </p:nvCxnSpPr>
        <p:spPr>
          <a:xfrm>
            <a:off x="4770120" y="3828616"/>
            <a:ext cx="0" cy="226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374EDB5-8A00-4510-B33C-DFCEF8B58AFF}"/>
              </a:ext>
            </a:extLst>
          </p:cNvPr>
          <p:cNvCxnSpPr>
            <a:endCxn id="8" idx="0"/>
          </p:cNvCxnSpPr>
          <p:nvPr/>
        </p:nvCxnSpPr>
        <p:spPr>
          <a:xfrm rot="10800000" flipV="1">
            <a:off x="1690118" y="4055018"/>
            <a:ext cx="2011677" cy="113391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0288EC7-77B3-439E-BB99-9C874EDB5F24}"/>
              </a:ext>
            </a:extLst>
          </p:cNvPr>
          <p:cNvCxnSpPr>
            <a:endCxn id="11" idx="0"/>
          </p:cNvCxnSpPr>
          <p:nvPr/>
        </p:nvCxnSpPr>
        <p:spPr>
          <a:xfrm>
            <a:off x="4770120" y="4055019"/>
            <a:ext cx="1975105" cy="116756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5FC0788-B81F-41AA-A5F2-D4B2E168DC72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3034284" y="4055018"/>
            <a:ext cx="1735834" cy="1133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4B1AA15-3573-43AC-BF25-30D7F78AAB98}"/>
              </a:ext>
            </a:extLst>
          </p:cNvPr>
          <p:cNvCxnSpPr>
            <a:endCxn id="10" idx="0"/>
          </p:cNvCxnSpPr>
          <p:nvPr/>
        </p:nvCxnSpPr>
        <p:spPr>
          <a:xfrm>
            <a:off x="4212339" y="4054549"/>
            <a:ext cx="667513" cy="107676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53D168-4A23-41EE-96B6-734FFC8241F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8451356" y="1887460"/>
            <a:ext cx="348968" cy="2602992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309940-38A0-493C-A8D4-256F8AEBB6B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9927336" y="3828616"/>
            <a:ext cx="0" cy="2297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28AB09-F56F-4E07-A73A-8279420F68E9}"/>
              </a:ext>
            </a:extLst>
          </p:cNvPr>
          <p:cNvSpPr/>
          <p:nvPr/>
        </p:nvSpPr>
        <p:spPr>
          <a:xfrm>
            <a:off x="1187197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1743B3-B020-48C6-A5C4-146FE8BF945A}"/>
              </a:ext>
            </a:extLst>
          </p:cNvPr>
          <p:cNvSpPr/>
          <p:nvPr/>
        </p:nvSpPr>
        <p:spPr>
          <a:xfrm>
            <a:off x="2531364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447554-1A76-43F8-BA4D-842FBAC5C8B3}"/>
              </a:ext>
            </a:extLst>
          </p:cNvPr>
          <p:cNvSpPr/>
          <p:nvPr/>
        </p:nvSpPr>
        <p:spPr>
          <a:xfrm>
            <a:off x="3727709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261FDE-D2CC-4318-ADFA-46AC726A9E89}"/>
              </a:ext>
            </a:extLst>
          </p:cNvPr>
          <p:cNvSpPr/>
          <p:nvPr/>
        </p:nvSpPr>
        <p:spPr>
          <a:xfrm>
            <a:off x="4536194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type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3DAC25-462E-40D1-9782-637D99DCDE36}"/>
              </a:ext>
            </a:extLst>
          </p:cNvPr>
          <p:cNvSpPr/>
          <p:nvPr/>
        </p:nvSpPr>
        <p:spPr>
          <a:xfrm>
            <a:off x="5344678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href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22C0DC-6C7C-498C-BEC5-0D3D4867289E}"/>
              </a:ext>
            </a:extLst>
          </p:cNvPr>
          <p:cNvSpPr/>
          <p:nvPr/>
        </p:nvSpPr>
        <p:spPr>
          <a:xfrm>
            <a:off x="6242306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charset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57C8A9D-AD0B-4FE5-AF3E-ABA927A6D72F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1690117" y="4633586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1CB35A3-7A15-41C9-8BD7-750327E60EA2}"/>
              </a:ext>
            </a:extLst>
          </p:cNvPr>
          <p:cNvCxnSpPr/>
          <p:nvPr/>
        </p:nvCxnSpPr>
        <p:spPr>
          <a:xfrm>
            <a:off x="3034283" y="4633586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24F16D6-6E65-41E1-85D1-27303AC32D06}"/>
              </a:ext>
            </a:extLst>
          </p:cNvPr>
          <p:cNvCxnSpPr/>
          <p:nvPr/>
        </p:nvCxnSpPr>
        <p:spPr>
          <a:xfrm>
            <a:off x="6745224" y="4636951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595653B-1D92-4D74-BB4A-E0ED2F5EECD1}"/>
              </a:ext>
            </a:extLst>
          </p:cNvPr>
          <p:cNvCxnSpPr>
            <a:cxnSpLocks/>
          </p:cNvCxnSpPr>
          <p:nvPr/>
        </p:nvCxnSpPr>
        <p:spPr>
          <a:xfrm rot="5400000">
            <a:off x="4362342" y="4347859"/>
            <a:ext cx="225776" cy="784861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DF18FF9-FA74-4E4F-ADB5-640B02F9E5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0826" y="4324235"/>
            <a:ext cx="225776" cy="832108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215235-0009-40AF-B620-C52F445F1890}"/>
              </a:ext>
            </a:extLst>
          </p:cNvPr>
          <p:cNvCxnSpPr>
            <a:cxnSpLocks/>
          </p:cNvCxnSpPr>
          <p:nvPr/>
        </p:nvCxnSpPr>
        <p:spPr>
          <a:xfrm flipH="1">
            <a:off x="4868041" y="4627401"/>
            <a:ext cx="1" cy="225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4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3EF46-A1F6-4C00-8EBD-23027E0C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Cascading Style Sheet (CSS)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72D69-2B4B-4BB3-AC36-D1132985D43B}"/>
              </a:ext>
            </a:extLst>
          </p:cNvPr>
          <p:cNvSpPr/>
          <p:nvPr/>
        </p:nvSpPr>
        <p:spPr>
          <a:xfrm>
            <a:off x="6608064" y="1857717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9A016F-923D-4239-BE58-A035C8035810}"/>
              </a:ext>
            </a:extLst>
          </p:cNvPr>
          <p:cNvSpPr/>
          <p:nvPr/>
        </p:nvSpPr>
        <p:spPr>
          <a:xfrm>
            <a:off x="6608064" y="2549296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4D22E3-7F76-431B-BDF4-69E09111DFFA}"/>
              </a:ext>
            </a:extLst>
          </p:cNvPr>
          <p:cNvSpPr/>
          <p:nvPr/>
        </p:nvSpPr>
        <p:spPr>
          <a:xfrm>
            <a:off x="4053840" y="3363440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h</a:t>
            </a:r>
            <a:r>
              <a:rPr lang="en-US" altLang="ko-KR" dirty="0" err="1"/>
              <a:t>ead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06146-50E8-4363-B68E-48A0EF87D8E3}"/>
              </a:ext>
            </a:extLst>
          </p:cNvPr>
          <p:cNvSpPr/>
          <p:nvPr/>
        </p:nvSpPr>
        <p:spPr>
          <a:xfrm>
            <a:off x="9211056" y="3363440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8463EE-0799-4B4E-8CBF-FBBD5A5929FD}"/>
              </a:ext>
            </a:extLst>
          </p:cNvPr>
          <p:cNvSpPr/>
          <p:nvPr/>
        </p:nvSpPr>
        <p:spPr>
          <a:xfrm>
            <a:off x="1187197" y="4168410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3BBC7E-6E01-4E2A-A2E0-C1D243836940}"/>
              </a:ext>
            </a:extLst>
          </p:cNvPr>
          <p:cNvSpPr/>
          <p:nvPr/>
        </p:nvSpPr>
        <p:spPr>
          <a:xfrm>
            <a:off x="2531364" y="4168410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219270-E7E1-443D-B49E-5CB6530F82C8}"/>
              </a:ext>
            </a:extLst>
          </p:cNvPr>
          <p:cNvSpPr/>
          <p:nvPr/>
        </p:nvSpPr>
        <p:spPr>
          <a:xfrm>
            <a:off x="4376933" y="4162225"/>
            <a:ext cx="1005837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30434B-1FEC-45CC-A714-055E4FE74182}"/>
              </a:ext>
            </a:extLst>
          </p:cNvPr>
          <p:cNvSpPr/>
          <p:nvPr/>
        </p:nvSpPr>
        <p:spPr>
          <a:xfrm>
            <a:off x="6242306" y="4171775"/>
            <a:ext cx="1005837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meta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6EBBF1-965A-432C-AF20-12A1D331585E}"/>
              </a:ext>
            </a:extLst>
          </p:cNvPr>
          <p:cNvSpPr/>
          <p:nvPr/>
        </p:nvSpPr>
        <p:spPr>
          <a:xfrm>
            <a:off x="9211056" y="4058384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A796DA-006C-41CB-8F8C-325A31B9E7D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324344" y="2322893"/>
            <a:ext cx="0" cy="226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6C95C6C-A338-46C7-81CB-E281EF842D3D}"/>
              </a:ext>
            </a:extLst>
          </p:cNvPr>
          <p:cNvCxnSpPr>
            <a:cxnSpLocks/>
          </p:cNvCxnSpPr>
          <p:nvPr/>
        </p:nvCxnSpPr>
        <p:spPr>
          <a:xfrm rot="5400000">
            <a:off x="5872748" y="1899322"/>
            <a:ext cx="348968" cy="2554224"/>
          </a:xfrm>
          <a:prstGeom prst="bentConnector3">
            <a:avLst>
              <a:gd name="adj1" fmla="val 5349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086C20-634F-4585-BB0D-27A812F15F8C}"/>
              </a:ext>
            </a:extLst>
          </p:cNvPr>
          <p:cNvCxnSpPr>
            <a:cxnSpLocks/>
          </p:cNvCxnSpPr>
          <p:nvPr/>
        </p:nvCxnSpPr>
        <p:spPr>
          <a:xfrm>
            <a:off x="4770120" y="3828616"/>
            <a:ext cx="0" cy="226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374EDB5-8A00-4510-B33C-DFCEF8B58AFF}"/>
              </a:ext>
            </a:extLst>
          </p:cNvPr>
          <p:cNvCxnSpPr>
            <a:endCxn id="8" idx="0"/>
          </p:cNvCxnSpPr>
          <p:nvPr/>
        </p:nvCxnSpPr>
        <p:spPr>
          <a:xfrm rot="10800000" flipV="1">
            <a:off x="1690118" y="4055018"/>
            <a:ext cx="2011677" cy="113391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0288EC7-77B3-439E-BB99-9C874EDB5F24}"/>
              </a:ext>
            </a:extLst>
          </p:cNvPr>
          <p:cNvCxnSpPr>
            <a:endCxn id="11" idx="0"/>
          </p:cNvCxnSpPr>
          <p:nvPr/>
        </p:nvCxnSpPr>
        <p:spPr>
          <a:xfrm>
            <a:off x="4770120" y="4055019"/>
            <a:ext cx="1975105" cy="116756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5FC0788-B81F-41AA-A5F2-D4B2E168DC72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3034284" y="4055018"/>
            <a:ext cx="1735834" cy="1133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4B1AA15-3573-43AC-BF25-30D7F78AAB98}"/>
              </a:ext>
            </a:extLst>
          </p:cNvPr>
          <p:cNvCxnSpPr>
            <a:endCxn id="10" idx="0"/>
          </p:cNvCxnSpPr>
          <p:nvPr/>
        </p:nvCxnSpPr>
        <p:spPr>
          <a:xfrm>
            <a:off x="4212339" y="4054549"/>
            <a:ext cx="667513" cy="107676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53D168-4A23-41EE-96B6-734FFC8241F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8451356" y="1887460"/>
            <a:ext cx="348968" cy="2602992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309940-38A0-493C-A8D4-256F8AEBB6B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9927336" y="3828616"/>
            <a:ext cx="0" cy="2297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28AB09-F56F-4E07-A73A-8279420F68E9}"/>
              </a:ext>
            </a:extLst>
          </p:cNvPr>
          <p:cNvSpPr/>
          <p:nvPr/>
        </p:nvSpPr>
        <p:spPr>
          <a:xfrm>
            <a:off x="1187197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1743B3-B020-48C6-A5C4-146FE8BF945A}"/>
              </a:ext>
            </a:extLst>
          </p:cNvPr>
          <p:cNvSpPr/>
          <p:nvPr/>
        </p:nvSpPr>
        <p:spPr>
          <a:xfrm>
            <a:off x="2531364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447554-1A76-43F8-BA4D-842FBAC5C8B3}"/>
              </a:ext>
            </a:extLst>
          </p:cNvPr>
          <p:cNvSpPr/>
          <p:nvPr/>
        </p:nvSpPr>
        <p:spPr>
          <a:xfrm>
            <a:off x="3727709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261FDE-D2CC-4318-ADFA-46AC726A9E89}"/>
              </a:ext>
            </a:extLst>
          </p:cNvPr>
          <p:cNvSpPr/>
          <p:nvPr/>
        </p:nvSpPr>
        <p:spPr>
          <a:xfrm>
            <a:off x="4536194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type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3DAC25-462E-40D1-9782-637D99DCDE36}"/>
              </a:ext>
            </a:extLst>
          </p:cNvPr>
          <p:cNvSpPr/>
          <p:nvPr/>
        </p:nvSpPr>
        <p:spPr>
          <a:xfrm>
            <a:off x="5344678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href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22C0DC-6C7C-498C-BEC5-0D3D4867289E}"/>
              </a:ext>
            </a:extLst>
          </p:cNvPr>
          <p:cNvSpPr/>
          <p:nvPr/>
        </p:nvSpPr>
        <p:spPr>
          <a:xfrm>
            <a:off x="6242306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charset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57C8A9D-AD0B-4FE5-AF3E-ABA927A6D72F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1690117" y="4633586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1CB35A3-7A15-41C9-8BD7-750327E60EA2}"/>
              </a:ext>
            </a:extLst>
          </p:cNvPr>
          <p:cNvCxnSpPr/>
          <p:nvPr/>
        </p:nvCxnSpPr>
        <p:spPr>
          <a:xfrm>
            <a:off x="3034283" y="4633586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24F16D6-6E65-41E1-85D1-27303AC32D06}"/>
              </a:ext>
            </a:extLst>
          </p:cNvPr>
          <p:cNvCxnSpPr/>
          <p:nvPr/>
        </p:nvCxnSpPr>
        <p:spPr>
          <a:xfrm>
            <a:off x="6745224" y="4636951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595653B-1D92-4D74-BB4A-E0ED2F5EECD1}"/>
              </a:ext>
            </a:extLst>
          </p:cNvPr>
          <p:cNvCxnSpPr>
            <a:cxnSpLocks/>
          </p:cNvCxnSpPr>
          <p:nvPr/>
        </p:nvCxnSpPr>
        <p:spPr>
          <a:xfrm rot="5400000">
            <a:off x="4362342" y="4347859"/>
            <a:ext cx="225776" cy="784861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DF18FF9-FA74-4E4F-ADB5-640B02F9E5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0826" y="4324235"/>
            <a:ext cx="225776" cy="832108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215235-0009-40AF-B620-C52F445F1890}"/>
              </a:ext>
            </a:extLst>
          </p:cNvPr>
          <p:cNvCxnSpPr>
            <a:cxnSpLocks/>
          </p:cNvCxnSpPr>
          <p:nvPr/>
        </p:nvCxnSpPr>
        <p:spPr>
          <a:xfrm flipH="1">
            <a:off x="4868041" y="4627401"/>
            <a:ext cx="1" cy="225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CF1FC9-8FCC-496F-BA94-FC3D8C495063}"/>
              </a:ext>
            </a:extLst>
          </p:cNvPr>
          <p:cNvSpPr/>
          <p:nvPr/>
        </p:nvSpPr>
        <p:spPr>
          <a:xfrm>
            <a:off x="8729472" y="2877312"/>
            <a:ext cx="2487167" cy="22067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9943DD-208B-45DC-9CF0-9D00FE3F9722}"/>
              </a:ext>
            </a:extLst>
          </p:cNvPr>
          <p:cNvSpPr/>
          <p:nvPr/>
        </p:nvSpPr>
        <p:spPr>
          <a:xfrm>
            <a:off x="975361" y="2436094"/>
            <a:ext cx="10378439" cy="31722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3BD92A-8003-46B5-A290-3D5667139F4C}"/>
              </a:ext>
            </a:extLst>
          </p:cNvPr>
          <p:cNvSpPr txBox="1"/>
          <p:nvPr/>
        </p:nvSpPr>
        <p:spPr>
          <a:xfrm>
            <a:off x="8729472" y="1179164"/>
            <a:ext cx="1889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7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3EF46-A1F6-4C00-8EBD-23027E0C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Cascading Style Sheet (CSS)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3BD92A-8003-46B5-A290-3D5667139F4C}"/>
              </a:ext>
            </a:extLst>
          </p:cNvPr>
          <p:cNvSpPr txBox="1"/>
          <p:nvPr/>
        </p:nvSpPr>
        <p:spPr>
          <a:xfrm>
            <a:off x="448057" y="1959452"/>
            <a:ext cx="3636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object:action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#fff;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color: green;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B69C9-0A17-4A3A-B547-548872065BB1}"/>
              </a:ext>
            </a:extLst>
          </p:cNvPr>
          <p:cNvSpPr txBox="1"/>
          <p:nvPr/>
        </p:nvSpPr>
        <p:spPr>
          <a:xfrm>
            <a:off x="4351020" y="1959451"/>
            <a:ext cx="3636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object:action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#fff;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color: green;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CF183-17B4-417B-907F-BAEEBB5FF0C8}"/>
              </a:ext>
            </a:extLst>
          </p:cNvPr>
          <p:cNvSpPr txBox="1"/>
          <p:nvPr/>
        </p:nvSpPr>
        <p:spPr>
          <a:xfrm>
            <a:off x="8253984" y="1959451"/>
            <a:ext cx="3636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#object:action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#fff;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color: green;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2E3F93-E15F-4B6B-8DE2-A5EBFE6CD52C}"/>
              </a:ext>
            </a:extLst>
          </p:cNvPr>
          <p:cNvSpPr txBox="1"/>
          <p:nvPr/>
        </p:nvSpPr>
        <p:spPr>
          <a:xfrm>
            <a:off x="348613" y="4974336"/>
            <a:ext cx="383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every corresponding objects</a:t>
            </a:r>
          </a:p>
          <a:p>
            <a:r>
              <a:rPr lang="en-US" altLang="ko-KR" dirty="0"/>
              <a:t>when “action” event </a:t>
            </a:r>
            <a:r>
              <a:rPr lang="en-US" altLang="ko-KR" dirty="0" err="1"/>
              <a:t>occured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6C03F5-333A-4DF8-A48F-A909C6508B63}"/>
              </a:ext>
            </a:extLst>
          </p:cNvPr>
          <p:cNvSpPr txBox="1"/>
          <p:nvPr/>
        </p:nvSpPr>
        <p:spPr>
          <a:xfrm>
            <a:off x="4418832" y="4974336"/>
            <a:ext cx="320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every objects</a:t>
            </a:r>
          </a:p>
          <a:p>
            <a:r>
              <a:rPr lang="en-US" altLang="ko-KR" dirty="0"/>
              <a:t>which class name is “object”</a:t>
            </a:r>
            <a:br>
              <a:rPr lang="en-US" altLang="ko-KR" dirty="0"/>
            </a:br>
            <a:r>
              <a:rPr lang="en-US" altLang="ko-KR" dirty="0"/>
              <a:t>when “action” event </a:t>
            </a:r>
            <a:r>
              <a:rPr lang="en-US" altLang="ko-KR" dirty="0" err="1"/>
              <a:t>occured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FAF880-BB01-4580-9F06-9867C160A6FC}"/>
              </a:ext>
            </a:extLst>
          </p:cNvPr>
          <p:cNvSpPr txBox="1"/>
          <p:nvPr/>
        </p:nvSpPr>
        <p:spPr>
          <a:xfrm>
            <a:off x="8356848" y="4974336"/>
            <a:ext cx="320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every objects</a:t>
            </a:r>
          </a:p>
          <a:p>
            <a:r>
              <a:rPr lang="en-US" altLang="ko-KR" dirty="0"/>
              <a:t>which id name is “object”</a:t>
            </a:r>
          </a:p>
          <a:p>
            <a:r>
              <a:rPr lang="en-US" altLang="ko-KR" dirty="0"/>
              <a:t>when “action” event </a:t>
            </a:r>
            <a:r>
              <a:rPr lang="en-US" altLang="ko-KR" dirty="0" err="1"/>
              <a:t>occured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77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903C-A453-4A94-9CD5-8AB2CEB7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: </a:t>
            </a:r>
            <a:r>
              <a:rPr lang="ko-KR" altLang="en-US" dirty="0"/>
              <a:t>반응형 가위바위보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D4FD4-CAE1-4BF7-91F6-7C91C48E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사용자가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누를 수 있게 해 주세요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버튼은 마우스 </a:t>
            </a:r>
            <a:r>
              <a:rPr lang="en-US" altLang="ko-KR" dirty="0"/>
              <a:t>click</a:t>
            </a:r>
            <a:r>
              <a:rPr lang="ko-KR" altLang="en-US" dirty="0"/>
              <a:t>시 배경 색을 바꾸게 해주세요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사용자가 이길 확률은 </a:t>
            </a:r>
            <a:r>
              <a:rPr lang="en-US" altLang="ko-KR" dirty="0"/>
              <a:t>33.3%</a:t>
            </a:r>
            <a:r>
              <a:rPr lang="ko-KR" altLang="en-US" dirty="0"/>
              <a:t>에서 시작해서</a:t>
            </a:r>
            <a:r>
              <a:rPr lang="en-US" altLang="ko-KR" dirty="0"/>
              <a:t>, </a:t>
            </a:r>
            <a:r>
              <a:rPr lang="ko-KR" altLang="en-US" dirty="0"/>
              <a:t>사용자가 질 때마다 이길 확률을 </a:t>
            </a:r>
            <a:r>
              <a:rPr lang="en-US" altLang="ko-KR" dirty="0"/>
              <a:t>5%</a:t>
            </a:r>
            <a:r>
              <a:rPr lang="ko-KR" altLang="en-US" dirty="0"/>
              <a:t>씩 올리고</a:t>
            </a:r>
            <a:r>
              <a:rPr lang="en-US" altLang="ko-KR" dirty="0"/>
              <a:t>, </a:t>
            </a:r>
            <a:r>
              <a:rPr lang="ko-KR" altLang="en-US" dirty="0"/>
              <a:t>사용자가 이길 때 마다 이길 확률을 </a:t>
            </a:r>
            <a:r>
              <a:rPr lang="en-US" altLang="ko-KR" dirty="0"/>
              <a:t>5%</a:t>
            </a:r>
            <a:r>
              <a:rPr lang="ko-KR" altLang="en-US" dirty="0"/>
              <a:t>씩 낮춰주세요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이기거나</a:t>
            </a:r>
            <a:r>
              <a:rPr lang="en-US" altLang="ko-KR" dirty="0"/>
              <a:t>, </a:t>
            </a:r>
            <a:r>
              <a:rPr lang="ko-KR" altLang="en-US" dirty="0"/>
              <a:t>지거나</a:t>
            </a:r>
            <a:r>
              <a:rPr lang="en-US" altLang="ko-KR" dirty="0"/>
              <a:t>, </a:t>
            </a:r>
            <a:r>
              <a:rPr lang="ko-KR" altLang="en-US" dirty="0"/>
              <a:t>비겼을 때 서로 다른 이미지를 띄워 주세요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판 후</a:t>
            </a:r>
            <a:r>
              <a:rPr lang="en-US" altLang="ko-KR" dirty="0"/>
              <a:t>,</a:t>
            </a:r>
            <a:r>
              <a:rPr lang="ko-KR" altLang="en-US" dirty="0"/>
              <a:t> 최종 결과와 판 당 이길 확률을 띄워주세요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25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2A9C-0456-4C9C-AFC7-D6808B9F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기본 구조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81ADFD4-EA93-4DDD-AF99-DF7CBE0A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1813433"/>
            <a:ext cx="11235570" cy="4351338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="https://cdnjs.cloudflare.com/ajax/libs/p5.js/1.4.0/p5.js"&gt;&lt;/script&gt;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="https://cdnjs.cloudflare.com/ajax/libs/p5.js/1.4.0/addons/p5.sound.min.js"&gt;&lt;/script&gt;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&lt;link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="style.css"&gt;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	&lt;meta charset="utf-8" /&gt;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&lt;/head&gt;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="sketch.js"&gt;&lt;/script&gt;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3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2A9C-0456-4C9C-AFC7-D6808B9F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632A8-3EA3-4BA2-8556-1115C956A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1813433"/>
            <a:ext cx="11235570" cy="4351338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="https://cdnjs.cloudflare.com/ajax/libs/p5.js/1.4.0/p5.js"&gt;&lt;/script&gt;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="https://cdnjs.cloudflare.com/ajax/libs/p5.js/1.4.0/addons/p5.sound.min.js"&gt;&lt;/script&gt;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&lt;link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="style.css"&gt;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	&lt;meta charset="utf-8" /&gt;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&lt;/head&gt;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="sketch.js"&gt;&lt;/script&gt;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3F26A-996D-4140-8187-931C73B7EED7}"/>
              </a:ext>
            </a:extLst>
          </p:cNvPr>
          <p:cNvSpPr/>
          <p:nvPr/>
        </p:nvSpPr>
        <p:spPr>
          <a:xfrm>
            <a:off x="999743" y="2526632"/>
            <a:ext cx="10775161" cy="194911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3910B-4CA7-4CC7-A677-9A21B399FB28}"/>
              </a:ext>
            </a:extLst>
          </p:cNvPr>
          <p:cNvSpPr/>
          <p:nvPr/>
        </p:nvSpPr>
        <p:spPr>
          <a:xfrm>
            <a:off x="999743" y="4539250"/>
            <a:ext cx="4413504" cy="94715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8DC41-AC4E-4DBA-810F-0FD5EE65FE99}"/>
              </a:ext>
            </a:extLst>
          </p:cNvPr>
          <p:cNvSpPr/>
          <p:nvPr/>
        </p:nvSpPr>
        <p:spPr>
          <a:xfrm>
            <a:off x="603504" y="2142820"/>
            <a:ext cx="11235570" cy="402195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5A165-E9A9-45D7-8FBD-450F4E84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50F9D-325B-42B2-914A-96C78310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Document Object Model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요소의 특성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요소의 메소드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 요소가 반응할 이벤트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7D55F-B630-4A2A-86B2-20DF3D72E784}"/>
              </a:ext>
            </a:extLst>
          </p:cNvPr>
          <p:cNvSpPr txBox="1"/>
          <p:nvPr/>
        </p:nvSpPr>
        <p:spPr>
          <a:xfrm>
            <a:off x="7595616" y="4888992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</a:t>
            </a:r>
            <a:r>
              <a:rPr lang="ko-KR" altLang="en-US" dirty="0" err="1"/>
              <a:t>렌더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DOM </a:t>
            </a:r>
            <a:r>
              <a:rPr lang="ko-KR" altLang="en-US" dirty="0">
                <a:sym typeface="Wingdings" panose="05000000000000000000" pitchFamily="2" charset="2"/>
              </a:rPr>
              <a:t>변환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70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758D8-93FC-472E-BAC4-6AD85208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tree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A813BBA-30C8-4F6F-8715-338D62FC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1813433"/>
            <a:ext cx="11347864" cy="4351338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="https://cdnjs.cloudflare.com/ajax/libs/p5.js/1.4.0/p5.js"&gt;&lt;/script&gt;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="https://cdnjs.cloudflare.com/ajax/libs/p5.js/1.4.0/addons/p5.sound.min.js"&gt;&lt;/script&gt;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&lt;link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="style.css"&gt;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	&lt;meta charset="utf-8" /&gt;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&lt;/head&gt;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="sketch.js"&gt;&lt;/script&gt;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9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758D8-93FC-472E-BAC4-6AD85208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81"/>
            <a:ext cx="10515600" cy="1325563"/>
          </a:xfrm>
        </p:spPr>
        <p:txBody>
          <a:bodyPr/>
          <a:lstStyle/>
          <a:p>
            <a:r>
              <a:rPr lang="en-US" altLang="ko-KR" dirty="0"/>
              <a:t>DOM tree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7BFFD0-23D1-47E3-9C98-E74204BFE343}"/>
              </a:ext>
            </a:extLst>
          </p:cNvPr>
          <p:cNvSpPr/>
          <p:nvPr/>
        </p:nvSpPr>
        <p:spPr>
          <a:xfrm>
            <a:off x="6608064" y="1857717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54C099-3166-4550-993F-B9192D9560C0}"/>
              </a:ext>
            </a:extLst>
          </p:cNvPr>
          <p:cNvSpPr/>
          <p:nvPr/>
        </p:nvSpPr>
        <p:spPr>
          <a:xfrm>
            <a:off x="6608064" y="2549296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F21C34-7137-4FFC-87AB-76D6C014DF90}"/>
              </a:ext>
            </a:extLst>
          </p:cNvPr>
          <p:cNvSpPr/>
          <p:nvPr/>
        </p:nvSpPr>
        <p:spPr>
          <a:xfrm>
            <a:off x="4053840" y="3363440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h</a:t>
            </a:r>
            <a:r>
              <a:rPr lang="en-US" altLang="ko-KR" dirty="0" err="1"/>
              <a:t>ead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CCE121-8772-41AB-A603-394DB38C3067}"/>
              </a:ext>
            </a:extLst>
          </p:cNvPr>
          <p:cNvSpPr/>
          <p:nvPr/>
        </p:nvSpPr>
        <p:spPr>
          <a:xfrm>
            <a:off x="9211056" y="3363440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73445-1B13-4476-8D38-A176A254941F}"/>
              </a:ext>
            </a:extLst>
          </p:cNvPr>
          <p:cNvSpPr/>
          <p:nvPr/>
        </p:nvSpPr>
        <p:spPr>
          <a:xfrm>
            <a:off x="1187197" y="4168410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1F545D-4591-49C4-A8E3-1C1C99BB2298}"/>
              </a:ext>
            </a:extLst>
          </p:cNvPr>
          <p:cNvSpPr/>
          <p:nvPr/>
        </p:nvSpPr>
        <p:spPr>
          <a:xfrm>
            <a:off x="2531364" y="4168410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9F6E8-6036-44B6-B132-E8DC5C168D77}"/>
              </a:ext>
            </a:extLst>
          </p:cNvPr>
          <p:cNvSpPr/>
          <p:nvPr/>
        </p:nvSpPr>
        <p:spPr>
          <a:xfrm>
            <a:off x="4376933" y="4162225"/>
            <a:ext cx="1005837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link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52765A-A3E6-44A8-87B1-CB6402C80BFC}"/>
              </a:ext>
            </a:extLst>
          </p:cNvPr>
          <p:cNvSpPr/>
          <p:nvPr/>
        </p:nvSpPr>
        <p:spPr>
          <a:xfrm>
            <a:off x="6242306" y="4171775"/>
            <a:ext cx="1005837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meta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4B5D6C-64C5-4DD8-B0B1-31A50FD51F84}"/>
              </a:ext>
            </a:extLst>
          </p:cNvPr>
          <p:cNvSpPr/>
          <p:nvPr/>
        </p:nvSpPr>
        <p:spPr>
          <a:xfrm>
            <a:off x="9211056" y="4058384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85C4F4-E5D1-4D04-BD3B-8A267929CE1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324344" y="2322893"/>
            <a:ext cx="0" cy="226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13E0B5C-2B71-43F8-98C7-3CAA86312DC6}"/>
              </a:ext>
            </a:extLst>
          </p:cNvPr>
          <p:cNvCxnSpPr>
            <a:cxnSpLocks/>
          </p:cNvCxnSpPr>
          <p:nvPr/>
        </p:nvCxnSpPr>
        <p:spPr>
          <a:xfrm rot="5400000">
            <a:off x="5872748" y="1899322"/>
            <a:ext cx="348968" cy="2554224"/>
          </a:xfrm>
          <a:prstGeom prst="bentConnector3">
            <a:avLst>
              <a:gd name="adj1" fmla="val 5349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A6C8A2-C841-40B8-B181-224AA90B8F31}"/>
              </a:ext>
            </a:extLst>
          </p:cNvPr>
          <p:cNvCxnSpPr>
            <a:cxnSpLocks/>
          </p:cNvCxnSpPr>
          <p:nvPr/>
        </p:nvCxnSpPr>
        <p:spPr>
          <a:xfrm>
            <a:off x="4770120" y="3828616"/>
            <a:ext cx="0" cy="226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E5271C4-9305-4474-B2D6-85FBBAE8DB2C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1690118" y="4055018"/>
            <a:ext cx="2011677" cy="113391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1F2D9B0-170D-41F6-B372-96AE902501A7}"/>
              </a:ext>
            </a:extLst>
          </p:cNvPr>
          <p:cNvCxnSpPr>
            <a:endCxn id="13" idx="0"/>
          </p:cNvCxnSpPr>
          <p:nvPr/>
        </p:nvCxnSpPr>
        <p:spPr>
          <a:xfrm>
            <a:off x="4770120" y="4055019"/>
            <a:ext cx="1975105" cy="116756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4E3A887-69B4-47E3-956A-7048D1659FB2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3034284" y="4055018"/>
            <a:ext cx="1735834" cy="1133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F8DD606-3B75-4688-9B52-07AFCB68E8ED}"/>
              </a:ext>
            </a:extLst>
          </p:cNvPr>
          <p:cNvCxnSpPr>
            <a:endCxn id="12" idx="0"/>
          </p:cNvCxnSpPr>
          <p:nvPr/>
        </p:nvCxnSpPr>
        <p:spPr>
          <a:xfrm>
            <a:off x="4212339" y="4054549"/>
            <a:ext cx="667513" cy="107676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70557B-4DA5-4921-9B45-EDFB0023E70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8451356" y="1887460"/>
            <a:ext cx="348968" cy="2602992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201E707-AAE7-48F3-985C-7E7EDD6EB86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9927336" y="3828616"/>
            <a:ext cx="0" cy="2297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60DF61-77D9-42AD-A9F1-31F0414CE2EE}"/>
              </a:ext>
            </a:extLst>
          </p:cNvPr>
          <p:cNvSpPr/>
          <p:nvPr/>
        </p:nvSpPr>
        <p:spPr>
          <a:xfrm>
            <a:off x="1187197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49638E-9A97-4078-8AB6-FBC9DB164320}"/>
              </a:ext>
            </a:extLst>
          </p:cNvPr>
          <p:cNvSpPr/>
          <p:nvPr/>
        </p:nvSpPr>
        <p:spPr>
          <a:xfrm>
            <a:off x="2531364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0F14B8-096C-43D7-8278-8E533AE1B78B}"/>
              </a:ext>
            </a:extLst>
          </p:cNvPr>
          <p:cNvSpPr/>
          <p:nvPr/>
        </p:nvSpPr>
        <p:spPr>
          <a:xfrm>
            <a:off x="3727709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src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283197-1E1C-45A6-8F39-7E121A6998F2}"/>
              </a:ext>
            </a:extLst>
          </p:cNvPr>
          <p:cNvSpPr/>
          <p:nvPr/>
        </p:nvSpPr>
        <p:spPr>
          <a:xfrm>
            <a:off x="4536194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type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0BC35-F33E-4B36-9E93-194C7421C029}"/>
              </a:ext>
            </a:extLst>
          </p:cNvPr>
          <p:cNvSpPr/>
          <p:nvPr/>
        </p:nvSpPr>
        <p:spPr>
          <a:xfrm>
            <a:off x="5344678" y="4853177"/>
            <a:ext cx="734564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href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8675C9-27DB-4E8B-89FD-0D6E41314224}"/>
              </a:ext>
            </a:extLst>
          </p:cNvPr>
          <p:cNvSpPr/>
          <p:nvPr/>
        </p:nvSpPr>
        <p:spPr>
          <a:xfrm>
            <a:off x="6242306" y="4853177"/>
            <a:ext cx="100583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charset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3B04C72-AB51-4DF4-AD4B-58BAC71891AD}"/>
              </a:ext>
            </a:extLst>
          </p:cNvPr>
          <p:cNvCxnSpPr>
            <a:stCxn id="10" idx="2"/>
            <a:endCxn id="38" idx="0"/>
          </p:cNvCxnSpPr>
          <p:nvPr/>
        </p:nvCxnSpPr>
        <p:spPr>
          <a:xfrm>
            <a:off x="1690117" y="4633586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F33499-E902-48EF-8AD0-C3097F3EB6E3}"/>
              </a:ext>
            </a:extLst>
          </p:cNvPr>
          <p:cNvCxnSpPr/>
          <p:nvPr/>
        </p:nvCxnSpPr>
        <p:spPr>
          <a:xfrm>
            <a:off x="3034283" y="4633586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1BE626-FC1C-4176-B6C0-4BCC0572F2F8}"/>
              </a:ext>
            </a:extLst>
          </p:cNvPr>
          <p:cNvCxnSpPr/>
          <p:nvPr/>
        </p:nvCxnSpPr>
        <p:spPr>
          <a:xfrm>
            <a:off x="6745224" y="4636951"/>
            <a:ext cx="0" cy="219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ED2224F-EABA-4BBC-BDD8-1871DB1F4B0C}"/>
              </a:ext>
            </a:extLst>
          </p:cNvPr>
          <p:cNvCxnSpPr>
            <a:cxnSpLocks/>
          </p:cNvCxnSpPr>
          <p:nvPr/>
        </p:nvCxnSpPr>
        <p:spPr>
          <a:xfrm rot="5400000">
            <a:off x="4362342" y="4347859"/>
            <a:ext cx="225776" cy="784861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427CBDB-E69D-4ADC-8FEB-BFF71F3579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0826" y="4324235"/>
            <a:ext cx="225776" cy="832108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32B5DF-5CFD-4B3C-8063-E70A260BF68B}"/>
              </a:ext>
            </a:extLst>
          </p:cNvPr>
          <p:cNvCxnSpPr>
            <a:cxnSpLocks/>
          </p:cNvCxnSpPr>
          <p:nvPr/>
        </p:nvCxnSpPr>
        <p:spPr>
          <a:xfrm flipH="1">
            <a:off x="4868041" y="4627401"/>
            <a:ext cx="1" cy="225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9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D8ED-9818-4EE0-B3D2-10DB2A76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트리를 만들어 보아요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9E7B0-2192-4329-8B66-8D5DF271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&lt;h2&gt;JavaScript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()&lt;/h2&gt;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&lt;p&gt;This example uses the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method to attach a click event to a button.&lt;/p&gt;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&lt;button id="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myBtn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"&gt;Try it&lt;/button&gt;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&lt;p id="demo"&gt;&lt;/p&gt;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myBtn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Date();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&lt;/script&gt;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4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D8ED-9818-4EE0-B3D2-10DB2A76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트리를 만들어 보아요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190D1B-7931-40B0-B130-884157A05C61}"/>
              </a:ext>
            </a:extLst>
          </p:cNvPr>
          <p:cNvSpPr/>
          <p:nvPr/>
        </p:nvSpPr>
        <p:spPr>
          <a:xfrm>
            <a:off x="5384291" y="2306470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700D7-02E0-434F-9ED2-68CE59B72B0E}"/>
              </a:ext>
            </a:extLst>
          </p:cNvPr>
          <p:cNvSpPr/>
          <p:nvPr/>
        </p:nvSpPr>
        <p:spPr>
          <a:xfrm>
            <a:off x="5384291" y="2998049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708B10-7AB9-41A6-9E97-53A28B62C61E}"/>
              </a:ext>
            </a:extLst>
          </p:cNvPr>
          <p:cNvSpPr/>
          <p:nvPr/>
        </p:nvSpPr>
        <p:spPr>
          <a:xfrm>
            <a:off x="5384291" y="3689628"/>
            <a:ext cx="143256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C8D66C-BFC6-48B8-A6C1-A12FAA6684FF}"/>
              </a:ext>
            </a:extLst>
          </p:cNvPr>
          <p:cNvCxnSpPr>
            <a:cxnSpLocks/>
          </p:cNvCxnSpPr>
          <p:nvPr/>
        </p:nvCxnSpPr>
        <p:spPr>
          <a:xfrm>
            <a:off x="6100571" y="2771646"/>
            <a:ext cx="0" cy="226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98B3D3-DEC8-4268-9174-E78D744A1962}"/>
              </a:ext>
            </a:extLst>
          </p:cNvPr>
          <p:cNvCxnSpPr>
            <a:cxnSpLocks/>
          </p:cNvCxnSpPr>
          <p:nvPr/>
        </p:nvCxnSpPr>
        <p:spPr>
          <a:xfrm>
            <a:off x="6100571" y="3463225"/>
            <a:ext cx="0" cy="226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2C5621-C73A-4982-8D09-F8CCE34750DC}"/>
              </a:ext>
            </a:extLst>
          </p:cNvPr>
          <p:cNvSpPr/>
          <p:nvPr/>
        </p:nvSpPr>
        <p:spPr>
          <a:xfrm>
            <a:off x="1376927" y="4562035"/>
            <a:ext cx="1432557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9A0D30-5652-4CCE-B1FD-CCB8F8459505}"/>
              </a:ext>
            </a:extLst>
          </p:cNvPr>
          <p:cNvSpPr/>
          <p:nvPr/>
        </p:nvSpPr>
        <p:spPr>
          <a:xfrm>
            <a:off x="3111238" y="4562035"/>
            <a:ext cx="143255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p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D3E2B9-7A3C-4BBC-AE07-2C3C1B5AFE7E}"/>
              </a:ext>
            </a:extLst>
          </p:cNvPr>
          <p:cNvSpPr/>
          <p:nvPr/>
        </p:nvSpPr>
        <p:spPr>
          <a:xfrm>
            <a:off x="5384292" y="4562035"/>
            <a:ext cx="143255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button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EA707A-8722-4CB1-9CFF-A767CEB671FE}"/>
              </a:ext>
            </a:extLst>
          </p:cNvPr>
          <p:cNvSpPr/>
          <p:nvPr/>
        </p:nvSpPr>
        <p:spPr>
          <a:xfrm>
            <a:off x="7589527" y="4562035"/>
            <a:ext cx="143255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p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BFB6E0-6953-495C-9A89-D44AB3C2F103}"/>
              </a:ext>
            </a:extLst>
          </p:cNvPr>
          <p:cNvSpPr/>
          <p:nvPr/>
        </p:nvSpPr>
        <p:spPr>
          <a:xfrm>
            <a:off x="1376927" y="5251346"/>
            <a:ext cx="1432557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innerText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96C92B-12D1-4523-9301-A73BCB7CEE7E}"/>
              </a:ext>
            </a:extLst>
          </p:cNvPr>
          <p:cNvSpPr/>
          <p:nvPr/>
        </p:nvSpPr>
        <p:spPr>
          <a:xfrm>
            <a:off x="3111239" y="5251346"/>
            <a:ext cx="1432558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innerText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4FC28B-A65F-441F-B225-351AD6641D9D}"/>
              </a:ext>
            </a:extLst>
          </p:cNvPr>
          <p:cNvSpPr/>
          <p:nvPr/>
        </p:nvSpPr>
        <p:spPr>
          <a:xfrm>
            <a:off x="4848597" y="5251346"/>
            <a:ext cx="114911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id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573BB3-5ED0-472E-9121-CC9C2A462F7C}"/>
              </a:ext>
            </a:extLst>
          </p:cNvPr>
          <p:cNvSpPr/>
          <p:nvPr/>
        </p:nvSpPr>
        <p:spPr>
          <a:xfrm>
            <a:off x="7589527" y="5251346"/>
            <a:ext cx="1432558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id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4CFAA2A-7E4C-4FF6-B049-5B2802D2C2A1}"/>
              </a:ext>
            </a:extLst>
          </p:cNvPr>
          <p:cNvSpPr/>
          <p:nvPr/>
        </p:nvSpPr>
        <p:spPr>
          <a:xfrm>
            <a:off x="6135617" y="5251346"/>
            <a:ext cx="1149110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innerText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FCDE7F4-0865-4117-904F-DF3E82F37FB8}"/>
              </a:ext>
            </a:extLst>
          </p:cNvPr>
          <p:cNvSpPr/>
          <p:nvPr/>
        </p:nvSpPr>
        <p:spPr>
          <a:xfrm>
            <a:off x="9287258" y="4562035"/>
            <a:ext cx="1432559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script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79BFAF6-037B-4ED7-B2F8-158B623B686C}"/>
              </a:ext>
            </a:extLst>
          </p:cNvPr>
          <p:cNvSpPr/>
          <p:nvPr/>
        </p:nvSpPr>
        <p:spPr>
          <a:xfrm>
            <a:off x="9287258" y="5251346"/>
            <a:ext cx="1432558" cy="4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/>
              <a:t>innerText</a:t>
            </a:r>
            <a:endParaRPr lang="ko-KR" altLang="en-US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500B8C-B552-4ED8-8B48-8C13C22899FC}"/>
              </a:ext>
            </a:extLst>
          </p:cNvPr>
          <p:cNvCxnSpPr>
            <a:stCxn id="9" idx="2"/>
            <a:endCxn id="37" idx="0"/>
          </p:cNvCxnSpPr>
          <p:nvPr/>
        </p:nvCxnSpPr>
        <p:spPr>
          <a:xfrm rot="5400000">
            <a:off x="3893274" y="2354737"/>
            <a:ext cx="407231" cy="4007365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664066C-6745-4B9C-8B87-7E3416F9C2CD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rot="5400000">
            <a:off x="4760430" y="3221893"/>
            <a:ext cx="407231" cy="2273053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5C1818-B123-4985-835B-99D88A77FC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6956" y="4358418"/>
            <a:ext cx="407231" cy="1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A1B24A8-2B46-4151-A655-20EC0E8149DD}"/>
              </a:ext>
            </a:extLst>
          </p:cNvPr>
          <p:cNvCxnSpPr>
            <a:stCxn id="9" idx="2"/>
            <a:endCxn id="40" idx="0"/>
          </p:cNvCxnSpPr>
          <p:nvPr/>
        </p:nvCxnSpPr>
        <p:spPr>
          <a:xfrm rot="16200000" flipH="1">
            <a:off x="6999574" y="3255801"/>
            <a:ext cx="407231" cy="2205236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35B0F52-B262-45FB-854D-5B2631B6D04E}"/>
              </a:ext>
            </a:extLst>
          </p:cNvPr>
          <p:cNvCxnSpPr>
            <a:stCxn id="9" idx="2"/>
            <a:endCxn id="68" idx="0"/>
          </p:cNvCxnSpPr>
          <p:nvPr/>
        </p:nvCxnSpPr>
        <p:spPr>
          <a:xfrm rot="16200000" flipH="1">
            <a:off x="7848439" y="2406935"/>
            <a:ext cx="407231" cy="3902967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AAA464A-133B-4368-9655-8628D4B9111D}"/>
              </a:ext>
            </a:extLst>
          </p:cNvPr>
          <p:cNvCxnSpPr>
            <a:stCxn id="39" idx="2"/>
            <a:endCxn id="48" idx="0"/>
          </p:cNvCxnSpPr>
          <p:nvPr/>
        </p:nvCxnSpPr>
        <p:spPr>
          <a:xfrm rot="5400000">
            <a:off x="5649795" y="4800568"/>
            <a:ext cx="224135" cy="677420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BD6FC3A-3086-4FD0-BE47-01EFCAA71B72}"/>
              </a:ext>
            </a:extLst>
          </p:cNvPr>
          <p:cNvCxnSpPr>
            <a:stCxn id="39" idx="2"/>
            <a:endCxn id="64" idx="0"/>
          </p:cNvCxnSpPr>
          <p:nvPr/>
        </p:nvCxnSpPr>
        <p:spPr>
          <a:xfrm rot="16200000" flipH="1">
            <a:off x="6293305" y="4834478"/>
            <a:ext cx="224135" cy="609600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D406EE4-7469-42C4-93F8-484B69F90D00}"/>
              </a:ext>
            </a:extLst>
          </p:cNvPr>
          <p:cNvCxnSpPr>
            <a:stCxn id="37" idx="2"/>
            <a:endCxn id="46" idx="0"/>
          </p:cNvCxnSpPr>
          <p:nvPr/>
        </p:nvCxnSpPr>
        <p:spPr>
          <a:xfrm>
            <a:off x="2093206" y="5027211"/>
            <a:ext cx="0" cy="224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EDFEB4A-4A94-448B-826F-A38748DE4CD5}"/>
              </a:ext>
            </a:extLst>
          </p:cNvPr>
          <p:cNvCxnSpPr/>
          <p:nvPr/>
        </p:nvCxnSpPr>
        <p:spPr>
          <a:xfrm>
            <a:off x="3827519" y="5027211"/>
            <a:ext cx="0" cy="224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D2010DD-A54C-4E92-B9ED-C2CEC7EE432C}"/>
              </a:ext>
            </a:extLst>
          </p:cNvPr>
          <p:cNvCxnSpPr/>
          <p:nvPr/>
        </p:nvCxnSpPr>
        <p:spPr>
          <a:xfrm>
            <a:off x="8305808" y="5027210"/>
            <a:ext cx="0" cy="224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E5642B8-ECB7-4DE7-809B-ED6E8B86E129}"/>
              </a:ext>
            </a:extLst>
          </p:cNvPr>
          <p:cNvCxnSpPr/>
          <p:nvPr/>
        </p:nvCxnSpPr>
        <p:spPr>
          <a:xfrm>
            <a:off x="10003538" y="5027210"/>
            <a:ext cx="0" cy="224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BACA-60AE-46EE-9F18-683CEB7F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F669-CD8E-414F-9F96-66B32A21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altLang="ko-KR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0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Or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effectLst/>
              </a:rPr>
              <a:t>Add event </a:t>
            </a:r>
            <a:r>
              <a:rPr lang="en-US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nclick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JSCode</a:t>
            </a:r>
            <a:endParaRPr lang="en-US" altLang="ko-KR" sz="2400" i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hlinkClick r:id="rId2"/>
              </a:rPr>
              <a:t>목록 링크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4BAFA-F63A-4EC2-982C-978D4549A0BB}"/>
              </a:ext>
            </a:extLst>
          </p:cNvPr>
          <p:cNvSpPr txBox="1"/>
          <p:nvPr/>
        </p:nvSpPr>
        <p:spPr>
          <a:xfrm>
            <a:off x="2414016" y="3877056"/>
            <a:ext cx="284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endParaRPr lang="en-US" altLang="ko-KR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endParaRPr lang="en-US" altLang="ko-KR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onmousedown</a:t>
            </a:r>
            <a:endParaRPr lang="en-US" altLang="ko-KR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onmouseup</a:t>
            </a:r>
            <a:endParaRPr lang="en-US" altLang="ko-KR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BF1CD-AD3B-4706-9DEC-1B0EA69AA6B6}"/>
              </a:ext>
            </a:extLst>
          </p:cNvPr>
          <p:cNvSpPr txBox="1"/>
          <p:nvPr/>
        </p:nvSpPr>
        <p:spPr>
          <a:xfrm>
            <a:off x="4675632" y="2105561"/>
            <a:ext cx="284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</a:p>
          <a:p>
            <a:r>
              <a:rPr lang="en-US" altLang="ko-KR" sz="1600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endParaRPr lang="en-US" altLang="ko-KR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mousedown</a:t>
            </a:r>
            <a:endParaRPr lang="en-US" altLang="ko-KR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mouseup</a:t>
            </a:r>
            <a:endParaRPr lang="en-US" altLang="ko-KR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7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 KR Medium"/>
        <a:ea typeface="Noto Sans KR Medium"/>
        <a:cs typeface=""/>
      </a:majorFont>
      <a:minorFont>
        <a:latin typeface="Noto Sans KR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979</Words>
  <Application>Microsoft Office PowerPoint</Application>
  <PresentationFormat>와이드스크린</PresentationFormat>
  <Paragraphs>196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 Light</vt:lpstr>
      <vt:lpstr>Noto Sans KR Medium</vt:lpstr>
      <vt:lpstr>Arial</vt:lpstr>
      <vt:lpstr>Courier New</vt:lpstr>
      <vt:lpstr>Office 테마</vt:lpstr>
      <vt:lpstr>게임을 만들어 보아요 ~</vt:lpstr>
      <vt:lpstr>HTML 기본 구조</vt:lpstr>
      <vt:lpstr>HTML 기본 구조</vt:lpstr>
      <vt:lpstr>DOM</vt:lpstr>
      <vt:lpstr>DOM tree </vt:lpstr>
      <vt:lpstr>DOM tree </vt:lpstr>
      <vt:lpstr>트리를 만들어 보아요!</vt:lpstr>
      <vt:lpstr>트리를 만들어 보아요!</vt:lpstr>
      <vt:lpstr>HTML event</vt:lpstr>
      <vt:lpstr>Math 표준 내장 객체</vt:lpstr>
      <vt:lpstr>오늘의 행운 숫자를 알려줘!</vt:lpstr>
      <vt:lpstr>Cascading Style Sheet (CSS)</vt:lpstr>
      <vt:lpstr>Cascading Style Sheet (CSS)</vt:lpstr>
      <vt:lpstr>Cascading Style Sheet (CSS)</vt:lpstr>
      <vt:lpstr>To do : 반응형 가위바위보!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게임을 만들어 보아요 ~</dc:title>
  <dc:creator>오채령</dc:creator>
  <cp:lastModifiedBy>오채령</cp:lastModifiedBy>
  <cp:revision>7</cp:revision>
  <dcterms:created xsi:type="dcterms:W3CDTF">2021-07-22T11:14:24Z</dcterms:created>
  <dcterms:modified xsi:type="dcterms:W3CDTF">2021-07-22T12:25:34Z</dcterms:modified>
</cp:coreProperties>
</file>