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 Ligh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Light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Ligh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57d935e2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57d935e2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57d935e2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57d935e2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57d935e2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57d935e2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57d935e2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57d935e2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	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7d935e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57d935e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57d935e2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57d935e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57d935e2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57d935e2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57d935e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57d935e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057d935e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057d935e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57d935e2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57d935e2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57d935e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57d935e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057d935e2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057d935e2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057d935e2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057d935e2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57d935e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57d935e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7d935e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7d935e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57d935e2_3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57d935e2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7823b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7823b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57d935e2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57d935e2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57d935e2_3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057d935e2_3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57d935e2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57d935e2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29625" y="1315050"/>
            <a:ext cx="9102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: PROJET TRANSVERSAL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99925" y="3620000"/>
            <a:ext cx="2338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TIXIER Colin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HENNI Ryane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GUILLERMIN Pacôme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DOMAS-VASSEROT Jade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768750" y="2042600"/>
            <a:ext cx="6039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Conception et exploitation d’une base de données : SQL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3112" t="0"/>
          <a:stretch/>
        </p:blipFill>
        <p:spPr>
          <a:xfrm>
            <a:off x="7480875" y="0"/>
            <a:ext cx="1663123" cy="12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26" y="4362026"/>
            <a:ext cx="676848" cy="67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5725" y="4362025"/>
            <a:ext cx="676850" cy="6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444050" y="301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Vues 3/</a:t>
            </a:r>
            <a:endParaRPr sz="37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44675" y="774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</a:t>
            </a:r>
            <a:r>
              <a:rPr lang="en" sz="2700"/>
              <a:t>ermet de voir uniquement les produits “Série”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88425"/>
            <a:ext cx="4339875" cy="147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444050" y="301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Vues 4/</a:t>
            </a:r>
            <a:endParaRPr sz="37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644675" y="774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0"/>
            <a:ext cx="48324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666100" y="1287725"/>
            <a:ext cx="32415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Permet de voir les produits selon les différents genres </a:t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296000" y="611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5/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629875" y="656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Vue sur les informations des clients sans les mots de passe</a:t>
            </a:r>
            <a:endParaRPr sz="200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2424" r="46638" t="14821"/>
          <a:stretch/>
        </p:blipFill>
        <p:spPr>
          <a:xfrm>
            <a:off x="4729050" y="2627250"/>
            <a:ext cx="3837800" cy="18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6/</a:t>
            </a:r>
            <a:endParaRPr/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1514175" y="1574025"/>
            <a:ext cx="6471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Vue sur les produits loués et achetés</a:t>
            </a:r>
            <a:endParaRPr sz="25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2989"/>
            <a:ext cx="9144000" cy="162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7/</a:t>
            </a:r>
            <a:endParaRPr/>
          </a:p>
        </p:txBody>
      </p:sp>
      <p:sp>
        <p:nvSpPr>
          <p:cNvPr id="160" name="Google Shape;160;p26"/>
          <p:cNvSpPr txBox="1"/>
          <p:nvPr>
            <p:ph idx="4294967295" type="body"/>
          </p:nvPr>
        </p:nvSpPr>
        <p:spPr>
          <a:xfrm>
            <a:off x="1514175" y="1574025"/>
            <a:ext cx="6471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Vue sur les commentaires selon les produits</a:t>
            </a:r>
            <a:endParaRPr sz="25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00" y="2727150"/>
            <a:ext cx="5238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88800" y="389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8/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948100" y="522450"/>
            <a:ext cx="3814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Vue sur les artistes selon les produits</a:t>
            </a:r>
            <a:endParaRPr sz="26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25" y="1965601"/>
            <a:ext cx="4836776" cy="12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9/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Vue qui montre les épisodes et les saisons selon les séries</a:t>
            </a:r>
            <a:endParaRPr sz="23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25" y="1877188"/>
            <a:ext cx="4835300" cy="138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de la base 1/4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jout d’une table </a:t>
            </a:r>
            <a:r>
              <a:rPr lang="en"/>
              <a:t>address qui va contenir les adresse des entreprises.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 sorte entreprise * adresse et adresse 1 entreprise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00" y="1746263"/>
            <a:ext cx="4827949" cy="16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de la base 2/4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Création d’un type de produits anime qui va contenir les série “futurama” et “cowboy bebop” 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187" y="1547088"/>
            <a:ext cx="4829376" cy="2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de la base </a:t>
            </a:r>
            <a:r>
              <a:rPr lang="en"/>
              <a:t>3</a:t>
            </a:r>
            <a:r>
              <a:rPr lang="en"/>
              <a:t>/4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Mettre les </a:t>
            </a:r>
            <a:r>
              <a:rPr lang="en"/>
              <a:t>rôles</a:t>
            </a:r>
            <a:r>
              <a:rPr lang="en"/>
              <a:t> des artiste dans une table à part.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 sorte </a:t>
            </a:r>
            <a:r>
              <a:rPr lang="en"/>
              <a:t>rôle</a:t>
            </a:r>
            <a:r>
              <a:rPr lang="en"/>
              <a:t> * artiste et artiste * </a:t>
            </a:r>
            <a:r>
              <a:rPr lang="en"/>
              <a:t>rôle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375" y="1508950"/>
            <a:ext cx="4824999" cy="21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640250" y="752550"/>
            <a:ext cx="4551300" cy="4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Objectifs &amp; Contraintes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MCD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Script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Insertion de données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Vues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Modifications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de la base 4/4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Relier les genre directement au produit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375" y="1393954"/>
            <a:ext cx="4825000" cy="235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568975" y="2318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! Merci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67325" y="1144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</a:t>
            </a:r>
            <a:r>
              <a:rPr lang="en" sz="3700"/>
              <a:t>bjectifs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&amp;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Contraintes</a:t>
            </a:r>
            <a:endParaRPr sz="37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Mise en pratique et consolidation des compétences en conception d’une base de données MYSQL.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Conception d’un MCD.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Concevoir de A-Z une base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réation</a:t>
            </a:r>
            <a:r>
              <a:rPr lang="en"/>
              <a:t> de la BDD avec des contraintes pertinentes sql.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Insertion de données dans la base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Création de vues </a:t>
            </a:r>
            <a:r>
              <a:rPr lang="en"/>
              <a:t>pertinentes.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Modification de la structure.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656850" y="330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MCD</a:t>
            </a:r>
            <a:endParaRPr sz="37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550" y="1279875"/>
            <a:ext cx="5711683" cy="38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509750" y="1302525"/>
            <a:ext cx="2449500" cy="270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4000" y="1302525"/>
            <a:ext cx="14358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Table destinée aux clients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Table destinée aux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33225" y="1358125"/>
            <a:ext cx="178500" cy="21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96400" y="1309925"/>
            <a:ext cx="3123000" cy="375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33225" y="2189525"/>
            <a:ext cx="178500" cy="21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300" y="500925"/>
            <a:ext cx="37044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de la BDD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1710"/>
          <a:stretch/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de la base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25" y="1284650"/>
            <a:ext cx="6357504" cy="38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300" y="500925"/>
            <a:ext cx="37044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de donn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ées</a:t>
            </a:r>
            <a:endParaRPr sz="3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950" l="0" r="0" t="0"/>
          <a:stretch/>
        </p:blipFill>
        <p:spPr>
          <a:xfrm>
            <a:off x="4571987" y="-2312"/>
            <a:ext cx="4866021" cy="51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444050" y="301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Vues 1/</a:t>
            </a:r>
            <a:endParaRPr sz="37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774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</a:t>
            </a:r>
            <a:r>
              <a:rPr lang="en" sz="2700"/>
              <a:t>ermet de voir uniquement les produits “Livre”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3521"/>
          <a:stretch/>
        </p:blipFill>
        <p:spPr>
          <a:xfrm>
            <a:off x="4314325" y="2664250"/>
            <a:ext cx="4829675" cy="14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444050" y="301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Vues 2/</a:t>
            </a:r>
            <a:endParaRPr sz="37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P</a:t>
            </a:r>
            <a:r>
              <a:rPr lang="en" sz="2500"/>
              <a:t>ermet de voir uniquement  sur les produits “Film”</a:t>
            </a:r>
            <a:endParaRPr sz="25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50" y="3244126"/>
            <a:ext cx="5092400" cy="1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