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9" r:id="rId6"/>
    <p:sldId id="261" r:id="rId7"/>
    <p:sldId id="260" r:id="rId8"/>
    <p:sldId id="25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2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44515-AB57-46D7-9376-F2FE5A9B2789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71E92-F6F3-43D5-9401-A83B97298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05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F7EA8C-4442-2B43-BEFB-AB7F822E7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65163"/>
            <a:ext cx="9144000" cy="2154848"/>
          </a:xfrm>
        </p:spPr>
        <p:txBody>
          <a:bodyPr anchor="b"/>
          <a:lstStyle>
            <a:lvl1pPr algn="l">
              <a:defRPr sz="60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996708"/>
            <a:ext cx="9144000" cy="692760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5824725"/>
            <a:ext cx="4222886" cy="8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466684" y="6273100"/>
            <a:ext cx="217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85B5F92-075B-4129-B685-2F4B8F62A5A3}" type="datetime4">
              <a:rPr lang="en-GB" smtClean="0">
                <a:solidFill>
                  <a:schemeClr val="bg2">
                    <a:lumMod val="50000"/>
                  </a:schemeClr>
                </a:solidFill>
              </a:rPr>
              <a:pPr algn="r"/>
              <a:t>24 December 2023</a:t>
            </a:fld>
            <a:endParaRPr lang="en-GB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838200" y="3978275"/>
            <a:ext cx="3768725" cy="1211263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6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0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44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8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7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4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6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02060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9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lum bright="-20000" contrast="-40000"/>
            <a:alphaModFix amt="7000"/>
          </a:blip>
          <a:stretch>
            <a:fillRect/>
          </a:stretch>
        </p:blipFill>
        <p:spPr>
          <a:xfrm>
            <a:off x="10355395" y="0"/>
            <a:ext cx="1821117" cy="6858000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ield-navy(rgb for online)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252" y="6095745"/>
            <a:ext cx="413401" cy="52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6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7ADF1-D216-453C-B0DA-3B5BB2FDD83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D0367-918D-436A-A165-E28226D5945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 rot="10800000">
            <a:off x="-50800" y="6672412"/>
            <a:ext cx="12242799" cy="283957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5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Explaining Sankey Diagram Implementation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>
                <a:cs typeface="Arial"/>
              </a:rPr>
              <a:t>Yichuan. Zhang</a:t>
            </a:r>
          </a:p>
          <a:p>
            <a:r>
              <a:rPr lang="en-GB" b="1" dirty="0">
                <a:cs typeface="Arial"/>
              </a:rPr>
              <a:t>2251668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4D84219-A957-6540-6DA5-A7F505B33433}"/>
              </a:ext>
            </a:extLst>
          </p:cNvPr>
          <p:cNvSpPr txBox="1">
            <a:spLocks/>
          </p:cNvSpPr>
          <p:nvPr/>
        </p:nvSpPr>
        <p:spPr>
          <a:xfrm>
            <a:off x="931984" y="412018"/>
            <a:ext cx="3432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Error handling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B1DE7-FF78-349D-3CFE-1BFF5E11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7206"/>
            <a:ext cx="5315511" cy="53006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90CBB7-6875-DBA8-2480-16A52F259EB6}"/>
              </a:ext>
            </a:extLst>
          </p:cNvPr>
          <p:cNvSpPr txBox="1"/>
          <p:nvPr/>
        </p:nvSpPr>
        <p:spPr>
          <a:xfrm>
            <a:off x="931984" y="1737581"/>
            <a:ext cx="4675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program pop up a alert window and stop the program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F745D2-F894-FC74-6C61-F47BB6CD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279" y="3600363"/>
            <a:ext cx="4407462" cy="174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9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66B07E3-C533-2584-0A06-FF7726841FC2}"/>
              </a:ext>
            </a:extLst>
          </p:cNvPr>
          <p:cNvSpPr txBox="1">
            <a:spLocks/>
          </p:cNvSpPr>
          <p:nvPr/>
        </p:nvSpPr>
        <p:spPr>
          <a:xfrm>
            <a:off x="767678" y="540605"/>
            <a:ext cx="3432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Display feature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C1DF76-CEBB-E232-8DF4-D06B08CC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05" y="242320"/>
            <a:ext cx="8143876" cy="29905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A55C11-8856-6253-B96C-C45CADE52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4" y="2919926"/>
            <a:ext cx="6357938" cy="358147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F5863DD-59AA-7492-C110-C8BE6FE4155F}"/>
              </a:ext>
            </a:extLst>
          </p:cNvPr>
          <p:cNvSpPr txBox="1"/>
          <p:nvPr/>
        </p:nvSpPr>
        <p:spPr>
          <a:xfrm>
            <a:off x="8236744" y="3843338"/>
            <a:ext cx="23002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Animation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1712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0FCC9D-43AC-22B3-C8EC-808EA78A0B9B}"/>
              </a:ext>
            </a:extLst>
          </p:cNvPr>
          <p:cNvSpPr txBox="1">
            <a:spLocks/>
          </p:cNvSpPr>
          <p:nvPr/>
        </p:nvSpPr>
        <p:spPr>
          <a:xfrm>
            <a:off x="931984" y="412018"/>
            <a:ext cx="3432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Display feature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F3A6B6-A3AE-0EC2-AB26-FBC2CE148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292" y="349475"/>
            <a:ext cx="8143876" cy="29905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7B3248-CC9A-1B4D-83AC-A6A6F0020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2" y="3693907"/>
            <a:ext cx="8495038" cy="20978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E72DF9-6B90-C0F9-54AB-68D5A7C91210}"/>
              </a:ext>
            </a:extLst>
          </p:cNvPr>
          <p:cNvSpPr txBox="1"/>
          <p:nvPr/>
        </p:nvSpPr>
        <p:spPr>
          <a:xfrm>
            <a:off x="9944100" y="3843338"/>
            <a:ext cx="1800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Color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8107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3C3B080-58E2-87F1-C122-B6152046BC54}"/>
              </a:ext>
            </a:extLst>
          </p:cNvPr>
          <p:cNvSpPr/>
          <p:nvPr/>
        </p:nvSpPr>
        <p:spPr>
          <a:xfrm>
            <a:off x="5597550" y="3345334"/>
            <a:ext cx="4723846" cy="328513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E085AB-4C96-7B0A-99C2-9B2314253172}"/>
              </a:ext>
            </a:extLst>
          </p:cNvPr>
          <p:cNvSpPr/>
          <p:nvPr/>
        </p:nvSpPr>
        <p:spPr>
          <a:xfrm>
            <a:off x="884441" y="3185962"/>
            <a:ext cx="4441262" cy="307045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D401B92-7D7B-039B-2E9F-CC83B13A206A}"/>
              </a:ext>
            </a:extLst>
          </p:cNvPr>
          <p:cNvSpPr txBox="1">
            <a:spLocks/>
          </p:cNvSpPr>
          <p:nvPr/>
        </p:nvSpPr>
        <p:spPr>
          <a:xfrm>
            <a:off x="884441" y="97833"/>
            <a:ext cx="34328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OOP Design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F7A904C-17C0-15F3-E685-A7420AE1FF72}"/>
              </a:ext>
            </a:extLst>
          </p:cNvPr>
          <p:cNvSpPr/>
          <p:nvPr/>
        </p:nvSpPr>
        <p:spPr>
          <a:xfrm>
            <a:off x="3196122" y="1146933"/>
            <a:ext cx="1778794" cy="115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SankeyPlot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5E11E9F-3650-AEDA-FF2D-47012E095F22}"/>
              </a:ext>
            </a:extLst>
          </p:cNvPr>
          <p:cNvSpPr/>
          <p:nvPr/>
        </p:nvSpPr>
        <p:spPr>
          <a:xfrm>
            <a:off x="1958192" y="4115593"/>
            <a:ext cx="1778794" cy="115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DataNode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E73C5F-1009-6971-6F5B-7EF1C4EDEE6B}"/>
              </a:ext>
            </a:extLst>
          </p:cNvPr>
          <p:cNvSpPr/>
          <p:nvPr/>
        </p:nvSpPr>
        <p:spPr>
          <a:xfrm>
            <a:off x="1739118" y="1082855"/>
            <a:ext cx="1450182" cy="2765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Void PlotItem(listMap)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Void</a:t>
            </a:r>
          </a:p>
          <a:p>
            <a:pPr algn="ctr"/>
            <a:r>
              <a:rPr lang="en-US" altLang="zh-CN" sz="1100" dirty="0"/>
              <a:t>Read(List)</a:t>
            </a:r>
          </a:p>
          <a:p>
            <a:pPr algn="ctr"/>
            <a:endParaRPr lang="en-US" altLang="zh-CN" sz="1100" dirty="0"/>
          </a:p>
          <a:p>
            <a:pPr algn="ctr"/>
            <a:r>
              <a:rPr lang="en-US" altLang="zh-CN" sz="1100" dirty="0"/>
              <a:t>Void</a:t>
            </a:r>
          </a:p>
          <a:p>
            <a:pPr algn="ctr"/>
            <a:r>
              <a:rPr lang="en-US" altLang="zh-CN" sz="1100" dirty="0"/>
              <a:t>PlotSankey()</a:t>
            </a:r>
          </a:p>
          <a:p>
            <a:pPr algn="ctr"/>
            <a:r>
              <a:rPr lang="en-US" altLang="zh-CN" sz="1100" dirty="0"/>
              <a:t>.</a:t>
            </a:r>
          </a:p>
          <a:p>
            <a:pPr algn="ctr"/>
            <a:r>
              <a:rPr lang="en-US" altLang="zh-CN" sz="1100" dirty="0"/>
              <a:t>.</a:t>
            </a:r>
          </a:p>
          <a:p>
            <a:pPr algn="ctr"/>
            <a:r>
              <a:rPr lang="en-US" altLang="zh-CN" sz="1100" dirty="0"/>
              <a:t>.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B9D3847-92A1-49CB-81DB-54A80408BDA9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0800000">
            <a:off x="1739118" y="2465387"/>
            <a:ext cx="219074" cy="2225278"/>
          </a:xfrm>
          <a:prstGeom prst="bentConnector3">
            <a:avLst>
              <a:gd name="adj1" fmla="val 204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D48D7EF-1A14-C400-F97B-334F58A95887}"/>
              </a:ext>
            </a:extLst>
          </p:cNvPr>
          <p:cNvSpPr/>
          <p:nvPr/>
        </p:nvSpPr>
        <p:spPr>
          <a:xfrm>
            <a:off x="8689183" y="1553368"/>
            <a:ext cx="1778794" cy="115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Main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C703A72C-9D29-AA1E-B671-9ECDB32155B7}"/>
              </a:ext>
            </a:extLst>
          </p:cNvPr>
          <p:cNvSpPr/>
          <p:nvPr/>
        </p:nvSpPr>
        <p:spPr>
          <a:xfrm>
            <a:off x="5666183" y="3708402"/>
            <a:ext cx="1778794" cy="115014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SankeyPlotItem</a:t>
            </a:r>
            <a:endParaRPr lang="zh-CN" altLang="en-US" sz="11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7CB7F3F-C57A-A4CB-B5CF-7E4B4960A54C}"/>
              </a:ext>
            </a:extLst>
          </p:cNvPr>
          <p:cNvCxnSpPr>
            <a:cxnSpLocks/>
          </p:cNvCxnSpPr>
          <p:nvPr/>
        </p:nvCxnSpPr>
        <p:spPr>
          <a:xfrm>
            <a:off x="6565955" y="4880564"/>
            <a:ext cx="10375" cy="485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029D6F38-3B9F-304D-91D3-4E45CD4F0E3D}"/>
              </a:ext>
            </a:extLst>
          </p:cNvPr>
          <p:cNvSpPr/>
          <p:nvPr/>
        </p:nvSpPr>
        <p:spPr>
          <a:xfrm>
            <a:off x="5597550" y="5387767"/>
            <a:ext cx="1957559" cy="12427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SankeyPlotItemImpl</a:t>
            </a:r>
            <a:endParaRPr lang="zh-CN" altLang="en-US" sz="1100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E686E50-FCB2-3FAE-02CA-1529696385A6}"/>
              </a:ext>
            </a:extLst>
          </p:cNvPr>
          <p:cNvCxnSpPr>
            <a:cxnSpLocks/>
            <a:stCxn id="14" idx="2"/>
            <a:endCxn id="9" idx="1"/>
          </p:cNvCxnSpPr>
          <p:nvPr/>
        </p:nvCxnSpPr>
        <p:spPr>
          <a:xfrm rot="10800000">
            <a:off x="1739118" y="2465387"/>
            <a:ext cx="3858432" cy="3543732"/>
          </a:xfrm>
          <a:prstGeom prst="bentConnector3">
            <a:avLst>
              <a:gd name="adj1" fmla="val 105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FB861BE-57F9-D7F2-89F8-3B69411D47EC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974916" y="1722005"/>
            <a:ext cx="3714267" cy="4064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6A93F13-CC44-3D13-8CE9-B05923502FA1}"/>
              </a:ext>
            </a:extLst>
          </p:cNvPr>
          <p:cNvCxnSpPr>
            <a:stCxn id="12" idx="5"/>
          </p:cNvCxnSpPr>
          <p:nvPr/>
        </p:nvCxnSpPr>
        <p:spPr>
          <a:xfrm>
            <a:off x="7184479" y="4690111"/>
            <a:ext cx="857837" cy="433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D3002880-42F0-60C4-F307-04CA66AE6B78}"/>
              </a:ext>
            </a:extLst>
          </p:cNvPr>
          <p:cNvSpPr/>
          <p:nvPr/>
        </p:nvSpPr>
        <p:spPr>
          <a:xfrm>
            <a:off x="7710403" y="5265183"/>
            <a:ext cx="1957559" cy="124270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………</a:t>
            </a:r>
            <a:endParaRPr lang="zh-CN" altLang="en-US" sz="11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CB5271D-13C4-C88A-0F50-51E81C48E139}"/>
              </a:ext>
            </a:extLst>
          </p:cNvPr>
          <p:cNvSpPr/>
          <p:nvPr/>
        </p:nvSpPr>
        <p:spPr>
          <a:xfrm>
            <a:off x="3736986" y="3580245"/>
            <a:ext cx="1381511" cy="204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String name</a:t>
            </a:r>
          </a:p>
          <a:p>
            <a:pPr algn="ctr"/>
            <a:r>
              <a:rPr lang="en-US" altLang="zh-CN" sz="1100" dirty="0"/>
              <a:t>Long value</a:t>
            </a:r>
          </a:p>
          <a:p>
            <a:pPr algn="ctr"/>
            <a:r>
              <a:rPr lang="en-US" altLang="zh-CN" sz="1100" dirty="0"/>
              <a:t>Double size</a:t>
            </a:r>
          </a:p>
          <a:p>
            <a:pPr algn="ctr"/>
            <a:r>
              <a:rPr lang="en-US" altLang="zh-CN" sz="1100" dirty="0"/>
              <a:t>Color color</a:t>
            </a:r>
            <a:endParaRPr lang="zh-CN" altLang="en-US" sz="11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4E3FA3-2034-5771-4BDC-C4F20FC6A207}"/>
              </a:ext>
            </a:extLst>
          </p:cNvPr>
          <p:cNvCxnSpPr>
            <a:cxnSpLocks/>
            <a:stCxn id="11" idx="0"/>
            <a:endCxn id="29" idx="4"/>
          </p:cNvCxnSpPr>
          <p:nvPr/>
        </p:nvCxnSpPr>
        <p:spPr>
          <a:xfrm flipH="1" flipV="1">
            <a:off x="9578579" y="1384731"/>
            <a:ext cx="1" cy="16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3224EDD-A231-7541-980C-5E4FF34B0462}"/>
              </a:ext>
            </a:extLst>
          </p:cNvPr>
          <p:cNvSpPr/>
          <p:nvPr/>
        </p:nvSpPr>
        <p:spPr>
          <a:xfrm>
            <a:off x="8689182" y="234587"/>
            <a:ext cx="1778794" cy="115014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Application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72537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0800000">
            <a:off x="1473202" y="6672414"/>
            <a:ext cx="9262533" cy="214833"/>
          </a:xfrm>
          <a:prstGeom prst="rect">
            <a:avLst/>
          </a:prstGeom>
          <a:gradFill>
            <a:gsLst>
              <a:gs pos="100000">
                <a:srgbClr val="CE57C1"/>
              </a:gs>
              <a:gs pos="27000">
                <a:srgbClr val="000044"/>
              </a:gs>
            </a:gsLst>
            <a:lin ang="1350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209800" y="233621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000" b="1" cap="all" dirty="0">
                <a:solidFill>
                  <a:srgbClr val="000044"/>
                </a:solidFill>
                <a:latin typeface="Calibri"/>
                <a:cs typeface="Calibri"/>
              </a:rPr>
              <a:t>THANK YOU</a:t>
            </a:r>
            <a:endParaRPr lang="en-GB" sz="6000" b="1" cap="all" spc="300" dirty="0">
              <a:solidFill>
                <a:srgbClr val="000044"/>
              </a:solidFill>
              <a:latin typeface="Calibri"/>
              <a:cs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7628" y="5296887"/>
            <a:ext cx="4736744" cy="10058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273913" y="6302758"/>
            <a:ext cx="398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1477CC8-A8B9-4B4A-B74A-F461560BB8C0}" type="slidenum">
              <a:rPr lang="en-GB" sz="1200">
                <a:solidFill>
                  <a:schemeClr val="bg2">
                    <a:lumMod val="50000"/>
                  </a:schemeClr>
                </a:solidFill>
              </a:rPr>
              <a:pPr algn="r"/>
              <a:t>14</a:t>
            </a:fld>
            <a:endParaRPr lang="en-GB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49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FDDEC-67F3-A416-B0D9-225B4BF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801FF-FB84-F285-61D0-34E63EB1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</a:p>
          <a:p>
            <a:r>
              <a:rPr lang="en-US" altLang="zh-CN" dirty="0"/>
              <a:t>2. Code explanation</a:t>
            </a:r>
          </a:p>
          <a:p>
            <a:r>
              <a:rPr lang="en-US" altLang="zh-CN" dirty="0"/>
              <a:t>3. Algorithm</a:t>
            </a:r>
          </a:p>
          <a:p>
            <a:r>
              <a:rPr lang="en-US" altLang="zh-CN" dirty="0"/>
              <a:t>4. File handling</a:t>
            </a:r>
          </a:p>
          <a:p>
            <a:r>
              <a:rPr lang="en-US" altLang="zh-CN" dirty="0"/>
              <a:t>5. Error handling</a:t>
            </a:r>
          </a:p>
          <a:p>
            <a:r>
              <a:rPr lang="en-US" altLang="zh-CN" dirty="0"/>
              <a:t>6. Display features</a:t>
            </a:r>
          </a:p>
          <a:p>
            <a:r>
              <a:rPr lang="en-US" altLang="zh-CN" dirty="0"/>
              <a:t>7. OOP design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4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B74AF-FB5B-6EAA-174E-09ACF84C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explanation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C4AF6-7F6A-962E-C0B2-CA0DD256A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153527" cy="11702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Hierarchy of the program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E0667A-7923-FA59-0E48-28B1F39B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996" y="1285993"/>
            <a:ext cx="4381216" cy="435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EB3CC25-0E0D-0E24-D37D-FCF24873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Code explanation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135E96-76C4-9C9A-577A-A234764C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55" y="1043747"/>
            <a:ext cx="4171679" cy="48642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AA8F75-CAB6-EB01-FF47-30EAFEBEF5F1}"/>
              </a:ext>
            </a:extLst>
          </p:cNvPr>
          <p:cNvSpPr txBox="1"/>
          <p:nvPr/>
        </p:nvSpPr>
        <p:spPr>
          <a:xfrm>
            <a:off x="838200" y="2051539"/>
            <a:ext cx="3059723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/>
              <a:t>The Main class in the program</a:t>
            </a:r>
            <a:endParaRPr lang="zh-CN" altLang="en-US" sz="2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844DBC4-3873-07B6-C483-6D81376CF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5284" y="973016"/>
            <a:ext cx="3691743" cy="500575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5205A71-AEBD-2555-5B17-31978A2CD645}"/>
              </a:ext>
            </a:extLst>
          </p:cNvPr>
          <p:cNvCxnSpPr/>
          <p:nvPr/>
        </p:nvCxnSpPr>
        <p:spPr>
          <a:xfrm flipH="1" flipV="1">
            <a:off x="5926015" y="4695092"/>
            <a:ext cx="1951893" cy="586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9A74EAD-D49D-ED8B-E9E0-2665A9239019}"/>
              </a:ext>
            </a:extLst>
          </p:cNvPr>
          <p:cNvCxnSpPr/>
          <p:nvPr/>
        </p:nvCxnSpPr>
        <p:spPr>
          <a:xfrm>
            <a:off x="8365284" y="416169"/>
            <a:ext cx="743547" cy="556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89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854BF78B-E528-28C7-8507-B8D28B5B887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Algorithm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054873-5D2A-3943-CB03-58FAAFFCF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662" y="820615"/>
            <a:ext cx="5793353" cy="45347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BDE8164-8787-6E34-9DB8-3D9F060C58F1}"/>
              </a:ext>
            </a:extLst>
          </p:cNvPr>
          <p:cNvSpPr txBox="1"/>
          <p:nvPr/>
        </p:nvSpPr>
        <p:spPr>
          <a:xfrm>
            <a:off x="855785" y="1780604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plotSankey method in SankeyPlot class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47CEE40-B9D1-9493-56C1-A40EBCFA5C35}"/>
              </a:ext>
            </a:extLst>
          </p:cNvPr>
          <p:cNvCxnSpPr/>
          <p:nvPr/>
        </p:nvCxnSpPr>
        <p:spPr>
          <a:xfrm flipH="1">
            <a:off x="7782560" y="2280138"/>
            <a:ext cx="985520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333198B-DE3E-066A-86A1-FBE568861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61" y="2325118"/>
            <a:ext cx="4835510" cy="41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68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CAAC6-C026-C9E6-4B16-D033C0D4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27164-8F49-C584-A155-9D015A2B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1"/>
            <a:ext cx="4302369" cy="8237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The Graphics drawing logic.</a:t>
            </a:r>
          </a:p>
          <a:p>
            <a:pPr marL="0" indent="0">
              <a:buNone/>
            </a:pPr>
            <a:r>
              <a:rPr lang="en-US" altLang="zh-CN" dirty="0"/>
              <a:t>Rectangles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6D4506-8D22-D30E-E465-A8E5DEF1B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0" y="2373923"/>
            <a:ext cx="4835510" cy="41675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B3ABEF-65FF-4597-61F5-620F2F35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80" y="1112671"/>
            <a:ext cx="6183091" cy="438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8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EC8AC2-755B-B8A0-34C5-D28E09D50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4400" cy="116962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Graphics drawing logic.</a:t>
            </a:r>
          </a:p>
          <a:p>
            <a:pPr marL="0" indent="0">
              <a:buNone/>
            </a:pPr>
            <a:r>
              <a:rPr lang="en-US" altLang="zh-CN" dirty="0"/>
              <a:t>Curves</a:t>
            </a:r>
          </a:p>
          <a:p>
            <a:endParaRPr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75C0011-A204-A5AD-14F7-147DFE97B671}"/>
              </a:ext>
            </a:extLst>
          </p:cNvPr>
          <p:cNvSpPr txBox="1">
            <a:spLocks/>
          </p:cNvSpPr>
          <p:nvPr/>
        </p:nvSpPr>
        <p:spPr>
          <a:xfrm>
            <a:off x="931984" y="412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Algorithm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80CC18-2708-2621-7185-71E1D698B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54" y="457199"/>
            <a:ext cx="6427124" cy="562121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8F51A15-F9CE-E5EC-C5C6-09B56D1D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209" y="2752822"/>
            <a:ext cx="3495911" cy="36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1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FEC80-1A0B-67DC-AD17-FDE7D24BA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The Graphics drawing logic.</a:t>
            </a:r>
          </a:p>
          <a:p>
            <a:pPr marL="0" indent="0">
              <a:buNone/>
            </a:pPr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0949DD0-0228-C810-0845-EC97EED1E1B0}"/>
              </a:ext>
            </a:extLst>
          </p:cNvPr>
          <p:cNvSpPr txBox="1">
            <a:spLocks/>
          </p:cNvSpPr>
          <p:nvPr/>
        </p:nvSpPr>
        <p:spPr>
          <a:xfrm>
            <a:off x="931984" y="412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Algorithm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B58475-94FF-2FE6-FC60-55D717B8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470" y="2778369"/>
            <a:ext cx="3580488" cy="37572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760C9A4-D867-E3DC-50C2-2877FEA15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50" y="1649290"/>
            <a:ext cx="6684620" cy="132556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41643FD-B6F7-FE90-1DEC-60DBB58B5116}"/>
              </a:ext>
            </a:extLst>
          </p:cNvPr>
          <p:cNvCxnSpPr>
            <a:cxnSpLocks/>
          </p:cNvCxnSpPr>
          <p:nvPr/>
        </p:nvCxnSpPr>
        <p:spPr>
          <a:xfrm flipV="1">
            <a:off x="4273062" y="4577862"/>
            <a:ext cx="334107" cy="211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2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012D8AD5-C698-5E09-BCA0-B4DE997790EF}"/>
              </a:ext>
            </a:extLst>
          </p:cNvPr>
          <p:cNvSpPr txBox="1">
            <a:spLocks/>
          </p:cNvSpPr>
          <p:nvPr/>
        </p:nvSpPr>
        <p:spPr>
          <a:xfrm>
            <a:off x="931984" y="4120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2060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File handling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946A320-3F5F-A380-1EFC-E7C97216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70" y="535781"/>
            <a:ext cx="5315511" cy="53006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36D2EF7-10F2-7175-326A-9AA2FEAD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11" y="1545369"/>
            <a:ext cx="4152857" cy="490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5713"/>
      </p:ext>
    </p:extLst>
  </p:cSld>
  <p:clrMapOvr>
    <a:masterClrMapping/>
  </p:clrMapOvr>
</p:sld>
</file>

<file path=ppt/theme/theme1.xml><?xml version="1.0" encoding="utf-8"?>
<a:theme xmlns:a="http://schemas.openxmlformats.org/drawingml/2006/main" name="XJTLU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JTLU THEME" id="{D4008A16-D548-4823-8F83-226F4608BD93}" vid="{710ED0F4-3354-4415-8DE9-E219F08E6F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e8331262-de25-436d-8f05-154a071bbe3b"/>
    <hc6d7eca65f9478abad7d03f5cf64e0f xmlns="B0BDE463-703B-47A0-8BD9-56EDD8661A5D">
      <Terms xmlns="http://schemas.microsoft.com/office/infopath/2007/PartnerControls"/>
    </hc6d7eca65f9478abad7d03f5cf64e0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258419C7884242A287075DD4CBA53F" ma:contentTypeVersion="1" ma:contentTypeDescription="Create a new document." ma:contentTypeScope="" ma:versionID="e81560e7b00fcfdd09395e2dc5e4b0cc">
  <xsd:schema xmlns:xsd="http://www.w3.org/2001/XMLSchema" xmlns:xs="http://www.w3.org/2001/XMLSchema" xmlns:p="http://schemas.microsoft.com/office/2006/metadata/properties" xmlns:ns2="B0BDE463-703B-47A0-8BD9-56EDD8661A5D" xmlns:ns3="e8331262-de25-436d-8f05-154a071bbe3b" xmlns:ns4="http://schemas.microsoft.com/sharepoint/v4" targetNamespace="http://schemas.microsoft.com/office/2006/metadata/properties" ma:root="true" ma:fieldsID="5bbfa32444a67429d4d413378d447ef6" ns2:_="" ns3:_="" ns4:_="">
    <xsd:import namespace="B0BDE463-703B-47A0-8BD9-56EDD8661A5D"/>
    <xsd:import namespace="e8331262-de25-436d-8f05-154a071bbe3b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hc6d7eca65f9478abad7d03f5cf64e0f" minOccurs="0"/>
                <xsd:element ref="ns3:TaxCatchAl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DE463-703B-47A0-8BD9-56EDD8661A5D" elementFormDefault="qualified">
    <xsd:import namespace="http://schemas.microsoft.com/office/2006/documentManagement/types"/>
    <xsd:import namespace="http://schemas.microsoft.com/office/infopath/2007/PartnerControls"/>
    <xsd:element name="hc6d7eca65f9478abad7d03f5cf64e0f" ma:index="9" nillable="true" ma:taxonomy="true" ma:internalName="hc6d7eca65f9478abad7d03f5cf64e0f" ma:taxonomyFieldName="Category" ma:displayName="Category" ma:default="" ma:fieldId="{1c6d7eca-65f9-478a-bad7-d03f5cf64e0f}" ma:sspId="202c0e86-dd13-49e1-9468-8a61cc7812e1" ma:termSetId="794b5192-67a4-4b44-b00c-5f52222485f4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31262-de25-436d-8f05-154a071bbe3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51C7AFFB-7058-41CA-918F-5D04FCCBBA61}" ma:internalName="TaxCatchAll" ma:showField="CatchAllData" ma:web="{149a1508-1ebd-4030-9baf-02a9b71157b9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A70FB2-E74D-47B3-9738-46D2DA1C41C7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e8331262-de25-436d-8f05-154a071bbe3b"/>
    <ds:schemaRef ds:uri="B0BDE463-703B-47A0-8BD9-56EDD8661A5D"/>
  </ds:schemaRefs>
</ds:datastoreItem>
</file>

<file path=customXml/itemProps2.xml><?xml version="1.0" encoding="utf-8"?>
<ds:datastoreItem xmlns:ds="http://schemas.openxmlformats.org/officeDocument/2006/customXml" ds:itemID="{CF77EC68-3085-467F-8CCD-EC71E55743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B9F82F-A311-4617-9587-2B7E13236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DE463-703B-47A0-8BD9-56EDD8661A5D"/>
    <ds:schemaRef ds:uri="e8331262-de25-436d-8f05-154a071bbe3b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XJTLU THEME</Template>
  <TotalTime>353</TotalTime>
  <Words>135</Words>
  <Application>Microsoft Office PowerPoint</Application>
  <PresentationFormat>宽屏</PresentationFormat>
  <Paragraphs>58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Arial</vt:lpstr>
      <vt:lpstr>Calibri</vt:lpstr>
      <vt:lpstr>XJTLU THEME</vt:lpstr>
      <vt:lpstr>Explaining Sankey Diagram Implementation</vt:lpstr>
      <vt:lpstr>Outline</vt:lpstr>
      <vt:lpstr>Code explanation</vt:lpstr>
      <vt:lpstr>Code explanation</vt:lpstr>
      <vt:lpstr>PowerPoint 演示文稿</vt:lpstr>
      <vt:lpstr>Algorithm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 Cao</dc:creator>
  <cp:lastModifiedBy>Yichuan.Zhang22</cp:lastModifiedBy>
  <cp:revision>5</cp:revision>
  <dcterms:created xsi:type="dcterms:W3CDTF">2019-02-15T03:52:49Z</dcterms:created>
  <dcterms:modified xsi:type="dcterms:W3CDTF">2023-12-24T04:45:53Z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0x01010077258419C7884242A287075DD4CBA53F</vt:lpwstr>
  </property>
  <property fmtid="{D5CDD505-2E9C-101B-9397-08002B2CF9AE}" pid="3" name="Category">
    <vt:lpwstr/>
  </property>
</Properties>
</file>