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d6b2f914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d6b2f914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d6b2f914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d6b2f914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d6b2f914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d6b2f914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d6b2f914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d6b2f914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d6b2f914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d6b2f914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d6b2f914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d6b2f914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Course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Jade Harbert, David Wolfley, Haden Carman, Dalton D’Alexander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Decisions: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Structured around tickets</a:t>
            </a:r>
            <a:endParaRPr/>
          </a:p>
          <a:p>
            <a:pPr indent="-317500" lvl="1" marL="914400" rtl="0" algn="l">
              <a:spcBef>
                <a:spcPts val="0"/>
              </a:spcBef>
              <a:spcAft>
                <a:spcPts val="0"/>
              </a:spcAft>
              <a:buSzPts val="1400"/>
              <a:buChar char="○"/>
            </a:pPr>
            <a:r>
              <a:rPr lang="en"/>
              <a:t>When a client leaves a voicemail, a staffer can listen to the voicemail and create a new ticket to signify that the </a:t>
            </a:r>
            <a:r>
              <a:rPr lang="en"/>
              <a:t>client</a:t>
            </a:r>
            <a:r>
              <a:rPr lang="en"/>
              <a:t> needs a service.</a:t>
            </a:r>
            <a:endParaRPr/>
          </a:p>
          <a:p>
            <a:pPr indent="-342900" lvl="0" marL="457200" rtl="0" algn="l">
              <a:spcBef>
                <a:spcPts val="0"/>
              </a:spcBef>
              <a:spcAft>
                <a:spcPts val="0"/>
              </a:spcAft>
              <a:buSzPts val="1800"/>
              <a:buChar char="●"/>
            </a:pPr>
            <a:r>
              <a:rPr lang="en"/>
              <a:t>Clients have their own tab</a:t>
            </a:r>
            <a:endParaRPr/>
          </a:p>
          <a:p>
            <a:pPr indent="-317500" lvl="1" marL="914400" rtl="0" algn="l">
              <a:spcBef>
                <a:spcPts val="0"/>
              </a:spcBef>
              <a:spcAft>
                <a:spcPts val="0"/>
              </a:spcAft>
              <a:buSzPts val="1400"/>
              <a:buChar char="○"/>
            </a:pPr>
            <a:r>
              <a:rPr lang="en"/>
              <a:t>While tickets are created to store information about a client’s call, the client tab allows information about the clients themselves to be stored.</a:t>
            </a:r>
            <a:endParaRPr/>
          </a:p>
          <a:p>
            <a:pPr indent="-342900" lvl="0" marL="457200" rtl="0" algn="l">
              <a:spcBef>
                <a:spcPts val="0"/>
              </a:spcBef>
              <a:spcAft>
                <a:spcPts val="0"/>
              </a:spcAft>
              <a:buSzPts val="1800"/>
              <a:buChar char="●"/>
            </a:pPr>
            <a:r>
              <a:rPr lang="en"/>
              <a:t>Follow-up notes on tickets</a:t>
            </a:r>
            <a:endParaRPr/>
          </a:p>
          <a:p>
            <a:pPr indent="-317500" lvl="1" marL="914400" rtl="0" algn="l">
              <a:spcBef>
                <a:spcPts val="0"/>
              </a:spcBef>
              <a:spcAft>
                <a:spcPts val="0"/>
              </a:spcAft>
              <a:buSzPts val="1400"/>
              <a:buChar char="○"/>
            </a:pPr>
            <a:r>
              <a:rPr lang="en"/>
              <a:t>Tickets can have multiple follow-ups associated with them to keep track of multiple interactions with the same client.</a:t>
            </a:r>
            <a:endParaRPr/>
          </a:p>
          <a:p>
            <a:pPr indent="-342900" lvl="0" marL="457200" rtl="0" algn="l">
              <a:spcBef>
                <a:spcPts val="0"/>
              </a:spcBef>
              <a:spcAft>
                <a:spcPts val="0"/>
              </a:spcAft>
              <a:buSzPts val="1800"/>
              <a:buChar char="●"/>
            </a:pPr>
            <a:r>
              <a:rPr lang="en"/>
              <a:t>Tickets have status</a:t>
            </a:r>
            <a:endParaRPr/>
          </a:p>
          <a:p>
            <a:pPr indent="-317500" lvl="1" marL="914400" rtl="0" algn="l">
              <a:spcBef>
                <a:spcPts val="0"/>
              </a:spcBef>
              <a:spcAft>
                <a:spcPts val="0"/>
              </a:spcAft>
              <a:buSzPts val="1400"/>
              <a:buChar char="○"/>
            </a:pPr>
            <a:r>
              <a:rPr lang="en"/>
              <a:t>Tickets have statuses that can be updated by the staffer in order to track the process that the ticket is in. (waiting on client, open, closed, 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Receiving an Initial Voicemail from a Potential Client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Once a staff member </a:t>
            </a:r>
            <a:r>
              <a:rPr lang="en"/>
              <a:t>receives</a:t>
            </a:r>
            <a:r>
              <a:rPr lang="en"/>
              <a:t> an initial voicemail, they can fill out the information </a:t>
            </a:r>
            <a:r>
              <a:rPr lang="en"/>
              <a:t>received</a:t>
            </a:r>
            <a:r>
              <a:rPr lang="en"/>
              <a:t> about the client in the “Add Client” tab.</a:t>
            </a:r>
            <a:endParaRPr/>
          </a:p>
          <a:p>
            <a:pPr indent="-342900" lvl="0" marL="457200" rtl="0" algn="l">
              <a:lnSpc>
                <a:spcPct val="200000"/>
              </a:lnSpc>
              <a:spcBef>
                <a:spcPts val="0"/>
              </a:spcBef>
              <a:spcAft>
                <a:spcPts val="0"/>
              </a:spcAft>
              <a:buSzPts val="1800"/>
              <a:buChar char="●"/>
            </a:pPr>
            <a:r>
              <a:rPr lang="en"/>
              <a:t>Once that information is filled out, they can create a ticket with the “Add Ticket” tab.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Following up on an Interaction with a Client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Staff can search for existing ticket through filters in the “Ticket Database” tab</a:t>
            </a:r>
            <a:endParaRPr/>
          </a:p>
          <a:p>
            <a:pPr indent="-342900" lvl="0" marL="457200" rtl="0" algn="l">
              <a:lnSpc>
                <a:spcPct val="200000"/>
              </a:lnSpc>
              <a:spcBef>
                <a:spcPts val="0"/>
              </a:spcBef>
              <a:spcAft>
                <a:spcPts val="0"/>
              </a:spcAft>
              <a:buSzPts val="1800"/>
              <a:buChar char="●"/>
            </a:pPr>
            <a:r>
              <a:rPr lang="en"/>
              <a:t>Once they find the ticket they’re looking for, they can take note of the ID.</a:t>
            </a:r>
            <a:endParaRPr/>
          </a:p>
          <a:p>
            <a:pPr indent="-342900" lvl="0" marL="457200" rtl="0" algn="l">
              <a:lnSpc>
                <a:spcPct val="200000"/>
              </a:lnSpc>
              <a:spcBef>
                <a:spcPts val="0"/>
              </a:spcBef>
              <a:spcAft>
                <a:spcPts val="0"/>
              </a:spcAft>
              <a:buSzPts val="1800"/>
              <a:buChar char="●"/>
            </a:pPr>
            <a:r>
              <a:rPr lang="en"/>
              <a:t>The staff member can then add a new followup to the “Add Followup” tab.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the “call list” for a Specific Program</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Staff can access the “Ticket Database” tab, and once searching, they can find the creator of the ticket.</a:t>
            </a:r>
            <a:endParaRPr/>
          </a:p>
          <a:p>
            <a:pPr indent="-342900" lvl="0" marL="457200" rtl="0" algn="l">
              <a:spcBef>
                <a:spcPts val="0"/>
              </a:spcBef>
              <a:spcAft>
                <a:spcPts val="0"/>
              </a:spcAft>
              <a:buSzPts val="1800"/>
              <a:buChar char="●"/>
            </a:pPr>
            <a:r>
              <a:rPr lang="en"/>
              <a:t>Also when searching through the Ticket Database, staff can filter their search by service, whether it’s Community Service or Eviction Diversion.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Receiving a Call about an Ongoing Service Interaction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staff member can search for the existing ticket and create a followup in the “Add Followup” tab</a:t>
            </a:r>
            <a:endParaRPr/>
          </a:p>
          <a:p>
            <a:pPr indent="-342900" lvl="0" marL="457200" rtl="0" algn="l">
              <a:spcBef>
                <a:spcPts val="0"/>
              </a:spcBef>
              <a:spcAft>
                <a:spcPts val="0"/>
              </a:spcAft>
              <a:buSzPts val="1800"/>
              <a:buChar char="●"/>
            </a:pPr>
            <a:r>
              <a:rPr lang="en"/>
              <a:t>If the initial ticket is not found, the staff member can create a new ticket, and it would still be easily found when searching through the Ticket Database filtering by Client ID.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Determining</a:t>
            </a:r>
            <a:r>
              <a:rPr lang="en"/>
              <a:t> that a Client Interaction has Ended</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adding a followup, the staff member has the ability to update the status of the ticket being followed up on. Setting that status to “Closed” would mark that ticket as done, and it should not have to be interacted with again.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