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38" r:id="rId4"/>
    <p:sldId id="401" r:id="rId5"/>
    <p:sldId id="388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APM </a:t>
            </a:r>
            <a:r>
              <a:rPr lang="ko-KR" altLang="en-US" dirty="0" smtClean="0"/>
              <a:t>활용한 게시판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54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2723" y="1385576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게시판 </a:t>
            </a:r>
            <a:r>
              <a:rPr lang="ko-KR" altLang="en-US" dirty="0" err="1" smtClean="0"/>
              <a:t>목록페이지</a:t>
            </a:r>
            <a:r>
              <a:rPr lang="en-US" altLang="ko-KR" dirty="0" smtClean="0"/>
              <a:t>-html </a:t>
            </a:r>
            <a:r>
              <a:rPr lang="ko-KR" altLang="en-US" dirty="0" smtClean="0"/>
              <a:t>소스에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넣기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27134" y="2480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76394" y="247841"/>
            <a:ext cx="914974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APM</a:t>
            </a:r>
            <a:r>
              <a:rPr lang="ko-KR" altLang="en-US" dirty="0" smtClean="0"/>
              <a:t>을 이용한 게시판 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7134" y="1916482"/>
            <a:ext cx="911894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&lt;!DOCTYPE html&gt;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&lt;html&gt;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&lt;head&gt;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&lt;meta charset='utf-8'&gt;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&lt;?</a:t>
            </a:r>
            <a:r>
              <a:rPr lang="en-US" altLang="ko-KR" sz="1600" dirty="0" err="1">
                <a:latin typeface="+mj-ea"/>
                <a:ea typeface="+mj-ea"/>
              </a:rPr>
              <a:t>php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$host = 'localhost'; // MySQL </a:t>
            </a:r>
            <a:r>
              <a:rPr lang="ko-KR" altLang="en-US" sz="1600" dirty="0">
                <a:latin typeface="+mj-ea"/>
                <a:ea typeface="+mj-ea"/>
              </a:rPr>
              <a:t>호스트</a:t>
            </a:r>
          </a:p>
          <a:p>
            <a:r>
              <a:rPr lang="en-US" altLang="ko-KR" sz="1600" dirty="0">
                <a:latin typeface="+mj-ea"/>
                <a:ea typeface="+mj-ea"/>
              </a:rPr>
              <a:t>$username = '</a:t>
            </a:r>
            <a:r>
              <a:rPr lang="en-US" altLang="ko-KR" sz="1600" dirty="0" err="1">
                <a:latin typeface="+mj-ea"/>
                <a:ea typeface="+mj-ea"/>
              </a:rPr>
              <a:t>dietmall</a:t>
            </a:r>
            <a:r>
              <a:rPr lang="en-US" altLang="ko-KR" sz="1600" dirty="0">
                <a:latin typeface="+mj-ea"/>
                <a:ea typeface="+mj-ea"/>
              </a:rPr>
              <a:t>'; // MySQL </a:t>
            </a:r>
            <a:r>
              <a:rPr lang="ko-KR" altLang="en-US" sz="1600" dirty="0">
                <a:latin typeface="+mj-ea"/>
                <a:ea typeface="+mj-ea"/>
              </a:rPr>
              <a:t>사용자명</a:t>
            </a:r>
          </a:p>
          <a:p>
            <a:r>
              <a:rPr lang="en-US" altLang="ko-KR" sz="1600" dirty="0">
                <a:latin typeface="+mj-ea"/>
                <a:ea typeface="+mj-ea"/>
              </a:rPr>
              <a:t>$password = '1111'; // MySQL </a:t>
            </a:r>
            <a:r>
              <a:rPr lang="ko-KR" altLang="en-US" sz="1600" dirty="0">
                <a:latin typeface="+mj-ea"/>
                <a:ea typeface="+mj-ea"/>
              </a:rPr>
              <a:t>비밀번호</a:t>
            </a:r>
          </a:p>
          <a:p>
            <a:r>
              <a:rPr lang="en-US" altLang="ko-KR" sz="1600" dirty="0">
                <a:latin typeface="+mj-ea"/>
                <a:ea typeface="+mj-ea"/>
              </a:rPr>
              <a:t>$database = '</a:t>
            </a:r>
            <a:r>
              <a:rPr lang="en-US" altLang="ko-KR" sz="1600" dirty="0" err="1">
                <a:latin typeface="+mj-ea"/>
                <a:ea typeface="+mj-ea"/>
              </a:rPr>
              <a:t>dietmall</a:t>
            </a:r>
            <a:r>
              <a:rPr lang="en-US" altLang="ko-KR" sz="1600" dirty="0">
                <a:latin typeface="+mj-ea"/>
                <a:ea typeface="+mj-ea"/>
              </a:rPr>
              <a:t>'; // </a:t>
            </a:r>
            <a:r>
              <a:rPr lang="ko-KR" altLang="en-US" sz="1600" dirty="0">
                <a:latin typeface="+mj-ea"/>
                <a:ea typeface="+mj-ea"/>
              </a:rPr>
              <a:t>사용할 데이터베이스명</a:t>
            </a:r>
          </a:p>
          <a:p>
            <a:endParaRPr lang="ko-KR" altLang="en-US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$conn = </a:t>
            </a:r>
            <a:r>
              <a:rPr lang="en-US" altLang="ko-KR" sz="1600" dirty="0" err="1">
                <a:latin typeface="+mj-ea"/>
                <a:ea typeface="+mj-ea"/>
              </a:rPr>
              <a:t>mysqli_connect</a:t>
            </a:r>
            <a:r>
              <a:rPr lang="en-US" altLang="ko-KR" sz="1600" dirty="0">
                <a:latin typeface="+mj-ea"/>
                <a:ea typeface="+mj-ea"/>
              </a:rPr>
              <a:t>($host, $username, $password, $database);</a:t>
            </a:r>
          </a:p>
          <a:p>
            <a:r>
              <a:rPr lang="en-US" altLang="ko-KR" sz="1600" dirty="0" err="1">
                <a:latin typeface="+mj-ea"/>
                <a:ea typeface="+mj-ea"/>
              </a:rPr>
              <a:t>mysqli_set_charset</a:t>
            </a:r>
            <a:r>
              <a:rPr lang="en-US" altLang="ko-KR" sz="1600" dirty="0">
                <a:latin typeface="+mj-ea"/>
                <a:ea typeface="+mj-ea"/>
              </a:rPr>
              <a:t>($conn, "utf8");</a:t>
            </a:r>
          </a:p>
          <a:p>
            <a:r>
              <a:rPr lang="en-US" altLang="ko-KR" sz="1600" dirty="0">
                <a:latin typeface="+mj-ea"/>
                <a:ea typeface="+mj-ea"/>
              </a:rPr>
              <a:t>if (!$conn) {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die('MySQL </a:t>
            </a:r>
            <a:r>
              <a:rPr lang="ko-KR" altLang="en-US" sz="1600" dirty="0">
                <a:latin typeface="+mj-ea"/>
                <a:ea typeface="+mj-ea"/>
              </a:rPr>
              <a:t>연결 실패</a:t>
            </a:r>
            <a:r>
              <a:rPr lang="en-US" altLang="ko-KR" sz="1600" dirty="0">
                <a:latin typeface="+mj-ea"/>
                <a:ea typeface="+mj-ea"/>
              </a:rPr>
              <a:t>: ' . </a:t>
            </a:r>
            <a:r>
              <a:rPr lang="en-US" altLang="ko-KR" sz="1600" dirty="0" err="1">
                <a:latin typeface="+mj-ea"/>
                <a:ea typeface="+mj-ea"/>
              </a:rPr>
              <a:t>mysqli_connect_error</a:t>
            </a:r>
            <a:r>
              <a:rPr lang="en-US" altLang="ko-KR" sz="1600" dirty="0">
                <a:latin typeface="+mj-ea"/>
                <a:ea typeface="+mj-ea"/>
              </a:rPr>
              <a:t>());</a:t>
            </a:r>
          </a:p>
          <a:p>
            <a:r>
              <a:rPr lang="en-US" altLang="ko-KR" sz="1600" dirty="0">
                <a:latin typeface="+mj-ea"/>
                <a:ea typeface="+mj-ea"/>
              </a:rPr>
              <a:t>}</a:t>
            </a:r>
          </a:p>
          <a:p>
            <a:r>
              <a:rPr lang="en-US" altLang="ko-KR" sz="1600" dirty="0">
                <a:latin typeface="+mj-ea"/>
                <a:ea typeface="+mj-ea"/>
              </a:rPr>
              <a:t>$query = "SELECT * FROM board2";</a:t>
            </a:r>
          </a:p>
          <a:p>
            <a:r>
              <a:rPr lang="en-US" altLang="ko-KR" sz="1600" dirty="0">
                <a:latin typeface="+mj-ea"/>
                <a:ea typeface="+mj-ea"/>
              </a:rPr>
              <a:t>$result = </a:t>
            </a:r>
            <a:r>
              <a:rPr lang="en-US" altLang="ko-KR" sz="1600" dirty="0" err="1">
                <a:latin typeface="+mj-ea"/>
                <a:ea typeface="+mj-ea"/>
              </a:rPr>
              <a:t>mysqli_query</a:t>
            </a:r>
            <a:r>
              <a:rPr lang="en-US" altLang="ko-KR" sz="1600" dirty="0">
                <a:latin typeface="+mj-ea"/>
                <a:ea typeface="+mj-ea"/>
              </a:rPr>
              <a:t>($conn, $query);</a:t>
            </a:r>
          </a:p>
          <a:p>
            <a:r>
              <a:rPr lang="en-US" altLang="ko-KR" sz="1600" dirty="0">
                <a:latin typeface="+mj-ea"/>
                <a:ea typeface="+mj-ea"/>
              </a:rPr>
              <a:t>?&gt;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&lt;/head&gt;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902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2723" y="1385576"/>
            <a:ext cx="536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게시판 </a:t>
            </a:r>
            <a:r>
              <a:rPr lang="ko-KR" altLang="en-US" dirty="0" err="1" smtClean="0"/>
              <a:t>목록페이지</a:t>
            </a:r>
            <a:r>
              <a:rPr lang="en-US" altLang="ko-KR" dirty="0" smtClean="0"/>
              <a:t>-html </a:t>
            </a:r>
            <a:r>
              <a:rPr lang="ko-KR" altLang="en-US" dirty="0" smtClean="0"/>
              <a:t>소스에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넣기</a:t>
            </a:r>
            <a:r>
              <a:rPr lang="en-US" altLang="ko-KR" dirty="0" smtClean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7134" y="2480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76394" y="247841"/>
            <a:ext cx="914974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APM</a:t>
            </a:r>
            <a:r>
              <a:rPr lang="ko-KR" altLang="en-US" dirty="0" smtClean="0"/>
              <a:t>을 이용한 게시판 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7134" y="1916482"/>
            <a:ext cx="91189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&lt;body&gt;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&lt;h2&gt;</a:t>
            </a:r>
            <a:r>
              <a:rPr lang="ko-KR" altLang="en-US" sz="1600" dirty="0">
                <a:latin typeface="+mj-ea"/>
                <a:ea typeface="+mj-ea"/>
              </a:rPr>
              <a:t>게시판</a:t>
            </a:r>
            <a:r>
              <a:rPr lang="en-US" altLang="ko-KR" sz="1600" dirty="0">
                <a:latin typeface="+mj-ea"/>
                <a:ea typeface="+mj-ea"/>
              </a:rPr>
              <a:t>&lt;/h2&gt;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&lt;table&gt;</a:t>
            </a:r>
          </a:p>
          <a:p>
            <a:r>
              <a:rPr lang="en-US" altLang="ko-KR" sz="1600" dirty="0" smtClean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&lt;</a:t>
            </a:r>
            <a:r>
              <a:rPr lang="en-US" altLang="ko-KR" sz="1600" dirty="0" err="1">
                <a:latin typeface="+mj-ea"/>
                <a:ea typeface="+mj-ea"/>
              </a:rPr>
              <a:t>tr</a:t>
            </a:r>
            <a:r>
              <a:rPr lang="en-US" altLang="ko-KR" sz="1600" dirty="0">
                <a:latin typeface="+mj-ea"/>
                <a:ea typeface="+mj-ea"/>
              </a:rPr>
              <a:t>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&lt;</a:t>
            </a:r>
            <a:r>
              <a:rPr lang="en-US" altLang="ko-KR" sz="1600" dirty="0" err="1">
                <a:latin typeface="+mj-ea"/>
                <a:ea typeface="+mj-ea"/>
              </a:rPr>
              <a:t>th</a:t>
            </a:r>
            <a:r>
              <a:rPr lang="en-US" altLang="ko-KR" sz="1600" dirty="0">
                <a:latin typeface="+mj-ea"/>
                <a:ea typeface="+mj-ea"/>
              </a:rPr>
              <a:t> id='col1'&gt;NO&lt;/</a:t>
            </a:r>
            <a:r>
              <a:rPr lang="en-US" altLang="ko-KR" sz="1600" dirty="0" err="1">
                <a:latin typeface="+mj-ea"/>
                <a:ea typeface="+mj-ea"/>
              </a:rPr>
              <a:t>th</a:t>
            </a:r>
            <a:r>
              <a:rPr lang="en-US" altLang="ko-KR" sz="1600" dirty="0">
                <a:latin typeface="+mj-ea"/>
                <a:ea typeface="+mj-ea"/>
              </a:rPr>
              <a:t>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&lt;</a:t>
            </a:r>
            <a:r>
              <a:rPr lang="en-US" altLang="ko-KR" sz="1600" dirty="0" err="1">
                <a:latin typeface="+mj-ea"/>
                <a:ea typeface="+mj-ea"/>
              </a:rPr>
              <a:t>th</a:t>
            </a:r>
            <a:r>
              <a:rPr lang="en-US" altLang="ko-KR" sz="1600" dirty="0">
                <a:latin typeface="+mj-ea"/>
                <a:ea typeface="+mj-ea"/>
              </a:rPr>
              <a:t> id='col2'&gt;</a:t>
            </a:r>
            <a:r>
              <a:rPr lang="ko-KR" altLang="en-US" sz="1600" dirty="0">
                <a:latin typeface="+mj-ea"/>
                <a:ea typeface="+mj-ea"/>
              </a:rPr>
              <a:t>제목</a:t>
            </a:r>
            <a:r>
              <a:rPr lang="en-US" altLang="ko-KR" sz="1600" dirty="0">
                <a:latin typeface="+mj-ea"/>
                <a:ea typeface="+mj-ea"/>
              </a:rPr>
              <a:t>&lt;/</a:t>
            </a:r>
            <a:r>
              <a:rPr lang="en-US" altLang="ko-KR" sz="1600" dirty="0" err="1">
                <a:latin typeface="+mj-ea"/>
                <a:ea typeface="+mj-ea"/>
              </a:rPr>
              <a:t>th</a:t>
            </a:r>
            <a:r>
              <a:rPr lang="en-US" altLang="ko-KR" sz="1600" dirty="0">
                <a:latin typeface="+mj-ea"/>
                <a:ea typeface="+mj-ea"/>
              </a:rPr>
              <a:t>&gt;  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&lt;</a:t>
            </a:r>
            <a:r>
              <a:rPr lang="en-US" altLang="ko-KR" sz="1600" dirty="0" err="1">
                <a:latin typeface="+mj-ea"/>
                <a:ea typeface="+mj-ea"/>
              </a:rPr>
              <a:t>th</a:t>
            </a:r>
            <a:r>
              <a:rPr lang="en-US" altLang="ko-KR" sz="1600" dirty="0">
                <a:latin typeface="+mj-ea"/>
                <a:ea typeface="+mj-ea"/>
              </a:rPr>
              <a:t> id='col3'&gt;</a:t>
            </a:r>
            <a:r>
              <a:rPr lang="ko-KR" altLang="en-US" sz="1600" dirty="0">
                <a:latin typeface="+mj-ea"/>
                <a:ea typeface="+mj-ea"/>
              </a:rPr>
              <a:t>글쓴이</a:t>
            </a:r>
            <a:r>
              <a:rPr lang="en-US" altLang="ko-KR" sz="1600" dirty="0">
                <a:latin typeface="+mj-ea"/>
                <a:ea typeface="+mj-ea"/>
              </a:rPr>
              <a:t>&lt;/</a:t>
            </a:r>
            <a:r>
              <a:rPr lang="en-US" altLang="ko-KR" sz="1600" dirty="0" err="1">
                <a:latin typeface="+mj-ea"/>
                <a:ea typeface="+mj-ea"/>
              </a:rPr>
              <a:t>th</a:t>
            </a:r>
            <a:r>
              <a:rPr lang="en-US" altLang="ko-KR" sz="1600" dirty="0">
                <a:latin typeface="+mj-ea"/>
                <a:ea typeface="+mj-ea"/>
              </a:rPr>
              <a:t>&gt;    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&lt;</a:t>
            </a:r>
            <a:r>
              <a:rPr lang="en-US" altLang="ko-KR" sz="1600" dirty="0" err="1">
                <a:latin typeface="+mj-ea"/>
                <a:ea typeface="+mj-ea"/>
              </a:rPr>
              <a:t>th</a:t>
            </a:r>
            <a:r>
              <a:rPr lang="en-US" altLang="ko-KR" sz="1600" dirty="0">
                <a:latin typeface="+mj-ea"/>
                <a:ea typeface="+mj-ea"/>
              </a:rPr>
              <a:t> id='col4'&gt;</a:t>
            </a:r>
            <a:r>
              <a:rPr lang="ko-KR" altLang="en-US" sz="1600" dirty="0">
                <a:latin typeface="+mj-ea"/>
                <a:ea typeface="+mj-ea"/>
              </a:rPr>
              <a:t>등록일</a:t>
            </a:r>
            <a:r>
              <a:rPr lang="en-US" altLang="ko-KR" sz="1600" dirty="0">
                <a:latin typeface="+mj-ea"/>
                <a:ea typeface="+mj-ea"/>
              </a:rPr>
              <a:t>&lt;/</a:t>
            </a:r>
            <a:r>
              <a:rPr lang="en-US" altLang="ko-KR" sz="1600" dirty="0" err="1">
                <a:latin typeface="+mj-ea"/>
                <a:ea typeface="+mj-ea"/>
              </a:rPr>
              <a:t>th</a:t>
            </a:r>
            <a:r>
              <a:rPr lang="en-US" altLang="ko-KR" sz="1600" dirty="0">
                <a:latin typeface="+mj-ea"/>
                <a:ea typeface="+mj-ea"/>
              </a:rPr>
              <a:t>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&lt;</a:t>
            </a:r>
            <a:r>
              <a:rPr lang="en-US" altLang="ko-KR" sz="1600" dirty="0" err="1">
                <a:latin typeface="+mj-ea"/>
                <a:ea typeface="+mj-ea"/>
              </a:rPr>
              <a:t>th</a:t>
            </a:r>
            <a:r>
              <a:rPr lang="en-US" altLang="ko-KR" sz="1600" dirty="0">
                <a:latin typeface="+mj-ea"/>
                <a:ea typeface="+mj-ea"/>
              </a:rPr>
              <a:t> id='col5'&gt;</a:t>
            </a:r>
            <a:r>
              <a:rPr lang="ko-KR" altLang="en-US" sz="1600" dirty="0">
                <a:latin typeface="+mj-ea"/>
                <a:ea typeface="+mj-ea"/>
              </a:rPr>
              <a:t>조회수</a:t>
            </a:r>
            <a:r>
              <a:rPr lang="en-US" altLang="ko-KR" sz="1600" dirty="0">
                <a:latin typeface="+mj-ea"/>
                <a:ea typeface="+mj-ea"/>
              </a:rPr>
              <a:t>&lt;/</a:t>
            </a:r>
            <a:r>
              <a:rPr lang="en-US" altLang="ko-KR" sz="1600" dirty="0" err="1">
                <a:latin typeface="+mj-ea"/>
                <a:ea typeface="+mj-ea"/>
              </a:rPr>
              <a:t>th</a:t>
            </a:r>
            <a:r>
              <a:rPr lang="en-US" altLang="ko-KR" sz="1600" dirty="0">
                <a:latin typeface="+mj-ea"/>
                <a:ea typeface="+mj-ea"/>
              </a:rPr>
              <a:t>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  &lt;/</a:t>
            </a:r>
            <a:r>
              <a:rPr lang="en-US" altLang="ko-KR" sz="1600" dirty="0" err="1">
                <a:latin typeface="+mj-ea"/>
                <a:ea typeface="+mj-ea"/>
              </a:rPr>
              <a:t>tr</a:t>
            </a:r>
            <a:r>
              <a:rPr lang="en-US" altLang="ko-KR" sz="1600" dirty="0">
                <a:latin typeface="+mj-ea"/>
                <a:ea typeface="+mj-ea"/>
              </a:rPr>
              <a:t>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&lt;?</a:t>
            </a:r>
            <a:r>
              <a:rPr lang="en-US" altLang="ko-KR" sz="1600" dirty="0" err="1">
                <a:latin typeface="+mj-ea"/>
                <a:ea typeface="+mj-ea"/>
              </a:rPr>
              <a:t>php</a:t>
            </a:r>
            <a:r>
              <a:rPr lang="en-US" altLang="ko-KR" sz="1600" dirty="0">
                <a:latin typeface="+mj-ea"/>
                <a:ea typeface="+mj-ea"/>
              </a:rPr>
              <a:t>  while ($row = </a:t>
            </a:r>
            <a:r>
              <a:rPr lang="en-US" altLang="ko-KR" sz="1600" dirty="0" err="1">
                <a:latin typeface="+mj-ea"/>
                <a:ea typeface="+mj-ea"/>
              </a:rPr>
              <a:t>mysqli_fetch_assoc</a:t>
            </a:r>
            <a:r>
              <a:rPr lang="en-US" altLang="ko-KR" sz="1600" dirty="0">
                <a:latin typeface="+mj-ea"/>
                <a:ea typeface="+mj-ea"/>
              </a:rPr>
              <a:t>($result)) { ?&gt;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&lt;</a:t>
            </a:r>
            <a:r>
              <a:rPr lang="en-US" altLang="ko-KR" sz="1600" dirty="0" err="1">
                <a:latin typeface="+mj-ea"/>
                <a:ea typeface="+mj-ea"/>
              </a:rPr>
              <a:t>tr</a:t>
            </a:r>
            <a:r>
              <a:rPr lang="en-US" altLang="ko-KR" sz="1600" dirty="0">
                <a:latin typeface="+mj-ea"/>
                <a:ea typeface="+mj-ea"/>
              </a:rPr>
              <a:t>&gt;   </a:t>
            </a:r>
            <a:r>
              <a:rPr lang="en-US" altLang="ko-KR" sz="1600" dirty="0" smtClean="0">
                <a:latin typeface="+mj-ea"/>
                <a:ea typeface="+mj-ea"/>
              </a:rPr>
              <a:t>&lt;</a:t>
            </a:r>
            <a:r>
              <a:rPr lang="en-US" altLang="ko-KR" sz="1600" dirty="0">
                <a:latin typeface="+mj-ea"/>
                <a:ea typeface="+mj-ea"/>
              </a:rPr>
              <a:t>td id='col1'&gt;&lt;?</a:t>
            </a:r>
            <a:r>
              <a:rPr lang="en-US" altLang="ko-KR" sz="1600" dirty="0" err="1">
                <a:latin typeface="+mj-ea"/>
                <a:ea typeface="+mj-ea"/>
              </a:rPr>
              <a:t>php</a:t>
            </a:r>
            <a:r>
              <a:rPr lang="en-US" altLang="ko-KR" sz="1600" dirty="0">
                <a:latin typeface="+mj-ea"/>
                <a:ea typeface="+mj-ea"/>
              </a:rPr>
              <a:t> echo $row["</a:t>
            </a:r>
            <a:r>
              <a:rPr lang="en-US" altLang="ko-KR" sz="1600" dirty="0" err="1">
                <a:latin typeface="+mj-ea"/>
                <a:ea typeface="+mj-ea"/>
              </a:rPr>
              <a:t>board_idx</a:t>
            </a:r>
            <a:r>
              <a:rPr lang="en-US" altLang="ko-KR" sz="1600" dirty="0">
                <a:latin typeface="+mj-ea"/>
                <a:ea typeface="+mj-ea"/>
              </a:rPr>
              <a:t>"] ?&gt;&lt;/td&gt;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&lt;td id='col2'&gt;&lt;?</a:t>
            </a:r>
            <a:r>
              <a:rPr lang="en-US" altLang="ko-KR" sz="1600" dirty="0" err="1">
                <a:latin typeface="+mj-ea"/>
                <a:ea typeface="+mj-ea"/>
              </a:rPr>
              <a:t>php</a:t>
            </a:r>
            <a:r>
              <a:rPr lang="en-US" altLang="ko-KR" sz="1600" dirty="0">
                <a:latin typeface="+mj-ea"/>
                <a:ea typeface="+mj-ea"/>
              </a:rPr>
              <a:t> echo $row["title"] ?&gt;&lt;/td&gt;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&lt;td id="col3"&gt;&lt;?</a:t>
            </a:r>
            <a:r>
              <a:rPr lang="en-US" altLang="ko-KR" sz="1600" dirty="0" err="1">
                <a:latin typeface="+mj-ea"/>
                <a:ea typeface="+mj-ea"/>
              </a:rPr>
              <a:t>php</a:t>
            </a:r>
            <a:r>
              <a:rPr lang="en-US" altLang="ko-KR" sz="1600" dirty="0">
                <a:latin typeface="+mj-ea"/>
                <a:ea typeface="+mj-ea"/>
              </a:rPr>
              <a:t> echo $row["</a:t>
            </a:r>
            <a:r>
              <a:rPr lang="en-US" altLang="ko-KR" sz="1600" dirty="0" err="1">
                <a:latin typeface="+mj-ea"/>
                <a:ea typeface="+mj-ea"/>
              </a:rPr>
              <a:t>write_name</a:t>
            </a:r>
            <a:r>
              <a:rPr lang="en-US" altLang="ko-KR" sz="1600" dirty="0">
                <a:latin typeface="+mj-ea"/>
                <a:ea typeface="+mj-ea"/>
              </a:rPr>
              <a:t>"] ?&gt;&lt;/td&gt;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&lt;td&gt;&lt;?</a:t>
            </a:r>
            <a:r>
              <a:rPr lang="en-US" altLang="ko-KR" sz="1600" dirty="0" err="1">
                <a:latin typeface="+mj-ea"/>
                <a:ea typeface="+mj-ea"/>
              </a:rPr>
              <a:t>php</a:t>
            </a:r>
            <a:r>
              <a:rPr lang="en-US" altLang="ko-KR" sz="1600" dirty="0">
                <a:latin typeface="+mj-ea"/>
                <a:ea typeface="+mj-ea"/>
              </a:rPr>
              <a:t> echo $row["</a:t>
            </a:r>
            <a:r>
              <a:rPr lang="en-US" altLang="ko-KR" sz="1600" dirty="0" err="1">
                <a:latin typeface="+mj-ea"/>
                <a:ea typeface="+mj-ea"/>
              </a:rPr>
              <a:t>reg_date</a:t>
            </a:r>
            <a:r>
              <a:rPr lang="en-US" altLang="ko-KR" sz="1600" dirty="0">
                <a:latin typeface="+mj-ea"/>
                <a:ea typeface="+mj-ea"/>
              </a:rPr>
              <a:t>"] ?&gt;&lt;/td&gt;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&lt;td id='col5'&gt;&lt;?</a:t>
            </a:r>
            <a:r>
              <a:rPr lang="en-US" altLang="ko-KR" sz="1600" dirty="0" err="1">
                <a:latin typeface="+mj-ea"/>
                <a:ea typeface="+mj-ea"/>
              </a:rPr>
              <a:t>php</a:t>
            </a:r>
            <a:r>
              <a:rPr lang="en-US" altLang="ko-KR" sz="1600" dirty="0">
                <a:latin typeface="+mj-ea"/>
                <a:ea typeface="+mj-ea"/>
              </a:rPr>
              <a:t> echo $row["</a:t>
            </a:r>
            <a:r>
              <a:rPr lang="en-US" altLang="ko-KR" sz="1600" dirty="0" err="1">
                <a:latin typeface="+mj-ea"/>
                <a:ea typeface="+mj-ea"/>
              </a:rPr>
              <a:t>read_num</a:t>
            </a:r>
            <a:r>
              <a:rPr lang="en-US" altLang="ko-KR" sz="1600" dirty="0">
                <a:latin typeface="+mj-ea"/>
                <a:ea typeface="+mj-ea"/>
              </a:rPr>
              <a:t>"] ?&gt;&lt;/td&gt;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&lt;?</a:t>
            </a:r>
            <a:r>
              <a:rPr lang="en-US" altLang="ko-KR" sz="1600" dirty="0" err="1">
                <a:latin typeface="+mj-ea"/>
                <a:ea typeface="+mj-ea"/>
              </a:rPr>
              <a:t>php</a:t>
            </a:r>
            <a:r>
              <a:rPr lang="en-US" altLang="ko-KR" sz="1600" dirty="0">
                <a:latin typeface="+mj-ea"/>
                <a:ea typeface="+mj-ea"/>
              </a:rPr>
              <a:t> } ?&gt;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  &lt;/</a:t>
            </a:r>
            <a:r>
              <a:rPr lang="en-US" altLang="ko-KR" sz="1600" dirty="0" err="1">
                <a:latin typeface="+mj-ea"/>
                <a:ea typeface="+mj-ea"/>
              </a:rPr>
              <a:t>tr</a:t>
            </a:r>
            <a:r>
              <a:rPr lang="en-US" altLang="ko-KR" sz="1600" dirty="0">
                <a:latin typeface="+mj-ea"/>
                <a:ea typeface="+mj-ea"/>
              </a:rPr>
              <a:t>&gt;</a:t>
            </a:r>
          </a:p>
          <a:p>
            <a:r>
              <a:rPr lang="en-US" altLang="ko-KR" sz="1600" dirty="0" smtClean="0">
                <a:latin typeface="+mj-ea"/>
                <a:ea typeface="+mj-ea"/>
              </a:rPr>
              <a:t>&lt;/</a:t>
            </a:r>
            <a:r>
              <a:rPr lang="en-US" altLang="ko-KR" sz="1600" dirty="0">
                <a:latin typeface="+mj-ea"/>
                <a:ea typeface="+mj-ea"/>
              </a:rPr>
              <a:t>table&gt;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&lt;/body</a:t>
            </a:r>
            <a:r>
              <a:rPr lang="en-US" altLang="ko-KR" sz="1600" dirty="0" smtClean="0">
                <a:latin typeface="+mj-ea"/>
                <a:ea typeface="+mj-ea"/>
              </a:rPr>
              <a:t>&gt;&lt;/</a:t>
            </a:r>
            <a:r>
              <a:rPr lang="en-US" altLang="ko-KR" sz="1600" dirty="0">
                <a:latin typeface="+mj-ea"/>
                <a:ea typeface="+mj-ea"/>
              </a:rPr>
              <a:t>html&gt;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785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2723" y="1385576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게시판 글쓰기 </a:t>
            </a:r>
            <a:r>
              <a:rPr lang="en-US" altLang="ko-KR" dirty="0" smtClean="0"/>
              <a:t>–</a:t>
            </a:r>
            <a:r>
              <a:rPr lang="ko-KR" altLang="en-US" dirty="0" err="1" smtClean="0"/>
              <a:t>폼양식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7134" y="2480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76394" y="247841"/>
            <a:ext cx="914974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APM</a:t>
            </a:r>
            <a:r>
              <a:rPr lang="ko-KR" altLang="en-US" dirty="0" smtClean="0"/>
              <a:t>을 이용한 게시판 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7134" y="1916482"/>
            <a:ext cx="911894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&lt;!DOCTYPE html&gt;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</a:t>
            </a:r>
          </a:p>
          <a:p>
            <a:r>
              <a:rPr lang="en-US" altLang="ko-KR" sz="1600" dirty="0"/>
              <a:t>&lt;meta charset='utf-8'&gt;</a:t>
            </a:r>
          </a:p>
          <a:p>
            <a:r>
              <a:rPr lang="en-US" altLang="ko-KR" sz="1600" dirty="0"/>
              <a:t>&lt;/head&gt;</a:t>
            </a:r>
          </a:p>
          <a:p>
            <a:r>
              <a:rPr lang="en-US" altLang="ko-KR" sz="1600" dirty="0"/>
              <a:t>&lt;body&gt;</a:t>
            </a:r>
          </a:p>
          <a:p>
            <a:r>
              <a:rPr lang="en-US" altLang="ko-KR" sz="1600" dirty="0"/>
              <a:t>&lt;h3&gt;</a:t>
            </a:r>
            <a:r>
              <a:rPr lang="ko-KR" altLang="en-US" sz="1600" dirty="0"/>
              <a:t>문의 게시판 글쓰기</a:t>
            </a:r>
            <a:r>
              <a:rPr lang="en-US" altLang="ko-KR" sz="1600" dirty="0"/>
              <a:t>&lt;/h3&gt;</a:t>
            </a:r>
          </a:p>
          <a:p>
            <a:r>
              <a:rPr lang="en-US" altLang="ko-KR" sz="1600" dirty="0"/>
              <a:t>&lt;form action="</a:t>
            </a:r>
            <a:r>
              <a:rPr lang="en-US" altLang="ko-KR" sz="1600" dirty="0" err="1"/>
              <a:t>board_write_ok.php</a:t>
            </a:r>
            <a:r>
              <a:rPr lang="en-US" altLang="ko-KR" sz="1600" dirty="0"/>
              <a:t>" method="post"&gt;</a:t>
            </a:r>
          </a:p>
          <a:p>
            <a:r>
              <a:rPr lang="en-US" altLang="ko-KR" sz="1600" dirty="0"/>
              <a:t>&lt;table&gt;</a:t>
            </a:r>
          </a:p>
          <a:p>
            <a:r>
              <a:rPr lang="en-US" altLang="ko-KR" sz="1600" dirty="0"/>
              <a:t>    &lt;</a:t>
            </a:r>
            <a:r>
              <a:rPr lang="en-US" altLang="ko-KR" sz="1600" dirty="0" err="1"/>
              <a:t>tr</a:t>
            </a:r>
            <a:r>
              <a:rPr lang="en-US" altLang="ko-KR" sz="1600" dirty="0" smtClean="0"/>
              <a:t>&gt;        </a:t>
            </a:r>
            <a:r>
              <a:rPr lang="en-US" altLang="ko-KR" sz="1600" dirty="0"/>
              <a:t>&lt;td&gt;</a:t>
            </a:r>
            <a:r>
              <a:rPr lang="ko-KR" altLang="en-US" sz="1600" dirty="0"/>
              <a:t>이름</a:t>
            </a:r>
            <a:r>
              <a:rPr lang="en-US" altLang="ko-KR" sz="1600" dirty="0"/>
              <a:t>&lt;/td&gt;&lt;td&gt;&lt;input type='text' name="writer"&gt;&lt;/td</a:t>
            </a:r>
            <a:r>
              <a:rPr lang="en-US" altLang="ko-KR" sz="1600" dirty="0" smtClean="0"/>
              <a:t>&gt;    </a:t>
            </a:r>
            <a:r>
              <a:rPr lang="en-US" altLang="ko-KR" sz="1600" dirty="0"/>
              <a:t>&lt;/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&lt;</a:t>
            </a:r>
            <a:r>
              <a:rPr lang="en-US" altLang="ko-KR" sz="1600" dirty="0" err="1"/>
              <a:t>tr</a:t>
            </a:r>
            <a:r>
              <a:rPr lang="en-US" altLang="ko-KR" sz="1600" dirty="0" smtClean="0"/>
              <a:t>&gt;        </a:t>
            </a:r>
            <a:r>
              <a:rPr lang="en-US" altLang="ko-KR" sz="1600" dirty="0"/>
              <a:t>&lt;td&gt;</a:t>
            </a:r>
            <a:r>
              <a:rPr lang="ko-KR" altLang="en-US" sz="1600" dirty="0"/>
              <a:t>제목</a:t>
            </a:r>
            <a:r>
              <a:rPr lang="en-US" altLang="ko-KR" sz="1600" dirty="0"/>
              <a:t>&lt;/td&gt;&lt;td&gt;&lt;input type='text'&gt;&lt;/td</a:t>
            </a:r>
            <a:r>
              <a:rPr lang="en-US" altLang="ko-KR" sz="1600" dirty="0" smtClean="0"/>
              <a:t>&gt;    </a:t>
            </a:r>
            <a:r>
              <a:rPr lang="en-US" altLang="ko-KR" sz="1600" dirty="0"/>
              <a:t>&lt;/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&lt;</a:t>
            </a:r>
            <a:r>
              <a:rPr lang="en-US" altLang="ko-KR" sz="1600" dirty="0" err="1"/>
              <a:t>tr</a:t>
            </a:r>
            <a:r>
              <a:rPr lang="en-US" altLang="ko-KR" sz="1600" dirty="0" smtClean="0"/>
              <a:t>&gt;        </a:t>
            </a:r>
            <a:r>
              <a:rPr lang="en-US" altLang="ko-KR" sz="1600" dirty="0"/>
              <a:t>&lt;td&gt;</a:t>
            </a:r>
            <a:r>
              <a:rPr lang="ko-KR" altLang="en-US" sz="1600" dirty="0"/>
              <a:t>내용</a:t>
            </a:r>
            <a:r>
              <a:rPr lang="en-US" altLang="ko-KR" sz="1600" dirty="0"/>
              <a:t>&lt;/td&gt;&lt;td&gt;&lt;</a:t>
            </a:r>
            <a:r>
              <a:rPr lang="en-US" altLang="ko-KR" sz="1600" dirty="0" err="1"/>
              <a:t>textarea</a:t>
            </a:r>
            <a:r>
              <a:rPr lang="en-US" altLang="ko-KR" sz="1600" dirty="0"/>
              <a:t> rows='6' cols='50'&gt;&lt;/</a:t>
            </a:r>
            <a:r>
              <a:rPr lang="en-US" altLang="ko-KR" sz="1600" dirty="0" err="1"/>
              <a:t>textarea</a:t>
            </a:r>
            <a:r>
              <a:rPr lang="en-US" altLang="ko-KR" sz="1600" dirty="0"/>
              <a:t>&gt;&lt;/td</a:t>
            </a:r>
            <a:r>
              <a:rPr lang="en-US" altLang="ko-KR" sz="1600" dirty="0" smtClean="0"/>
              <a:t>&gt;    </a:t>
            </a:r>
            <a:r>
              <a:rPr lang="en-US" altLang="ko-KR" sz="1600" dirty="0"/>
              <a:t>&lt;/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&lt;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	    &lt;td </a:t>
            </a:r>
            <a:r>
              <a:rPr lang="en-US" altLang="ko-KR" sz="1600" dirty="0" err="1"/>
              <a:t>colspan</a:t>
            </a:r>
            <a:r>
              <a:rPr lang="en-US" altLang="ko-KR" sz="1600" dirty="0"/>
              <a:t>='2'&gt;&lt;input type="submit" value="</a:t>
            </a:r>
            <a:r>
              <a:rPr lang="ko-KR" altLang="en-US" sz="1600" dirty="0"/>
              <a:t>확인</a:t>
            </a:r>
            <a:r>
              <a:rPr lang="en-US" altLang="ko-KR" sz="1600" dirty="0"/>
              <a:t>"&gt;&lt;/td&gt;</a:t>
            </a:r>
          </a:p>
          <a:p>
            <a:r>
              <a:rPr lang="en-US" altLang="ko-KR" sz="1600" dirty="0"/>
              <a:t>    &lt;/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&lt;/table&gt;</a:t>
            </a:r>
          </a:p>
          <a:p>
            <a:r>
              <a:rPr lang="en-US" altLang="ko-KR" sz="1600" dirty="0"/>
              <a:t>&lt;/form&gt;</a:t>
            </a:r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270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2723" y="1385576"/>
            <a:ext cx="559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게시판 글쓰기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처리페이지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board_write_ok.php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27134" y="2480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76394" y="247841"/>
            <a:ext cx="914974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APM</a:t>
            </a:r>
            <a:r>
              <a:rPr lang="ko-KR" altLang="en-US" dirty="0" smtClean="0"/>
              <a:t>을 이용한 게시판 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7134" y="1916482"/>
            <a:ext cx="91189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&lt;?</a:t>
            </a:r>
            <a:r>
              <a:rPr lang="en-US" altLang="ko-KR" sz="1600" dirty="0" err="1">
                <a:latin typeface="+mj-ea"/>
                <a:ea typeface="+mj-ea"/>
              </a:rPr>
              <a:t>php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$</a:t>
            </a:r>
            <a:r>
              <a:rPr lang="en-US" altLang="ko-KR" sz="1600" dirty="0" err="1">
                <a:latin typeface="+mj-ea"/>
                <a:ea typeface="+mj-ea"/>
              </a:rPr>
              <a:t>write_name</a:t>
            </a:r>
            <a:r>
              <a:rPr lang="en-US" altLang="ko-KR" sz="1600" dirty="0">
                <a:latin typeface="+mj-ea"/>
                <a:ea typeface="+mj-ea"/>
              </a:rPr>
              <a:t> = $_POST['writer'];</a:t>
            </a:r>
          </a:p>
          <a:p>
            <a:r>
              <a:rPr lang="en-US" altLang="ko-KR" sz="1600" dirty="0">
                <a:latin typeface="+mj-ea"/>
                <a:ea typeface="+mj-ea"/>
              </a:rPr>
              <a:t>$host = 'localhost'; // MySQL </a:t>
            </a:r>
            <a:r>
              <a:rPr lang="ko-KR" altLang="en-US" sz="1600" dirty="0">
                <a:latin typeface="+mj-ea"/>
                <a:ea typeface="+mj-ea"/>
              </a:rPr>
              <a:t>호스트</a:t>
            </a:r>
          </a:p>
          <a:p>
            <a:r>
              <a:rPr lang="en-US" altLang="ko-KR" sz="1600" dirty="0">
                <a:latin typeface="+mj-ea"/>
                <a:ea typeface="+mj-ea"/>
              </a:rPr>
              <a:t>$username = '</a:t>
            </a:r>
            <a:r>
              <a:rPr lang="en-US" altLang="ko-KR" sz="1600" dirty="0" err="1">
                <a:latin typeface="+mj-ea"/>
                <a:ea typeface="+mj-ea"/>
              </a:rPr>
              <a:t>dietmall</a:t>
            </a:r>
            <a:r>
              <a:rPr lang="en-US" altLang="ko-KR" sz="1600" dirty="0">
                <a:latin typeface="+mj-ea"/>
                <a:ea typeface="+mj-ea"/>
              </a:rPr>
              <a:t>'; // MySQL </a:t>
            </a:r>
            <a:r>
              <a:rPr lang="ko-KR" altLang="en-US" sz="1600" dirty="0">
                <a:latin typeface="+mj-ea"/>
                <a:ea typeface="+mj-ea"/>
              </a:rPr>
              <a:t>사용자명</a:t>
            </a:r>
          </a:p>
          <a:p>
            <a:r>
              <a:rPr lang="en-US" altLang="ko-KR" sz="1600" dirty="0">
                <a:latin typeface="+mj-ea"/>
                <a:ea typeface="+mj-ea"/>
              </a:rPr>
              <a:t>$password = '1111'; // MySQL </a:t>
            </a:r>
            <a:r>
              <a:rPr lang="ko-KR" altLang="en-US" sz="1600" dirty="0">
                <a:latin typeface="+mj-ea"/>
                <a:ea typeface="+mj-ea"/>
              </a:rPr>
              <a:t>비밀번호</a:t>
            </a:r>
          </a:p>
          <a:p>
            <a:r>
              <a:rPr lang="en-US" altLang="ko-KR" sz="1600" dirty="0">
                <a:latin typeface="+mj-ea"/>
                <a:ea typeface="+mj-ea"/>
              </a:rPr>
              <a:t>$database = '</a:t>
            </a:r>
            <a:r>
              <a:rPr lang="en-US" altLang="ko-KR" sz="1600" dirty="0" err="1">
                <a:latin typeface="+mj-ea"/>
                <a:ea typeface="+mj-ea"/>
              </a:rPr>
              <a:t>dietmall</a:t>
            </a:r>
            <a:r>
              <a:rPr lang="en-US" altLang="ko-KR" sz="1600" dirty="0">
                <a:latin typeface="+mj-ea"/>
                <a:ea typeface="+mj-ea"/>
              </a:rPr>
              <a:t>'; // </a:t>
            </a:r>
            <a:r>
              <a:rPr lang="ko-KR" altLang="en-US" sz="1600" dirty="0">
                <a:latin typeface="+mj-ea"/>
                <a:ea typeface="+mj-ea"/>
              </a:rPr>
              <a:t>사용할 데이터베이스명</a:t>
            </a:r>
          </a:p>
          <a:p>
            <a:r>
              <a:rPr lang="en-US" altLang="ko-KR" sz="1600" dirty="0">
                <a:latin typeface="+mj-ea"/>
                <a:ea typeface="+mj-ea"/>
              </a:rPr>
              <a:t>$conn = </a:t>
            </a:r>
            <a:r>
              <a:rPr lang="en-US" altLang="ko-KR" sz="1600" dirty="0" err="1">
                <a:latin typeface="+mj-ea"/>
                <a:ea typeface="+mj-ea"/>
              </a:rPr>
              <a:t>mysqli_connect</a:t>
            </a:r>
            <a:r>
              <a:rPr lang="en-US" altLang="ko-KR" sz="1600" dirty="0">
                <a:latin typeface="+mj-ea"/>
                <a:ea typeface="+mj-ea"/>
              </a:rPr>
              <a:t>($host, $username, $password, $database);</a:t>
            </a:r>
          </a:p>
          <a:p>
            <a:r>
              <a:rPr lang="en-US" altLang="ko-KR" sz="1600" dirty="0" err="1">
                <a:latin typeface="+mj-ea"/>
                <a:ea typeface="+mj-ea"/>
              </a:rPr>
              <a:t>mysqli_set_charset</a:t>
            </a:r>
            <a:r>
              <a:rPr lang="en-US" altLang="ko-KR" sz="1600" dirty="0">
                <a:latin typeface="+mj-ea"/>
                <a:ea typeface="+mj-ea"/>
              </a:rPr>
              <a:t>($conn, "utf8");</a:t>
            </a:r>
          </a:p>
          <a:p>
            <a:r>
              <a:rPr lang="en-US" altLang="ko-KR" sz="1600" dirty="0">
                <a:latin typeface="+mj-ea"/>
                <a:ea typeface="+mj-ea"/>
              </a:rPr>
              <a:t>$</a:t>
            </a:r>
            <a:r>
              <a:rPr lang="en-US" altLang="ko-KR" sz="1600" dirty="0" err="1">
                <a:latin typeface="+mj-ea"/>
                <a:ea typeface="+mj-ea"/>
              </a:rPr>
              <a:t>sql</a:t>
            </a:r>
            <a:r>
              <a:rPr lang="en-US" altLang="ko-KR" sz="1600" dirty="0">
                <a:latin typeface="+mj-ea"/>
                <a:ea typeface="+mj-ea"/>
              </a:rPr>
              <a:t>="insert into board2(title, </a:t>
            </a:r>
            <a:r>
              <a:rPr lang="en-US" altLang="ko-KR" sz="1600" dirty="0" err="1">
                <a:latin typeface="+mj-ea"/>
                <a:ea typeface="+mj-ea"/>
              </a:rPr>
              <a:t>contents,write_name,reg_date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en-US" altLang="ko-KR" sz="1600" dirty="0" err="1">
                <a:latin typeface="+mj-ea"/>
                <a:ea typeface="+mj-ea"/>
              </a:rPr>
              <a:t>read_num</a:t>
            </a:r>
            <a:r>
              <a:rPr lang="en-US" altLang="ko-KR" sz="1600" dirty="0">
                <a:latin typeface="+mj-ea"/>
                <a:ea typeface="+mj-ea"/>
              </a:rPr>
              <a:t>) values('title3','its contents3','".$write_name."',sysdate(),0)";</a:t>
            </a:r>
          </a:p>
          <a:p>
            <a:r>
              <a:rPr lang="en-US" altLang="ko-KR" sz="1600" dirty="0" smtClean="0">
                <a:latin typeface="+mj-ea"/>
                <a:ea typeface="+mj-ea"/>
              </a:rPr>
              <a:t>echo </a:t>
            </a:r>
            <a:r>
              <a:rPr lang="en-US" altLang="ko-KR" sz="1600" dirty="0">
                <a:latin typeface="+mj-ea"/>
                <a:ea typeface="+mj-ea"/>
              </a:rPr>
              <a:t>$</a:t>
            </a:r>
            <a:r>
              <a:rPr lang="en-US" altLang="ko-KR" sz="1600" dirty="0" err="1">
                <a:latin typeface="+mj-ea"/>
                <a:ea typeface="+mj-ea"/>
              </a:rPr>
              <a:t>sql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r>
              <a:rPr lang="en-US" altLang="ko-KR" sz="1600" dirty="0">
                <a:latin typeface="+mj-ea"/>
                <a:ea typeface="+mj-ea"/>
              </a:rPr>
              <a:t> $result= </a:t>
            </a:r>
            <a:r>
              <a:rPr lang="en-US" altLang="ko-KR" sz="1600" dirty="0" err="1">
                <a:latin typeface="+mj-ea"/>
                <a:ea typeface="+mj-ea"/>
              </a:rPr>
              <a:t>mysqli_query</a:t>
            </a:r>
            <a:r>
              <a:rPr lang="en-US" altLang="ko-KR" sz="1600" dirty="0">
                <a:latin typeface="+mj-ea"/>
                <a:ea typeface="+mj-ea"/>
              </a:rPr>
              <a:t>($conn, $</a:t>
            </a:r>
            <a:r>
              <a:rPr lang="en-US" altLang="ko-KR" sz="1600" dirty="0" err="1">
                <a:latin typeface="+mj-ea"/>
                <a:ea typeface="+mj-ea"/>
              </a:rPr>
              <a:t>sql</a:t>
            </a:r>
            <a:r>
              <a:rPr lang="en-US" altLang="ko-KR" sz="1600" dirty="0">
                <a:latin typeface="+mj-ea"/>
                <a:ea typeface="+mj-ea"/>
              </a:rPr>
              <a:t>);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if($result &gt; 0) {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    echo"&lt;script&gt;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        alert('</a:t>
            </a:r>
            <a:r>
              <a:rPr lang="ko-KR" altLang="en-US" sz="1600" dirty="0">
                <a:latin typeface="+mj-ea"/>
                <a:ea typeface="+mj-ea"/>
              </a:rPr>
              <a:t>글이 성공적으로 등록되었습니다</a:t>
            </a:r>
            <a:r>
              <a:rPr lang="en-US" altLang="ko-KR" sz="1600" dirty="0">
                <a:latin typeface="+mj-ea"/>
                <a:ea typeface="+mj-ea"/>
              </a:rPr>
              <a:t>.');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        </a:t>
            </a:r>
            <a:r>
              <a:rPr lang="en-US" altLang="ko-KR" sz="1600" dirty="0" err="1">
                <a:latin typeface="+mj-ea"/>
                <a:ea typeface="+mj-ea"/>
              </a:rPr>
              <a:t>location.href</a:t>
            </a:r>
            <a:r>
              <a:rPr lang="en-US" altLang="ko-KR" sz="1600" dirty="0">
                <a:latin typeface="+mj-ea"/>
                <a:ea typeface="+mj-ea"/>
              </a:rPr>
              <a:t>='./</a:t>
            </a:r>
            <a:r>
              <a:rPr lang="en-US" altLang="ko-KR" sz="1600" dirty="0" err="1">
                <a:latin typeface="+mj-ea"/>
                <a:ea typeface="+mj-ea"/>
              </a:rPr>
              <a:t>board_list.php</a:t>
            </a:r>
            <a:r>
              <a:rPr lang="en-US" altLang="ko-KR" sz="1600" dirty="0">
                <a:latin typeface="+mj-ea"/>
                <a:ea typeface="+mj-ea"/>
              </a:rPr>
              <a:t>';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    &lt;/script&gt;";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    exit();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} </a:t>
            </a:r>
          </a:p>
          <a:p>
            <a:r>
              <a:rPr lang="en-US" altLang="ko-KR" sz="1600" dirty="0">
                <a:latin typeface="+mj-ea"/>
                <a:ea typeface="+mj-ea"/>
              </a:rPr>
              <a:t>?&gt;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7612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2723" y="1385576"/>
            <a:ext cx="429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게시판 </a:t>
            </a:r>
            <a:r>
              <a:rPr lang="ko-KR" altLang="en-US" dirty="0" err="1" smtClean="0"/>
              <a:t>글보기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</a:t>
            </a:r>
            <a:r>
              <a:rPr lang="en-US" altLang="ko-KR" dirty="0" err="1" smtClean="0"/>
              <a:t>board_view_ok.php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27134" y="2480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76394" y="247841"/>
            <a:ext cx="914974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APM</a:t>
            </a:r>
            <a:r>
              <a:rPr lang="ko-KR" altLang="en-US" dirty="0" smtClean="0"/>
              <a:t>을 이용한 게시판 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7134" y="1916482"/>
            <a:ext cx="91189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&lt;?</a:t>
            </a:r>
            <a:r>
              <a:rPr lang="en-US" altLang="ko-KR" sz="1600" dirty="0" err="1">
                <a:latin typeface="+mj-ea"/>
                <a:ea typeface="+mj-ea"/>
              </a:rPr>
              <a:t>php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$</a:t>
            </a:r>
            <a:r>
              <a:rPr lang="en-US" altLang="ko-KR" sz="1600" dirty="0" err="1">
                <a:latin typeface="+mj-ea"/>
                <a:ea typeface="+mj-ea"/>
              </a:rPr>
              <a:t>write_name</a:t>
            </a:r>
            <a:r>
              <a:rPr lang="en-US" altLang="ko-KR" sz="1600" dirty="0">
                <a:latin typeface="+mj-ea"/>
                <a:ea typeface="+mj-ea"/>
              </a:rPr>
              <a:t> = $_POST['writer'];</a:t>
            </a:r>
          </a:p>
          <a:p>
            <a:r>
              <a:rPr lang="en-US" altLang="ko-KR" sz="1600" dirty="0">
                <a:latin typeface="+mj-ea"/>
                <a:ea typeface="+mj-ea"/>
              </a:rPr>
              <a:t>$host = 'localhost'; // MySQL </a:t>
            </a:r>
            <a:r>
              <a:rPr lang="ko-KR" altLang="en-US" sz="1600" dirty="0">
                <a:latin typeface="+mj-ea"/>
                <a:ea typeface="+mj-ea"/>
              </a:rPr>
              <a:t>호스트</a:t>
            </a:r>
          </a:p>
          <a:p>
            <a:r>
              <a:rPr lang="en-US" altLang="ko-KR" sz="1600" dirty="0">
                <a:latin typeface="+mj-ea"/>
                <a:ea typeface="+mj-ea"/>
              </a:rPr>
              <a:t>$username = '</a:t>
            </a:r>
            <a:r>
              <a:rPr lang="en-US" altLang="ko-KR" sz="1600" dirty="0" err="1">
                <a:latin typeface="+mj-ea"/>
                <a:ea typeface="+mj-ea"/>
              </a:rPr>
              <a:t>dietmall</a:t>
            </a:r>
            <a:r>
              <a:rPr lang="en-US" altLang="ko-KR" sz="1600" dirty="0">
                <a:latin typeface="+mj-ea"/>
                <a:ea typeface="+mj-ea"/>
              </a:rPr>
              <a:t>'; // MySQL </a:t>
            </a:r>
            <a:r>
              <a:rPr lang="ko-KR" altLang="en-US" sz="1600" dirty="0">
                <a:latin typeface="+mj-ea"/>
                <a:ea typeface="+mj-ea"/>
              </a:rPr>
              <a:t>사용자명</a:t>
            </a:r>
          </a:p>
          <a:p>
            <a:r>
              <a:rPr lang="en-US" altLang="ko-KR" sz="1600" dirty="0">
                <a:latin typeface="+mj-ea"/>
                <a:ea typeface="+mj-ea"/>
              </a:rPr>
              <a:t>$password = '1111'; // MySQL </a:t>
            </a:r>
            <a:r>
              <a:rPr lang="ko-KR" altLang="en-US" sz="1600" dirty="0">
                <a:latin typeface="+mj-ea"/>
                <a:ea typeface="+mj-ea"/>
              </a:rPr>
              <a:t>비밀번호</a:t>
            </a:r>
          </a:p>
          <a:p>
            <a:r>
              <a:rPr lang="en-US" altLang="ko-KR" sz="1600" dirty="0">
                <a:latin typeface="+mj-ea"/>
                <a:ea typeface="+mj-ea"/>
              </a:rPr>
              <a:t>$database = '</a:t>
            </a:r>
            <a:r>
              <a:rPr lang="en-US" altLang="ko-KR" sz="1600" dirty="0" err="1">
                <a:latin typeface="+mj-ea"/>
                <a:ea typeface="+mj-ea"/>
              </a:rPr>
              <a:t>dietmall</a:t>
            </a:r>
            <a:r>
              <a:rPr lang="en-US" altLang="ko-KR" sz="1600" dirty="0">
                <a:latin typeface="+mj-ea"/>
                <a:ea typeface="+mj-ea"/>
              </a:rPr>
              <a:t>'; // </a:t>
            </a:r>
            <a:r>
              <a:rPr lang="ko-KR" altLang="en-US" sz="1600" dirty="0">
                <a:latin typeface="+mj-ea"/>
                <a:ea typeface="+mj-ea"/>
              </a:rPr>
              <a:t>사용할 데이터베이스명</a:t>
            </a:r>
          </a:p>
          <a:p>
            <a:r>
              <a:rPr lang="en-US" altLang="ko-KR" sz="1600" dirty="0">
                <a:latin typeface="+mj-ea"/>
                <a:ea typeface="+mj-ea"/>
              </a:rPr>
              <a:t>$conn = </a:t>
            </a:r>
            <a:r>
              <a:rPr lang="en-US" altLang="ko-KR" sz="1600" dirty="0" err="1">
                <a:latin typeface="+mj-ea"/>
                <a:ea typeface="+mj-ea"/>
              </a:rPr>
              <a:t>mysqli_connect</a:t>
            </a:r>
            <a:r>
              <a:rPr lang="en-US" altLang="ko-KR" sz="1600" dirty="0">
                <a:latin typeface="+mj-ea"/>
                <a:ea typeface="+mj-ea"/>
              </a:rPr>
              <a:t>($host, $username, $password, $database);</a:t>
            </a:r>
          </a:p>
          <a:p>
            <a:r>
              <a:rPr lang="en-US" altLang="ko-KR" sz="1600" dirty="0" err="1">
                <a:latin typeface="+mj-ea"/>
                <a:ea typeface="+mj-ea"/>
              </a:rPr>
              <a:t>mysqli_set_charset</a:t>
            </a:r>
            <a:r>
              <a:rPr lang="en-US" altLang="ko-KR" sz="1600" dirty="0">
                <a:latin typeface="+mj-ea"/>
                <a:ea typeface="+mj-ea"/>
              </a:rPr>
              <a:t>($conn, "utf8");</a:t>
            </a:r>
          </a:p>
          <a:p>
            <a:r>
              <a:rPr lang="en-US" altLang="ko-KR" sz="1600" dirty="0">
                <a:latin typeface="+mj-ea"/>
                <a:ea typeface="+mj-ea"/>
              </a:rPr>
              <a:t>$</a:t>
            </a:r>
            <a:r>
              <a:rPr lang="en-US" altLang="ko-KR" sz="1600" dirty="0" err="1">
                <a:latin typeface="+mj-ea"/>
                <a:ea typeface="+mj-ea"/>
              </a:rPr>
              <a:t>sql</a:t>
            </a:r>
            <a:r>
              <a:rPr lang="en-US" altLang="ko-KR" sz="1600" dirty="0">
                <a:latin typeface="+mj-ea"/>
                <a:ea typeface="+mj-ea"/>
              </a:rPr>
              <a:t>="insert into board2(title, </a:t>
            </a:r>
            <a:r>
              <a:rPr lang="en-US" altLang="ko-KR" sz="1600" dirty="0" err="1">
                <a:latin typeface="+mj-ea"/>
                <a:ea typeface="+mj-ea"/>
              </a:rPr>
              <a:t>contents,write_name,reg_date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en-US" altLang="ko-KR" sz="1600" dirty="0" err="1">
                <a:latin typeface="+mj-ea"/>
                <a:ea typeface="+mj-ea"/>
              </a:rPr>
              <a:t>read_num</a:t>
            </a:r>
            <a:r>
              <a:rPr lang="en-US" altLang="ko-KR" sz="1600" dirty="0">
                <a:latin typeface="+mj-ea"/>
                <a:ea typeface="+mj-ea"/>
              </a:rPr>
              <a:t>) values('title3','its contents3','".$write_name."',sysdate(),0)";</a:t>
            </a:r>
          </a:p>
          <a:p>
            <a:r>
              <a:rPr lang="en-US" altLang="ko-KR" sz="1600" dirty="0" smtClean="0">
                <a:latin typeface="+mj-ea"/>
                <a:ea typeface="+mj-ea"/>
              </a:rPr>
              <a:t>echo </a:t>
            </a:r>
            <a:r>
              <a:rPr lang="en-US" altLang="ko-KR" sz="1600" dirty="0">
                <a:latin typeface="+mj-ea"/>
                <a:ea typeface="+mj-ea"/>
              </a:rPr>
              <a:t>$</a:t>
            </a:r>
            <a:r>
              <a:rPr lang="en-US" altLang="ko-KR" sz="1600" dirty="0" err="1">
                <a:latin typeface="+mj-ea"/>
                <a:ea typeface="+mj-ea"/>
              </a:rPr>
              <a:t>sql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r>
              <a:rPr lang="en-US" altLang="ko-KR" sz="1600" dirty="0">
                <a:latin typeface="+mj-ea"/>
                <a:ea typeface="+mj-ea"/>
              </a:rPr>
              <a:t> $result= </a:t>
            </a:r>
            <a:r>
              <a:rPr lang="en-US" altLang="ko-KR" sz="1600" dirty="0" err="1">
                <a:latin typeface="+mj-ea"/>
                <a:ea typeface="+mj-ea"/>
              </a:rPr>
              <a:t>mysqli_query</a:t>
            </a:r>
            <a:r>
              <a:rPr lang="en-US" altLang="ko-KR" sz="1600" dirty="0">
                <a:latin typeface="+mj-ea"/>
                <a:ea typeface="+mj-ea"/>
              </a:rPr>
              <a:t>($conn, $</a:t>
            </a:r>
            <a:r>
              <a:rPr lang="en-US" altLang="ko-KR" sz="1600" dirty="0" err="1">
                <a:latin typeface="+mj-ea"/>
                <a:ea typeface="+mj-ea"/>
              </a:rPr>
              <a:t>sql</a:t>
            </a:r>
            <a:r>
              <a:rPr lang="en-US" altLang="ko-KR" sz="1600" dirty="0">
                <a:latin typeface="+mj-ea"/>
                <a:ea typeface="+mj-ea"/>
              </a:rPr>
              <a:t>);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if($result &gt; 0) {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    </a:t>
            </a:r>
            <a:r>
              <a:rPr lang="en-US" altLang="ko-KR" sz="1600" dirty="0" smtClean="0">
                <a:latin typeface="+mj-ea"/>
                <a:ea typeface="+mj-ea"/>
              </a:rPr>
              <a:t>echo“</a:t>
            </a:r>
            <a:br>
              <a:rPr lang="en-US" altLang="ko-KR" sz="1600" dirty="0" smtClean="0">
                <a:latin typeface="+mj-ea"/>
                <a:ea typeface="+mj-ea"/>
              </a:rPr>
            </a:br>
            <a:r>
              <a:rPr lang="en-US" altLang="ko-KR" sz="1600" dirty="0" smtClean="0">
                <a:latin typeface="+mj-ea"/>
                <a:ea typeface="+mj-ea"/>
              </a:rPr>
              <a:t>      &lt;</a:t>
            </a:r>
            <a:r>
              <a:rPr lang="en-US" altLang="ko-KR" sz="1600" dirty="0">
                <a:latin typeface="+mj-ea"/>
                <a:ea typeface="+mj-ea"/>
              </a:rPr>
              <a:t>script&gt;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        alert('</a:t>
            </a:r>
            <a:r>
              <a:rPr lang="ko-KR" altLang="en-US" sz="1600" dirty="0">
                <a:latin typeface="+mj-ea"/>
                <a:ea typeface="+mj-ea"/>
              </a:rPr>
              <a:t>글이 성공적으로 등록되었습니다</a:t>
            </a:r>
            <a:r>
              <a:rPr lang="en-US" altLang="ko-KR" sz="1600" dirty="0">
                <a:latin typeface="+mj-ea"/>
                <a:ea typeface="+mj-ea"/>
              </a:rPr>
              <a:t>.');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        </a:t>
            </a:r>
            <a:r>
              <a:rPr lang="en-US" altLang="ko-KR" sz="1600" dirty="0" err="1">
                <a:latin typeface="+mj-ea"/>
                <a:ea typeface="+mj-ea"/>
              </a:rPr>
              <a:t>location.href</a:t>
            </a:r>
            <a:r>
              <a:rPr lang="en-US" altLang="ko-KR" sz="1600" dirty="0">
                <a:latin typeface="+mj-ea"/>
                <a:ea typeface="+mj-ea"/>
              </a:rPr>
              <a:t>='./</a:t>
            </a:r>
            <a:r>
              <a:rPr lang="en-US" altLang="ko-KR" sz="1600" dirty="0" err="1">
                <a:latin typeface="+mj-ea"/>
                <a:ea typeface="+mj-ea"/>
              </a:rPr>
              <a:t>board_list.php</a:t>
            </a:r>
            <a:r>
              <a:rPr lang="en-US" altLang="ko-KR" sz="1600" dirty="0">
                <a:latin typeface="+mj-ea"/>
                <a:ea typeface="+mj-ea"/>
              </a:rPr>
              <a:t>';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    &lt;/script&gt;";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    exit();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} </a:t>
            </a:r>
          </a:p>
          <a:p>
            <a:r>
              <a:rPr lang="en-US" altLang="ko-KR" sz="1600" dirty="0">
                <a:latin typeface="+mj-ea"/>
                <a:ea typeface="+mj-ea"/>
              </a:rPr>
              <a:t>?&gt;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602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2723" y="1385576"/>
            <a:ext cx="559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게시판 글쓰기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처리페이지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board_write_ok.php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27134" y="2480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76394" y="247841"/>
            <a:ext cx="914974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APM</a:t>
            </a:r>
            <a:r>
              <a:rPr lang="ko-KR" altLang="en-US" dirty="0" smtClean="0"/>
              <a:t>을 이용한 게시판 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7134" y="1916482"/>
            <a:ext cx="911894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&lt;?</a:t>
            </a:r>
            <a:r>
              <a:rPr lang="en-US" altLang="ko-KR" sz="1600" dirty="0" err="1">
                <a:latin typeface="+mj-ea"/>
                <a:ea typeface="+mj-ea"/>
              </a:rPr>
              <a:t>php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 smtClean="0">
                <a:latin typeface="+mj-ea"/>
                <a:ea typeface="+mj-ea"/>
              </a:rPr>
              <a:t>$</a:t>
            </a:r>
            <a:r>
              <a:rPr lang="en-US" altLang="ko-KR" sz="1600" dirty="0" err="1">
                <a:latin typeface="+mj-ea"/>
                <a:ea typeface="+mj-ea"/>
              </a:rPr>
              <a:t>board_idx</a:t>
            </a:r>
            <a:r>
              <a:rPr lang="en-US" altLang="ko-KR" sz="1600" dirty="0">
                <a:latin typeface="+mj-ea"/>
                <a:ea typeface="+mj-ea"/>
              </a:rPr>
              <a:t>=$_GET['</a:t>
            </a:r>
            <a:r>
              <a:rPr lang="en-US" altLang="ko-KR" sz="1600" dirty="0" err="1">
                <a:latin typeface="+mj-ea"/>
                <a:ea typeface="+mj-ea"/>
              </a:rPr>
              <a:t>board_idx</a:t>
            </a:r>
            <a:r>
              <a:rPr lang="en-US" altLang="ko-KR" sz="1600" dirty="0">
                <a:latin typeface="+mj-ea"/>
                <a:ea typeface="+mj-ea"/>
              </a:rPr>
              <a:t>'];</a:t>
            </a:r>
          </a:p>
          <a:p>
            <a:r>
              <a:rPr lang="en-US" altLang="ko-KR" sz="1600" dirty="0">
                <a:latin typeface="+mj-ea"/>
                <a:ea typeface="+mj-ea"/>
              </a:rPr>
              <a:t>$conn = </a:t>
            </a:r>
            <a:r>
              <a:rPr lang="en-US" altLang="ko-KR" sz="1600" dirty="0" err="1">
                <a:latin typeface="+mj-ea"/>
                <a:ea typeface="+mj-ea"/>
              </a:rPr>
              <a:t>mysqli_connect</a:t>
            </a:r>
            <a:r>
              <a:rPr lang="en-US" altLang="ko-KR" sz="1600" dirty="0">
                <a:latin typeface="+mj-ea"/>
                <a:ea typeface="+mj-ea"/>
              </a:rPr>
              <a:t>($host, $username, $password, $database);</a:t>
            </a:r>
          </a:p>
          <a:p>
            <a:r>
              <a:rPr lang="en-US" altLang="ko-KR" sz="1600" dirty="0" err="1">
                <a:latin typeface="+mj-ea"/>
                <a:ea typeface="+mj-ea"/>
              </a:rPr>
              <a:t>mysqli_set_charset</a:t>
            </a:r>
            <a:r>
              <a:rPr lang="en-US" altLang="ko-KR" sz="1600" dirty="0">
                <a:latin typeface="+mj-ea"/>
                <a:ea typeface="+mj-ea"/>
              </a:rPr>
              <a:t>($conn, "utf8");</a:t>
            </a:r>
          </a:p>
          <a:p>
            <a:r>
              <a:rPr lang="en-US" altLang="ko-KR" sz="1600" dirty="0">
                <a:latin typeface="+mj-ea"/>
                <a:ea typeface="+mj-ea"/>
              </a:rPr>
              <a:t>$query = "SELECT * FROM board2 where </a:t>
            </a:r>
            <a:r>
              <a:rPr lang="en-US" altLang="ko-KR" sz="1600" dirty="0" err="1">
                <a:latin typeface="+mj-ea"/>
                <a:ea typeface="+mj-ea"/>
              </a:rPr>
              <a:t>board_idx</a:t>
            </a:r>
            <a:r>
              <a:rPr lang="en-US" altLang="ko-KR" sz="1600" dirty="0">
                <a:latin typeface="+mj-ea"/>
                <a:ea typeface="+mj-ea"/>
              </a:rPr>
              <a:t>=".$</a:t>
            </a:r>
            <a:r>
              <a:rPr lang="en-US" altLang="ko-KR" sz="1600" dirty="0" err="1">
                <a:latin typeface="+mj-ea"/>
                <a:ea typeface="+mj-ea"/>
              </a:rPr>
              <a:t>board_idx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r>
              <a:rPr lang="en-US" altLang="ko-KR" sz="1600" dirty="0">
                <a:latin typeface="+mj-ea"/>
                <a:ea typeface="+mj-ea"/>
              </a:rPr>
              <a:t>$result = </a:t>
            </a:r>
            <a:r>
              <a:rPr lang="en-US" altLang="ko-KR" sz="1600" dirty="0" err="1">
                <a:latin typeface="+mj-ea"/>
                <a:ea typeface="+mj-ea"/>
              </a:rPr>
              <a:t>mysqli_query</a:t>
            </a:r>
            <a:r>
              <a:rPr lang="en-US" altLang="ko-KR" sz="1600" dirty="0">
                <a:latin typeface="+mj-ea"/>
                <a:ea typeface="+mj-ea"/>
              </a:rPr>
              <a:t>($conn, $query);</a:t>
            </a:r>
          </a:p>
          <a:p>
            <a:r>
              <a:rPr lang="en-US" altLang="ko-KR" sz="1600" dirty="0">
                <a:latin typeface="+mj-ea"/>
                <a:ea typeface="+mj-ea"/>
              </a:rPr>
              <a:t>$row = </a:t>
            </a:r>
            <a:r>
              <a:rPr lang="en-US" altLang="ko-KR" sz="1600" dirty="0" err="1">
                <a:latin typeface="+mj-ea"/>
                <a:ea typeface="+mj-ea"/>
              </a:rPr>
              <a:t>mysqli_fetch_assoc</a:t>
            </a:r>
            <a:r>
              <a:rPr lang="en-US" altLang="ko-KR" sz="1600" dirty="0">
                <a:latin typeface="+mj-ea"/>
                <a:ea typeface="+mj-ea"/>
              </a:rPr>
              <a:t>($result);</a:t>
            </a:r>
          </a:p>
          <a:p>
            <a:r>
              <a:rPr lang="en-US" altLang="ko-KR" sz="1600" dirty="0">
                <a:latin typeface="+mj-ea"/>
                <a:ea typeface="+mj-ea"/>
              </a:rPr>
              <a:t>?&gt;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&lt;!DOCTYPE html&gt;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&lt;html</a:t>
            </a:r>
            <a:r>
              <a:rPr lang="en-US" altLang="ko-KR" sz="1600" dirty="0" smtClean="0">
                <a:latin typeface="+mj-ea"/>
                <a:ea typeface="+mj-ea"/>
              </a:rPr>
              <a:t>&gt;&lt;</a:t>
            </a:r>
            <a:r>
              <a:rPr lang="en-US" altLang="ko-KR" sz="1600" dirty="0">
                <a:latin typeface="+mj-ea"/>
                <a:ea typeface="+mj-ea"/>
              </a:rPr>
              <a:t>head</a:t>
            </a:r>
            <a:r>
              <a:rPr lang="en-US" altLang="ko-KR" sz="1600" dirty="0" smtClean="0">
                <a:latin typeface="+mj-ea"/>
                <a:ea typeface="+mj-ea"/>
              </a:rPr>
              <a:t>&gt;&lt;</a:t>
            </a:r>
            <a:r>
              <a:rPr lang="en-US" altLang="ko-KR" sz="1600" dirty="0">
                <a:latin typeface="+mj-ea"/>
                <a:ea typeface="+mj-ea"/>
              </a:rPr>
              <a:t>meta charset='utf-8</a:t>
            </a:r>
            <a:r>
              <a:rPr lang="en-US" altLang="ko-KR" sz="1600" dirty="0" smtClean="0">
                <a:latin typeface="+mj-ea"/>
                <a:ea typeface="+mj-ea"/>
              </a:rPr>
              <a:t>'&gt;&lt;/</a:t>
            </a:r>
            <a:r>
              <a:rPr lang="en-US" altLang="ko-KR" sz="1600" dirty="0">
                <a:latin typeface="+mj-ea"/>
                <a:ea typeface="+mj-ea"/>
              </a:rPr>
              <a:t>head&gt;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&lt;body&gt;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&lt;h3&gt;</a:t>
            </a:r>
            <a:r>
              <a:rPr lang="ko-KR" altLang="en-US" sz="1600" dirty="0">
                <a:latin typeface="+mj-ea"/>
                <a:ea typeface="+mj-ea"/>
              </a:rPr>
              <a:t>문의 게시판 읽기</a:t>
            </a:r>
            <a:r>
              <a:rPr lang="en-US" altLang="ko-KR" sz="1600" dirty="0">
                <a:latin typeface="+mj-ea"/>
                <a:ea typeface="+mj-ea"/>
              </a:rPr>
              <a:t>&lt;/h3&gt;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&lt;form action="</a:t>
            </a:r>
            <a:r>
              <a:rPr lang="en-US" altLang="ko-KR" sz="1600" dirty="0" err="1">
                <a:latin typeface="+mj-ea"/>
                <a:ea typeface="+mj-ea"/>
              </a:rPr>
              <a:t>board_write_ok.php</a:t>
            </a:r>
            <a:r>
              <a:rPr lang="en-US" altLang="ko-KR" sz="1600" dirty="0">
                <a:latin typeface="+mj-ea"/>
                <a:ea typeface="+mj-ea"/>
              </a:rPr>
              <a:t>" method="post"&gt;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&lt;table&gt;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&lt;</a:t>
            </a:r>
            <a:r>
              <a:rPr lang="en-US" altLang="ko-KR" sz="1600" dirty="0" err="1">
                <a:latin typeface="+mj-ea"/>
                <a:ea typeface="+mj-ea"/>
              </a:rPr>
              <a:t>tr</a:t>
            </a:r>
            <a:r>
              <a:rPr lang="en-US" altLang="ko-KR" sz="1600" dirty="0" smtClean="0">
                <a:latin typeface="+mj-ea"/>
                <a:ea typeface="+mj-ea"/>
              </a:rPr>
              <a:t>&gt; </a:t>
            </a:r>
            <a:r>
              <a:rPr lang="en-US" altLang="ko-KR" sz="1600" dirty="0">
                <a:latin typeface="+mj-ea"/>
                <a:ea typeface="+mj-ea"/>
              </a:rPr>
              <a:t>&lt;td&gt;</a:t>
            </a:r>
            <a:r>
              <a:rPr lang="ko-KR" altLang="en-US" sz="1600" dirty="0">
                <a:latin typeface="+mj-ea"/>
                <a:ea typeface="+mj-ea"/>
              </a:rPr>
              <a:t>이름</a:t>
            </a:r>
            <a:r>
              <a:rPr lang="en-US" altLang="ko-KR" sz="1600" dirty="0">
                <a:latin typeface="+mj-ea"/>
                <a:ea typeface="+mj-ea"/>
              </a:rPr>
              <a:t>&lt;/td&gt;&lt;td&gt;&lt;?</a:t>
            </a:r>
            <a:r>
              <a:rPr lang="en-US" altLang="ko-KR" sz="1600" dirty="0" err="1">
                <a:latin typeface="+mj-ea"/>
                <a:ea typeface="+mj-ea"/>
              </a:rPr>
              <a:t>php</a:t>
            </a:r>
            <a:r>
              <a:rPr lang="en-US" altLang="ko-KR" sz="1600" dirty="0">
                <a:latin typeface="+mj-ea"/>
                <a:ea typeface="+mj-ea"/>
              </a:rPr>
              <a:t> echo $row['</a:t>
            </a:r>
            <a:r>
              <a:rPr lang="en-US" altLang="ko-KR" sz="1600" dirty="0" err="1">
                <a:latin typeface="+mj-ea"/>
                <a:ea typeface="+mj-ea"/>
              </a:rPr>
              <a:t>write_name</a:t>
            </a:r>
            <a:r>
              <a:rPr lang="en-US" altLang="ko-KR" sz="1600" dirty="0">
                <a:latin typeface="+mj-ea"/>
                <a:ea typeface="+mj-ea"/>
              </a:rPr>
              <a:t>']; ?&gt; &lt;/td</a:t>
            </a:r>
            <a:r>
              <a:rPr lang="en-US" altLang="ko-KR" sz="1600" dirty="0" smtClean="0">
                <a:latin typeface="+mj-ea"/>
                <a:ea typeface="+mj-ea"/>
              </a:rPr>
              <a:t>&gt;    </a:t>
            </a:r>
            <a:r>
              <a:rPr lang="en-US" altLang="ko-KR" sz="1600" dirty="0">
                <a:latin typeface="+mj-ea"/>
                <a:ea typeface="+mj-ea"/>
              </a:rPr>
              <a:t>&lt;/</a:t>
            </a:r>
            <a:r>
              <a:rPr lang="en-US" altLang="ko-KR" sz="1600" dirty="0" err="1">
                <a:latin typeface="+mj-ea"/>
                <a:ea typeface="+mj-ea"/>
              </a:rPr>
              <a:t>tr</a:t>
            </a:r>
            <a:r>
              <a:rPr lang="en-US" altLang="ko-KR" sz="1600" dirty="0">
                <a:latin typeface="+mj-ea"/>
                <a:ea typeface="+mj-ea"/>
              </a:rPr>
              <a:t>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&lt;</a:t>
            </a:r>
            <a:r>
              <a:rPr lang="en-US" altLang="ko-KR" sz="1600" dirty="0" err="1">
                <a:latin typeface="+mj-ea"/>
                <a:ea typeface="+mj-ea"/>
              </a:rPr>
              <a:t>tr</a:t>
            </a:r>
            <a:r>
              <a:rPr lang="en-US" altLang="ko-KR" sz="1600" dirty="0" smtClean="0">
                <a:latin typeface="+mj-ea"/>
                <a:ea typeface="+mj-ea"/>
              </a:rPr>
              <a:t>&gt;        </a:t>
            </a:r>
            <a:r>
              <a:rPr lang="en-US" altLang="ko-KR" sz="1600" dirty="0">
                <a:latin typeface="+mj-ea"/>
                <a:ea typeface="+mj-ea"/>
              </a:rPr>
              <a:t>&lt;td&gt;</a:t>
            </a:r>
            <a:r>
              <a:rPr lang="ko-KR" altLang="en-US" sz="1600" dirty="0">
                <a:latin typeface="+mj-ea"/>
                <a:ea typeface="+mj-ea"/>
              </a:rPr>
              <a:t>제목</a:t>
            </a:r>
            <a:r>
              <a:rPr lang="en-US" altLang="ko-KR" sz="1600" dirty="0">
                <a:latin typeface="+mj-ea"/>
                <a:ea typeface="+mj-ea"/>
              </a:rPr>
              <a:t>&lt;/td&gt;&lt;td&gt;&lt;input type='text'&gt;&lt;/td</a:t>
            </a:r>
            <a:r>
              <a:rPr lang="en-US" altLang="ko-KR" sz="1600" dirty="0" smtClean="0">
                <a:latin typeface="+mj-ea"/>
                <a:ea typeface="+mj-ea"/>
              </a:rPr>
              <a:t>&gt;    </a:t>
            </a:r>
            <a:r>
              <a:rPr lang="en-US" altLang="ko-KR" sz="1600" dirty="0">
                <a:latin typeface="+mj-ea"/>
                <a:ea typeface="+mj-ea"/>
              </a:rPr>
              <a:t>&lt;/</a:t>
            </a:r>
            <a:r>
              <a:rPr lang="en-US" altLang="ko-KR" sz="1600" dirty="0" err="1">
                <a:latin typeface="+mj-ea"/>
                <a:ea typeface="+mj-ea"/>
              </a:rPr>
              <a:t>tr</a:t>
            </a:r>
            <a:r>
              <a:rPr lang="en-US" altLang="ko-KR" sz="1600" dirty="0">
                <a:latin typeface="+mj-ea"/>
                <a:ea typeface="+mj-ea"/>
              </a:rPr>
              <a:t>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&lt;</a:t>
            </a:r>
            <a:r>
              <a:rPr lang="en-US" altLang="ko-KR" sz="1600" dirty="0" err="1">
                <a:latin typeface="+mj-ea"/>
                <a:ea typeface="+mj-ea"/>
              </a:rPr>
              <a:t>tr</a:t>
            </a:r>
            <a:r>
              <a:rPr lang="en-US" altLang="ko-KR" sz="1600" dirty="0" smtClean="0">
                <a:latin typeface="+mj-ea"/>
                <a:ea typeface="+mj-ea"/>
              </a:rPr>
              <a:t>&gt;        </a:t>
            </a:r>
            <a:r>
              <a:rPr lang="en-US" altLang="ko-KR" sz="1600" dirty="0">
                <a:latin typeface="+mj-ea"/>
                <a:ea typeface="+mj-ea"/>
              </a:rPr>
              <a:t>&lt;td&gt;</a:t>
            </a:r>
            <a:r>
              <a:rPr lang="ko-KR" altLang="en-US" sz="1600" dirty="0">
                <a:latin typeface="+mj-ea"/>
                <a:ea typeface="+mj-ea"/>
              </a:rPr>
              <a:t>내용</a:t>
            </a:r>
            <a:r>
              <a:rPr lang="en-US" altLang="ko-KR" sz="1600" dirty="0">
                <a:latin typeface="+mj-ea"/>
                <a:ea typeface="+mj-ea"/>
              </a:rPr>
              <a:t>&lt;/td&gt;&lt;td&gt;&lt;</a:t>
            </a:r>
            <a:r>
              <a:rPr lang="en-US" altLang="ko-KR" sz="1600" dirty="0" err="1">
                <a:latin typeface="+mj-ea"/>
                <a:ea typeface="+mj-ea"/>
              </a:rPr>
              <a:t>textarea</a:t>
            </a:r>
            <a:r>
              <a:rPr lang="en-US" altLang="ko-KR" sz="1600" dirty="0">
                <a:latin typeface="+mj-ea"/>
                <a:ea typeface="+mj-ea"/>
              </a:rPr>
              <a:t> rows='6' cols='50'&gt;&lt;/</a:t>
            </a:r>
            <a:r>
              <a:rPr lang="en-US" altLang="ko-KR" sz="1600" dirty="0" err="1">
                <a:latin typeface="+mj-ea"/>
                <a:ea typeface="+mj-ea"/>
              </a:rPr>
              <a:t>textarea</a:t>
            </a:r>
            <a:r>
              <a:rPr lang="en-US" altLang="ko-KR" sz="1600" dirty="0">
                <a:latin typeface="+mj-ea"/>
                <a:ea typeface="+mj-ea"/>
              </a:rPr>
              <a:t>&gt;&lt;/td</a:t>
            </a:r>
            <a:r>
              <a:rPr lang="en-US" altLang="ko-KR" sz="1600" dirty="0" smtClean="0">
                <a:latin typeface="+mj-ea"/>
                <a:ea typeface="+mj-ea"/>
              </a:rPr>
              <a:t>&gt;    </a:t>
            </a:r>
            <a:r>
              <a:rPr lang="en-US" altLang="ko-KR" sz="1600" dirty="0">
                <a:latin typeface="+mj-ea"/>
                <a:ea typeface="+mj-ea"/>
              </a:rPr>
              <a:t>&lt;/</a:t>
            </a:r>
            <a:r>
              <a:rPr lang="en-US" altLang="ko-KR" sz="1600" dirty="0" err="1">
                <a:latin typeface="+mj-ea"/>
                <a:ea typeface="+mj-ea"/>
              </a:rPr>
              <a:t>tr</a:t>
            </a:r>
            <a:r>
              <a:rPr lang="en-US" altLang="ko-KR" sz="1600" dirty="0">
                <a:latin typeface="+mj-ea"/>
                <a:ea typeface="+mj-ea"/>
              </a:rPr>
              <a:t>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&lt;</a:t>
            </a:r>
            <a:r>
              <a:rPr lang="en-US" altLang="ko-KR" sz="1600" dirty="0" err="1">
                <a:latin typeface="+mj-ea"/>
                <a:ea typeface="+mj-ea"/>
              </a:rPr>
              <a:t>tr</a:t>
            </a:r>
            <a:r>
              <a:rPr lang="en-US" altLang="ko-KR" sz="1600" dirty="0" smtClean="0">
                <a:latin typeface="+mj-ea"/>
                <a:ea typeface="+mj-ea"/>
              </a:rPr>
              <a:t>&gt;</a:t>
            </a:r>
            <a:r>
              <a:rPr lang="en-US" altLang="ko-KR" sz="1600" dirty="0">
                <a:latin typeface="+mj-ea"/>
                <a:ea typeface="+mj-ea"/>
              </a:rPr>
              <a:t>	    &lt;td </a:t>
            </a:r>
            <a:r>
              <a:rPr lang="en-US" altLang="ko-KR" sz="1600" dirty="0" err="1">
                <a:latin typeface="+mj-ea"/>
                <a:ea typeface="+mj-ea"/>
              </a:rPr>
              <a:t>colspan</a:t>
            </a:r>
            <a:r>
              <a:rPr lang="en-US" altLang="ko-KR" sz="1600" dirty="0">
                <a:latin typeface="+mj-ea"/>
                <a:ea typeface="+mj-ea"/>
              </a:rPr>
              <a:t>='2'&gt;&lt;input type="submit" value="</a:t>
            </a:r>
            <a:r>
              <a:rPr lang="ko-KR" altLang="en-US" sz="1600" dirty="0">
                <a:latin typeface="+mj-ea"/>
                <a:ea typeface="+mj-ea"/>
              </a:rPr>
              <a:t>확인</a:t>
            </a:r>
            <a:r>
              <a:rPr lang="en-US" altLang="ko-KR" sz="1600" dirty="0">
                <a:latin typeface="+mj-ea"/>
                <a:ea typeface="+mj-ea"/>
              </a:rPr>
              <a:t>"&gt;&lt;/td</a:t>
            </a:r>
            <a:r>
              <a:rPr lang="en-US" altLang="ko-KR" sz="1600" dirty="0" smtClean="0">
                <a:latin typeface="+mj-ea"/>
                <a:ea typeface="+mj-ea"/>
              </a:rPr>
              <a:t>&gt;    </a:t>
            </a:r>
            <a:r>
              <a:rPr lang="en-US" altLang="ko-KR" sz="1600" dirty="0">
                <a:latin typeface="+mj-ea"/>
                <a:ea typeface="+mj-ea"/>
              </a:rPr>
              <a:t>&lt;/</a:t>
            </a:r>
            <a:r>
              <a:rPr lang="en-US" altLang="ko-KR" sz="1600" dirty="0" err="1">
                <a:latin typeface="+mj-ea"/>
                <a:ea typeface="+mj-ea"/>
              </a:rPr>
              <a:t>tr</a:t>
            </a:r>
            <a:r>
              <a:rPr lang="en-US" altLang="ko-KR" sz="1600" dirty="0">
                <a:latin typeface="+mj-ea"/>
                <a:ea typeface="+mj-ea"/>
              </a:rPr>
              <a:t>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&lt;/table</a:t>
            </a:r>
            <a:r>
              <a:rPr lang="en-US" altLang="ko-KR" sz="1600" dirty="0" smtClean="0">
                <a:latin typeface="+mj-ea"/>
                <a:ea typeface="+mj-ea"/>
              </a:rPr>
              <a:t>&gt;&lt;/</a:t>
            </a:r>
            <a:r>
              <a:rPr lang="en-US" altLang="ko-KR" sz="1600" dirty="0">
                <a:latin typeface="+mj-ea"/>
                <a:ea typeface="+mj-ea"/>
              </a:rPr>
              <a:t>form</a:t>
            </a:r>
            <a:r>
              <a:rPr lang="en-US" altLang="ko-KR" sz="1600" dirty="0" smtClean="0">
                <a:latin typeface="+mj-ea"/>
                <a:ea typeface="+mj-ea"/>
              </a:rPr>
              <a:t>&gt;&lt;/</a:t>
            </a:r>
            <a:r>
              <a:rPr lang="en-US" altLang="ko-KR" sz="1600" dirty="0">
                <a:latin typeface="+mj-ea"/>
                <a:ea typeface="+mj-ea"/>
              </a:rPr>
              <a:t>body</a:t>
            </a:r>
            <a:r>
              <a:rPr lang="en-US" altLang="ko-KR" sz="1600" dirty="0" smtClean="0">
                <a:latin typeface="+mj-ea"/>
                <a:ea typeface="+mj-ea"/>
              </a:rPr>
              <a:t>&gt;&lt;/</a:t>
            </a:r>
            <a:r>
              <a:rPr lang="en-US" altLang="ko-KR" sz="1600" dirty="0">
                <a:latin typeface="+mj-ea"/>
                <a:ea typeface="+mj-ea"/>
              </a:rPr>
              <a:t>html&gt;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980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2723" y="1385576"/>
            <a:ext cx="529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게시판 </a:t>
            </a:r>
            <a:r>
              <a:rPr lang="ko-KR" altLang="en-US" dirty="0" smtClean="0"/>
              <a:t>삭제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처리페이지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board_</a:t>
            </a:r>
            <a:r>
              <a:rPr lang="en-US" altLang="ko-KR" dirty="0" err="1" smtClean="0"/>
              <a:t>delete</a:t>
            </a:r>
            <a:r>
              <a:rPr lang="en-US" altLang="ko-KR" dirty="0" err="1" smtClean="0"/>
              <a:t>.php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27134" y="2480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76394" y="247841"/>
            <a:ext cx="914974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APM</a:t>
            </a:r>
            <a:r>
              <a:rPr lang="ko-KR" altLang="en-US" dirty="0" smtClean="0"/>
              <a:t>을 이용한 게시판 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7134" y="1916482"/>
            <a:ext cx="91189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&lt;?</a:t>
            </a:r>
            <a:r>
              <a:rPr lang="en-US" altLang="ko-KR" sz="1600" dirty="0" err="1">
                <a:latin typeface="+mj-ea"/>
                <a:ea typeface="+mj-ea"/>
              </a:rPr>
              <a:t>php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$</a:t>
            </a:r>
            <a:r>
              <a:rPr lang="en-US" altLang="ko-KR" sz="1600" dirty="0" err="1">
                <a:latin typeface="+mj-ea"/>
                <a:ea typeface="+mj-ea"/>
              </a:rPr>
              <a:t>board_idx</a:t>
            </a:r>
            <a:r>
              <a:rPr lang="en-US" altLang="ko-KR" sz="1600" dirty="0">
                <a:latin typeface="+mj-ea"/>
                <a:ea typeface="+mj-ea"/>
              </a:rPr>
              <a:t>=$_GET['</a:t>
            </a:r>
            <a:r>
              <a:rPr lang="en-US" altLang="ko-KR" sz="1600" dirty="0" err="1">
                <a:latin typeface="+mj-ea"/>
                <a:ea typeface="+mj-ea"/>
              </a:rPr>
              <a:t>board_idx</a:t>
            </a:r>
            <a:r>
              <a:rPr lang="en-US" altLang="ko-KR" sz="1600" dirty="0">
                <a:latin typeface="+mj-ea"/>
                <a:ea typeface="+mj-ea"/>
              </a:rPr>
              <a:t>'];</a:t>
            </a:r>
          </a:p>
          <a:p>
            <a:r>
              <a:rPr lang="en-US" altLang="ko-KR" sz="1600" dirty="0">
                <a:latin typeface="+mj-ea"/>
                <a:ea typeface="+mj-ea"/>
              </a:rPr>
              <a:t>$host = 'localhost'; // MySQL </a:t>
            </a:r>
            <a:r>
              <a:rPr lang="ko-KR" altLang="en-US" sz="1600" dirty="0">
                <a:latin typeface="+mj-ea"/>
                <a:ea typeface="+mj-ea"/>
              </a:rPr>
              <a:t>호스트</a:t>
            </a:r>
          </a:p>
          <a:p>
            <a:r>
              <a:rPr lang="en-US" altLang="ko-KR" sz="1600" dirty="0">
                <a:latin typeface="+mj-ea"/>
                <a:ea typeface="+mj-ea"/>
              </a:rPr>
              <a:t>$username = '</a:t>
            </a:r>
            <a:r>
              <a:rPr lang="en-US" altLang="ko-KR" sz="1600" dirty="0" err="1">
                <a:latin typeface="+mj-ea"/>
                <a:ea typeface="+mj-ea"/>
              </a:rPr>
              <a:t>dietmall</a:t>
            </a:r>
            <a:r>
              <a:rPr lang="en-US" altLang="ko-KR" sz="1600" dirty="0">
                <a:latin typeface="+mj-ea"/>
                <a:ea typeface="+mj-ea"/>
              </a:rPr>
              <a:t>'; // MySQL </a:t>
            </a:r>
            <a:r>
              <a:rPr lang="ko-KR" altLang="en-US" sz="1600" dirty="0">
                <a:latin typeface="+mj-ea"/>
                <a:ea typeface="+mj-ea"/>
              </a:rPr>
              <a:t>사용자명</a:t>
            </a:r>
          </a:p>
          <a:p>
            <a:r>
              <a:rPr lang="en-US" altLang="ko-KR" sz="1600" dirty="0">
                <a:latin typeface="+mj-ea"/>
                <a:ea typeface="+mj-ea"/>
              </a:rPr>
              <a:t>$password = '1111'; // MySQL </a:t>
            </a:r>
            <a:r>
              <a:rPr lang="ko-KR" altLang="en-US" sz="1600" dirty="0">
                <a:latin typeface="+mj-ea"/>
                <a:ea typeface="+mj-ea"/>
              </a:rPr>
              <a:t>비밀번호</a:t>
            </a:r>
          </a:p>
          <a:p>
            <a:r>
              <a:rPr lang="en-US" altLang="ko-KR" sz="1600" dirty="0">
                <a:latin typeface="+mj-ea"/>
                <a:ea typeface="+mj-ea"/>
              </a:rPr>
              <a:t>$database = '</a:t>
            </a:r>
            <a:r>
              <a:rPr lang="en-US" altLang="ko-KR" sz="1600" dirty="0" err="1">
                <a:latin typeface="+mj-ea"/>
                <a:ea typeface="+mj-ea"/>
              </a:rPr>
              <a:t>dietmall</a:t>
            </a:r>
            <a:r>
              <a:rPr lang="en-US" altLang="ko-KR" sz="1600" dirty="0">
                <a:latin typeface="+mj-ea"/>
                <a:ea typeface="+mj-ea"/>
              </a:rPr>
              <a:t>'; // </a:t>
            </a:r>
            <a:r>
              <a:rPr lang="ko-KR" altLang="en-US" sz="1600" dirty="0">
                <a:latin typeface="+mj-ea"/>
                <a:ea typeface="+mj-ea"/>
              </a:rPr>
              <a:t>사용할 데이터베이스명</a:t>
            </a:r>
          </a:p>
          <a:p>
            <a:r>
              <a:rPr lang="en-US" altLang="ko-KR" sz="1600" dirty="0">
                <a:latin typeface="+mj-ea"/>
                <a:ea typeface="+mj-ea"/>
              </a:rPr>
              <a:t>$conn = </a:t>
            </a:r>
            <a:r>
              <a:rPr lang="en-US" altLang="ko-KR" sz="1600" dirty="0" err="1">
                <a:latin typeface="+mj-ea"/>
                <a:ea typeface="+mj-ea"/>
              </a:rPr>
              <a:t>mysqli_connect</a:t>
            </a:r>
            <a:r>
              <a:rPr lang="en-US" altLang="ko-KR" sz="1600" dirty="0">
                <a:latin typeface="+mj-ea"/>
                <a:ea typeface="+mj-ea"/>
              </a:rPr>
              <a:t>($host, $username, $password, $database);</a:t>
            </a:r>
          </a:p>
          <a:p>
            <a:r>
              <a:rPr lang="en-US" altLang="ko-KR" sz="1600" dirty="0" err="1">
                <a:latin typeface="+mj-ea"/>
                <a:ea typeface="+mj-ea"/>
              </a:rPr>
              <a:t>mysqli_set_charset</a:t>
            </a:r>
            <a:r>
              <a:rPr lang="en-US" altLang="ko-KR" sz="1600" dirty="0">
                <a:latin typeface="+mj-ea"/>
                <a:ea typeface="+mj-ea"/>
              </a:rPr>
              <a:t>($conn, "utf8");</a:t>
            </a:r>
          </a:p>
          <a:p>
            <a:r>
              <a:rPr lang="en-US" altLang="ko-KR" sz="1600" dirty="0">
                <a:latin typeface="+mj-ea"/>
                <a:ea typeface="+mj-ea"/>
              </a:rPr>
              <a:t>$</a:t>
            </a:r>
            <a:r>
              <a:rPr lang="en-US" altLang="ko-KR" sz="1600" dirty="0" err="1">
                <a:latin typeface="+mj-ea"/>
                <a:ea typeface="+mj-ea"/>
              </a:rPr>
              <a:t>sql</a:t>
            </a:r>
            <a:r>
              <a:rPr lang="en-US" altLang="ko-KR" sz="1600" dirty="0">
                <a:latin typeface="+mj-ea"/>
                <a:ea typeface="+mj-ea"/>
              </a:rPr>
              <a:t>="delete from board2 where </a:t>
            </a:r>
            <a:r>
              <a:rPr lang="en-US" altLang="ko-KR" sz="1600" dirty="0" err="1">
                <a:latin typeface="+mj-ea"/>
                <a:ea typeface="+mj-ea"/>
              </a:rPr>
              <a:t>board_idx</a:t>
            </a:r>
            <a:r>
              <a:rPr lang="en-US" altLang="ko-KR" sz="1600" dirty="0">
                <a:latin typeface="+mj-ea"/>
                <a:ea typeface="+mj-ea"/>
              </a:rPr>
              <a:t>=".$</a:t>
            </a:r>
            <a:r>
              <a:rPr lang="en-US" altLang="ko-KR" sz="1600" dirty="0" err="1">
                <a:latin typeface="+mj-ea"/>
                <a:ea typeface="+mj-ea"/>
              </a:rPr>
              <a:t>board_idx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r>
              <a:rPr lang="en-US" altLang="ko-KR" sz="1600" dirty="0">
                <a:latin typeface="+mj-ea"/>
                <a:ea typeface="+mj-ea"/>
              </a:rPr>
              <a:t>$result=</a:t>
            </a:r>
            <a:r>
              <a:rPr lang="en-US" altLang="ko-KR" sz="1600" dirty="0" err="1">
                <a:latin typeface="+mj-ea"/>
                <a:ea typeface="+mj-ea"/>
              </a:rPr>
              <a:t>mysqli_query</a:t>
            </a:r>
            <a:r>
              <a:rPr lang="en-US" altLang="ko-KR" sz="1600" dirty="0">
                <a:latin typeface="+mj-ea"/>
                <a:ea typeface="+mj-ea"/>
              </a:rPr>
              <a:t>($conn,$</a:t>
            </a:r>
            <a:r>
              <a:rPr lang="en-US" altLang="ko-KR" sz="1600" dirty="0" err="1">
                <a:latin typeface="+mj-ea"/>
                <a:ea typeface="+mj-ea"/>
              </a:rPr>
              <a:t>sql</a:t>
            </a:r>
            <a:r>
              <a:rPr lang="en-US" altLang="ko-KR" sz="1600" dirty="0">
                <a:latin typeface="+mj-ea"/>
                <a:ea typeface="+mj-ea"/>
              </a:rPr>
              <a:t>);</a:t>
            </a:r>
          </a:p>
          <a:p>
            <a:r>
              <a:rPr lang="en-US" altLang="ko-KR" sz="1600" dirty="0">
                <a:latin typeface="+mj-ea"/>
                <a:ea typeface="+mj-ea"/>
              </a:rPr>
              <a:t> $result= </a:t>
            </a:r>
            <a:r>
              <a:rPr lang="en-US" altLang="ko-KR" sz="1600" dirty="0" err="1">
                <a:latin typeface="+mj-ea"/>
                <a:ea typeface="+mj-ea"/>
              </a:rPr>
              <a:t>mysqli_query</a:t>
            </a:r>
            <a:r>
              <a:rPr lang="en-US" altLang="ko-KR" sz="1600" dirty="0">
                <a:latin typeface="+mj-ea"/>
                <a:ea typeface="+mj-ea"/>
              </a:rPr>
              <a:t>($conn, $</a:t>
            </a:r>
            <a:r>
              <a:rPr lang="en-US" altLang="ko-KR" sz="1600" dirty="0" err="1">
                <a:latin typeface="+mj-ea"/>
                <a:ea typeface="+mj-ea"/>
              </a:rPr>
              <a:t>sql</a:t>
            </a:r>
            <a:r>
              <a:rPr lang="en-US" altLang="ko-KR" sz="1600" dirty="0">
                <a:latin typeface="+mj-ea"/>
                <a:ea typeface="+mj-ea"/>
              </a:rPr>
              <a:t>);</a:t>
            </a:r>
          </a:p>
          <a:p>
            <a:r>
              <a:rPr lang="en-US" altLang="ko-KR" sz="1600" dirty="0">
                <a:latin typeface="+mj-ea"/>
                <a:ea typeface="+mj-ea"/>
              </a:rPr>
              <a:t>echo $result;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  if($result != 1) {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    echo"&lt;script&gt;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        alert('</a:t>
            </a:r>
            <a:r>
              <a:rPr lang="ko-KR" altLang="en-US" sz="1600" dirty="0">
                <a:latin typeface="+mj-ea"/>
                <a:ea typeface="+mj-ea"/>
              </a:rPr>
              <a:t>글이 성공적으로 삭제되었습니다</a:t>
            </a:r>
            <a:r>
              <a:rPr lang="en-US" altLang="ko-KR" sz="1600" dirty="0">
                <a:latin typeface="+mj-ea"/>
                <a:ea typeface="+mj-ea"/>
              </a:rPr>
              <a:t>.');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        </a:t>
            </a:r>
            <a:r>
              <a:rPr lang="en-US" altLang="ko-KR" sz="1600" dirty="0" err="1">
                <a:latin typeface="+mj-ea"/>
                <a:ea typeface="+mj-ea"/>
              </a:rPr>
              <a:t>location.href</a:t>
            </a:r>
            <a:r>
              <a:rPr lang="en-US" altLang="ko-KR" sz="1600" dirty="0">
                <a:latin typeface="+mj-ea"/>
                <a:ea typeface="+mj-ea"/>
              </a:rPr>
              <a:t>='./</a:t>
            </a:r>
            <a:r>
              <a:rPr lang="en-US" altLang="ko-KR" sz="1600" dirty="0" err="1">
                <a:latin typeface="+mj-ea"/>
                <a:ea typeface="+mj-ea"/>
              </a:rPr>
              <a:t>board_list.php</a:t>
            </a:r>
            <a:r>
              <a:rPr lang="en-US" altLang="ko-KR" sz="1600" dirty="0">
                <a:latin typeface="+mj-ea"/>
                <a:ea typeface="+mj-ea"/>
              </a:rPr>
              <a:t>';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    &lt;/script&gt;";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    exit();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} </a:t>
            </a:r>
            <a:r>
              <a:rPr lang="en-US" altLang="ko-KR" sz="1600" dirty="0" smtClean="0">
                <a:latin typeface="+mj-ea"/>
                <a:ea typeface="+mj-ea"/>
              </a:rPr>
              <a:t>?&gt;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276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9149744" cy="1507067"/>
          </a:xfrm>
        </p:spPr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7775" y="2402378"/>
            <a:ext cx="46794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 dirty="0" smtClean="0"/>
              <a:t>Database </a:t>
            </a:r>
            <a:r>
              <a:rPr lang="ko-KR" altLang="en-US" sz="2800" dirty="0" smtClean="0"/>
              <a:t>개요 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r>
              <a:rPr lang="ko-KR" altLang="en-US" sz="2800" dirty="0" smtClean="0"/>
              <a:t>데이터베이스 생성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r>
              <a:rPr lang="ko-KR" altLang="en-US" sz="2800" dirty="0" smtClean="0"/>
              <a:t>데이터베이스 사용자 추가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r>
              <a:rPr lang="ko-KR" altLang="en-US" sz="2800" dirty="0" smtClean="0"/>
              <a:t>테이블 생성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r>
              <a:rPr lang="en-US" altLang="ko-KR" sz="2800" dirty="0" smtClean="0"/>
              <a:t>SQL </a:t>
            </a:r>
            <a:r>
              <a:rPr lang="ko-KR" altLang="en-US" sz="2800" dirty="0" smtClean="0"/>
              <a:t>사용법 개요</a:t>
            </a:r>
            <a:endParaRPr lang="en-US" altLang="ko-KR" sz="2800" dirty="0" smtClean="0"/>
          </a:p>
          <a:p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78598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394" y="247841"/>
            <a:ext cx="914974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절차 및 순서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9789" y="2917767"/>
            <a:ext cx="44807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데이터 베이스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사용자 </a:t>
            </a:r>
            <a:r>
              <a:rPr lang="ko-KR" altLang="en-US" dirty="0" err="1" smtClean="0"/>
              <a:t>계정추가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데이터베이스에 대한 사용자 권한 등록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79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394" y="247841"/>
            <a:ext cx="914974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절차 및 순서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9789" y="2917767"/>
            <a:ext cx="44807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데이터 베이스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사용자 </a:t>
            </a:r>
            <a:r>
              <a:rPr lang="ko-KR" altLang="en-US" dirty="0" err="1" smtClean="0"/>
              <a:t>계정추가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데이터베이스에 대한 사용자 권한 등록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65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2723" y="1385576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 생성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27134" y="2480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76394" y="247841"/>
            <a:ext cx="914974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APM</a:t>
            </a:r>
            <a:r>
              <a:rPr lang="ko-KR" altLang="en-US" dirty="0" smtClean="0"/>
              <a:t>을 이용한 게시판 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7134" y="1916482"/>
            <a:ext cx="91189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 smtClean="0"/>
              <a:t>Mysql</a:t>
            </a:r>
            <a:r>
              <a:rPr lang="en-US" altLang="ko-KR" sz="1600" dirty="0" smtClean="0"/>
              <a:t> client </a:t>
            </a:r>
            <a:r>
              <a:rPr lang="ko-KR" altLang="en-US" sz="1600" dirty="0" smtClean="0"/>
              <a:t>로 </a:t>
            </a:r>
            <a:r>
              <a:rPr lang="en-US" altLang="ko-KR" sz="1600" dirty="0" smtClean="0"/>
              <a:t>root </a:t>
            </a:r>
            <a:r>
              <a:rPr lang="ko-KR" altLang="en-US" sz="1600" dirty="0" smtClean="0"/>
              <a:t>접속하기</a:t>
            </a:r>
            <a:endParaRPr lang="en-US" altLang="ko-KR" sz="1600" dirty="0" smtClean="0"/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en-US" altLang="ko-KR" sz="1600" dirty="0"/>
              <a:t>C:\Users\Administrator&gt;cd \</a:t>
            </a:r>
          </a:p>
          <a:p>
            <a:endParaRPr lang="en-US" altLang="ko-KR" sz="1600" dirty="0"/>
          </a:p>
          <a:p>
            <a:r>
              <a:rPr lang="en-US" altLang="ko-KR" sz="1600" dirty="0"/>
              <a:t>C:\&gt;cd </a:t>
            </a:r>
            <a:r>
              <a:rPr lang="en-US" altLang="ko-KR" sz="1600" dirty="0" err="1"/>
              <a:t>xampp</a:t>
            </a:r>
            <a:r>
              <a:rPr lang="en-US" altLang="ko-KR" sz="1600" dirty="0"/>
              <a:t>/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/bin/</a:t>
            </a:r>
          </a:p>
          <a:p>
            <a:endParaRPr lang="en-US" altLang="ko-KR" sz="1600" dirty="0"/>
          </a:p>
          <a:p>
            <a:r>
              <a:rPr lang="en-US" altLang="ko-KR" sz="1600" dirty="0"/>
              <a:t>C:\xampp\mysql\bin&gt;mysql -</a:t>
            </a:r>
            <a:r>
              <a:rPr lang="en-US" altLang="ko-KR" sz="1600" dirty="0" err="1"/>
              <a:t>uroot</a:t>
            </a:r>
            <a:r>
              <a:rPr lang="en-US" altLang="ko-KR" sz="1600" dirty="0"/>
              <a:t> -p</a:t>
            </a:r>
          </a:p>
          <a:p>
            <a:r>
              <a:rPr lang="en-US" altLang="ko-KR" sz="1600" dirty="0"/>
              <a:t>Enter password:</a:t>
            </a:r>
          </a:p>
          <a:p>
            <a:r>
              <a:rPr lang="en-US" altLang="ko-KR" sz="1600" dirty="0"/>
              <a:t>Welcome to the </a:t>
            </a:r>
            <a:r>
              <a:rPr lang="en-US" altLang="ko-KR" sz="1600" dirty="0" err="1"/>
              <a:t>MariaDB</a:t>
            </a:r>
            <a:r>
              <a:rPr lang="en-US" altLang="ko-KR" sz="1600" dirty="0"/>
              <a:t> monitor.  Commands end with ; or \g.</a:t>
            </a:r>
          </a:p>
          <a:p>
            <a:r>
              <a:rPr lang="en-US" altLang="ko-KR" sz="1600" dirty="0"/>
              <a:t>Your </a:t>
            </a:r>
            <a:r>
              <a:rPr lang="en-US" altLang="ko-KR" sz="1600" dirty="0" err="1"/>
              <a:t>MariaDB</a:t>
            </a:r>
            <a:r>
              <a:rPr lang="en-US" altLang="ko-KR" sz="1600" dirty="0"/>
              <a:t> connection id is 257</a:t>
            </a:r>
          </a:p>
          <a:p>
            <a:r>
              <a:rPr lang="en-US" altLang="ko-KR" sz="1600" dirty="0"/>
              <a:t>Server version: 10.4.32-MariaDB mariadb.org binary distribution</a:t>
            </a:r>
          </a:p>
          <a:p>
            <a:endParaRPr lang="en-US" altLang="ko-KR" sz="1600" dirty="0"/>
          </a:p>
          <a:p>
            <a:r>
              <a:rPr lang="en-US" altLang="ko-KR" sz="1600" dirty="0"/>
              <a:t>Copyright (c) 2000, 2018, Oracle, </a:t>
            </a:r>
            <a:r>
              <a:rPr lang="en-US" altLang="ko-KR" sz="1600" dirty="0" err="1"/>
              <a:t>MariaDB</a:t>
            </a:r>
            <a:r>
              <a:rPr lang="en-US" altLang="ko-KR" sz="1600" dirty="0"/>
              <a:t> Corporation Ab and others.</a:t>
            </a:r>
          </a:p>
          <a:p>
            <a:endParaRPr lang="en-US" altLang="ko-KR" sz="1600" dirty="0"/>
          </a:p>
          <a:p>
            <a:r>
              <a:rPr lang="en-US" altLang="ko-KR" sz="1600" dirty="0"/>
              <a:t>Type 'help;' or '\h' for help. Type '\c' to clear the current input statement.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MariaDB</a:t>
            </a:r>
            <a:r>
              <a:rPr lang="en-US" altLang="ko-KR" sz="1600" dirty="0"/>
              <a:t> [(none)]&gt;</a:t>
            </a:r>
            <a:r>
              <a:rPr lang="ko-KR" altLang="en-US" sz="1600" dirty="0" smtClean="0"/>
              <a:t>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3175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2723" y="1385576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 생성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27134" y="2480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76394" y="247841"/>
            <a:ext cx="914974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APM</a:t>
            </a:r>
            <a:r>
              <a:rPr lang="ko-KR" altLang="en-US" dirty="0" smtClean="0"/>
              <a:t>을 이용한 게시판 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7134" y="1916482"/>
            <a:ext cx="91189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데이터베이스 생성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show databases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Create database </a:t>
            </a:r>
            <a:r>
              <a:rPr lang="en-US" altLang="ko-KR" sz="1600" dirty="0" err="1" smtClean="0"/>
              <a:t>dietmall</a:t>
            </a:r>
            <a:endParaRPr lang="en-US" altLang="ko-KR" sz="1600" dirty="0" smtClean="0"/>
          </a:p>
          <a:p>
            <a:r>
              <a:rPr lang="en-US" altLang="ko-KR" sz="1600" dirty="0" smtClean="0"/>
              <a:t>Show databases;</a:t>
            </a:r>
          </a:p>
          <a:p>
            <a:r>
              <a:rPr lang="en-US" altLang="ko-KR" sz="1600" dirty="0" smtClean="0"/>
              <a:t>Use </a:t>
            </a:r>
            <a:r>
              <a:rPr lang="en-US" altLang="ko-KR" sz="1600" dirty="0" err="1" smtClean="0"/>
              <a:t>dietmall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endParaRPr lang="en-US" altLang="ko-KR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34115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2723" y="1385576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게시판 테이블 생성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27134" y="2480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76394" y="247841"/>
            <a:ext cx="914974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APM</a:t>
            </a:r>
            <a:r>
              <a:rPr lang="ko-KR" altLang="en-US" dirty="0" smtClean="0"/>
              <a:t>을 이용한 게시판 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7134" y="1916482"/>
            <a:ext cx="91189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create table board (</a:t>
            </a:r>
            <a:r>
              <a:rPr lang="en-US" altLang="ko-KR" sz="1600" dirty="0" err="1"/>
              <a:t>board_idx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NOT NULL </a:t>
            </a:r>
            <a:r>
              <a:rPr lang="en-US" altLang="ko-KR" sz="1600" dirty="0" err="1"/>
              <a:t>Auto_increment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/>
              <a:t>title varchar(80) NOT NULL,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contents </a:t>
            </a:r>
            <a:r>
              <a:rPr lang="en-US" altLang="ko-KR" sz="1600" dirty="0"/>
              <a:t>varchar(200), </a:t>
            </a:r>
          </a:p>
          <a:p>
            <a:r>
              <a:rPr lang="en-US" altLang="ko-KR" sz="1600" dirty="0" err="1"/>
              <a:t>write_name</a:t>
            </a:r>
            <a:r>
              <a:rPr lang="en-US" altLang="ko-KR" sz="1600" dirty="0"/>
              <a:t> varchar(20),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/>
              <a:t>reg_date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datetime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err="1" smtClean="0"/>
              <a:t>read_num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PRIMARY KEY ( </a:t>
            </a:r>
            <a:r>
              <a:rPr lang="en-US" altLang="ko-KR" sz="1600" dirty="0" err="1"/>
              <a:t>board_idx</a:t>
            </a:r>
            <a:r>
              <a:rPr lang="en-US" altLang="ko-KR" sz="1600" dirty="0"/>
              <a:t> ) )</a:t>
            </a:r>
          </a:p>
          <a:p>
            <a:r>
              <a:rPr lang="en-US" altLang="ko-KR" sz="1600" dirty="0"/>
              <a:t>COLLATE='utf8_general_ci'</a:t>
            </a:r>
          </a:p>
          <a:p>
            <a:r>
              <a:rPr lang="en-US" altLang="ko-KR" sz="1600" dirty="0"/>
              <a:t>ENGINE=</a:t>
            </a:r>
            <a:r>
              <a:rPr lang="en-US" altLang="ko-KR" sz="1600" dirty="0" err="1"/>
              <a:t>InnoDB</a:t>
            </a:r>
            <a:r>
              <a:rPr lang="en-US" altLang="ko-KR" sz="1600" dirty="0"/>
              <a:t>;;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0752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2723" y="1385576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만들어진 테이블에 자료 넣기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27134" y="2480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76394" y="247841"/>
            <a:ext cx="914974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APM</a:t>
            </a:r>
            <a:r>
              <a:rPr lang="ko-KR" altLang="en-US" dirty="0" smtClean="0"/>
              <a:t>을 이용한 게시판 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7134" y="1916482"/>
            <a:ext cx="9118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insert into board(title, </a:t>
            </a:r>
            <a:r>
              <a:rPr lang="en-US" altLang="ko-KR" sz="1600" dirty="0" err="1"/>
              <a:t>contents,write_name,reg_date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read_num</a:t>
            </a:r>
            <a:r>
              <a:rPr lang="en-US" altLang="ko-KR" sz="1600" dirty="0"/>
              <a:t>)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values</a:t>
            </a:r>
            <a:r>
              <a:rPr lang="en-US" altLang="ko-KR" sz="1600" dirty="0"/>
              <a:t>('title3','its contents3','</a:t>
            </a:r>
            <a:r>
              <a:rPr lang="ko-KR" altLang="en-US" sz="1600" dirty="0"/>
              <a:t>홍성표</a:t>
            </a:r>
            <a:r>
              <a:rPr lang="en-US" altLang="ko-KR" sz="1600" dirty="0"/>
              <a:t>2',sysdate(),0);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87368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2723" y="1385576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게시판 </a:t>
            </a:r>
            <a:r>
              <a:rPr lang="ko-KR" altLang="en-US" dirty="0" err="1" smtClean="0"/>
              <a:t>목록페이지</a:t>
            </a:r>
            <a:r>
              <a:rPr lang="en-US" altLang="ko-KR" dirty="0" smtClean="0"/>
              <a:t>-html </a:t>
            </a:r>
            <a:r>
              <a:rPr lang="ko-KR" altLang="en-US" dirty="0" smtClean="0"/>
              <a:t>소스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27134" y="2480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76394" y="247841"/>
            <a:ext cx="914974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APM</a:t>
            </a:r>
            <a:r>
              <a:rPr lang="ko-KR" altLang="en-US" dirty="0" smtClean="0"/>
              <a:t>을 이용한 게시판 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7134" y="1916482"/>
            <a:ext cx="91189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en-US" altLang="ko-KR" sz="1600" dirty="0"/>
              <a:t>body&gt;</a:t>
            </a:r>
          </a:p>
          <a:p>
            <a:r>
              <a:rPr lang="en-US" altLang="ko-KR" sz="1600" dirty="0"/>
              <a:t>&lt;h2&gt;</a:t>
            </a:r>
            <a:r>
              <a:rPr lang="ko-KR" altLang="en-US" sz="1600" dirty="0"/>
              <a:t>게시판</a:t>
            </a:r>
            <a:r>
              <a:rPr lang="en-US" altLang="ko-KR" sz="1600" dirty="0"/>
              <a:t>&lt;/h2&gt;</a:t>
            </a:r>
          </a:p>
          <a:p>
            <a:r>
              <a:rPr lang="en-US" altLang="ko-KR" sz="1600" dirty="0"/>
              <a:t>&lt;table&gt;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&lt;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 id='col1'&gt;NO&lt;/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&lt;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 id='col2'&gt;</a:t>
            </a:r>
            <a:r>
              <a:rPr lang="ko-KR" altLang="en-US" sz="1600" dirty="0"/>
              <a:t>제목</a:t>
            </a:r>
            <a:r>
              <a:rPr lang="en-US" altLang="ko-KR" sz="1600" dirty="0"/>
              <a:t>&lt;/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  </a:t>
            </a:r>
          </a:p>
          <a:p>
            <a:r>
              <a:rPr lang="en-US" altLang="ko-KR" sz="1600" dirty="0"/>
              <a:t>    &lt;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 id='col3'&gt;</a:t>
            </a:r>
            <a:r>
              <a:rPr lang="ko-KR" altLang="en-US" sz="1600" dirty="0"/>
              <a:t>글쓴이</a:t>
            </a:r>
            <a:r>
              <a:rPr lang="en-US" altLang="ko-KR" sz="1600" dirty="0"/>
              <a:t>&lt;/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    </a:t>
            </a:r>
          </a:p>
          <a:p>
            <a:r>
              <a:rPr lang="en-US" altLang="ko-KR" sz="1600" dirty="0"/>
              <a:t>    &lt;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 id='col4'&gt;</a:t>
            </a:r>
            <a:r>
              <a:rPr lang="ko-KR" altLang="en-US" sz="1600" dirty="0"/>
              <a:t>등록일</a:t>
            </a:r>
            <a:r>
              <a:rPr lang="en-US" altLang="ko-KR" sz="1600" dirty="0"/>
              <a:t>&lt;/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&lt;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 id='col5'&gt;</a:t>
            </a:r>
            <a:r>
              <a:rPr lang="ko-KR" altLang="en-US" sz="1600" dirty="0"/>
              <a:t>조회수</a:t>
            </a:r>
            <a:r>
              <a:rPr lang="en-US" altLang="ko-KR" sz="1600" dirty="0"/>
              <a:t>&lt;/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&lt;/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&lt;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&lt;td id='col1'&gt;1&lt;/td&gt;</a:t>
            </a:r>
          </a:p>
          <a:p>
            <a:r>
              <a:rPr lang="en-US" altLang="ko-KR" sz="1600" dirty="0"/>
              <a:t>    &lt;td id='col2'&gt;</a:t>
            </a:r>
            <a:r>
              <a:rPr lang="ko-KR" altLang="en-US" sz="1600" dirty="0"/>
              <a:t>게시물 제목입니다</a:t>
            </a:r>
            <a:r>
              <a:rPr lang="en-US" altLang="ko-KR" sz="1600" dirty="0"/>
              <a:t>.&lt;/td&gt;</a:t>
            </a:r>
          </a:p>
          <a:p>
            <a:r>
              <a:rPr lang="en-US" altLang="ko-KR" sz="1600" dirty="0"/>
              <a:t>    &lt;td id="col3"&gt;</a:t>
            </a:r>
            <a:r>
              <a:rPr lang="ko-KR" altLang="en-US" sz="1600" dirty="0"/>
              <a:t>홍성표</a:t>
            </a:r>
            <a:r>
              <a:rPr lang="en-US" altLang="ko-KR" sz="1600" dirty="0"/>
              <a:t>&lt;/td&gt;</a:t>
            </a:r>
          </a:p>
          <a:p>
            <a:r>
              <a:rPr lang="en-US" altLang="ko-KR" sz="1600" dirty="0"/>
              <a:t>    &lt;td&gt;2018-08-15&lt;/td&gt;</a:t>
            </a:r>
          </a:p>
          <a:p>
            <a:r>
              <a:rPr lang="en-US" altLang="ko-KR" sz="1600" dirty="0"/>
              <a:t>    &lt;td id='col5'&gt;121&lt;/td&gt;</a:t>
            </a:r>
          </a:p>
          <a:p>
            <a:r>
              <a:rPr lang="en-US" altLang="ko-KR" sz="1600" dirty="0"/>
              <a:t>  &lt;/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 smtClean="0"/>
              <a:t>&lt;/</a:t>
            </a:r>
            <a:r>
              <a:rPr lang="en-US" altLang="ko-KR" sz="1600" dirty="0"/>
              <a:t>table&gt;</a:t>
            </a:r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0232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슬라이스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10796</TotalTime>
  <Words>1382</Words>
  <Application>Microsoft Office PowerPoint</Application>
  <PresentationFormat>와이드스크린</PresentationFormat>
  <Paragraphs>226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HY중고딕</vt:lpstr>
      <vt:lpstr>Century Gothic</vt:lpstr>
      <vt:lpstr>Wingdings 3</vt:lpstr>
      <vt:lpstr>슬라이스</vt:lpstr>
      <vt:lpstr>APM 활용한 게시판 만들기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Server 설치</dc:title>
  <dc:creator>with</dc:creator>
  <cp:lastModifiedBy>sphong</cp:lastModifiedBy>
  <cp:revision>86</cp:revision>
  <dcterms:created xsi:type="dcterms:W3CDTF">2024-03-13T12:03:53Z</dcterms:created>
  <dcterms:modified xsi:type="dcterms:W3CDTF">2024-05-09T10:51:38Z</dcterms:modified>
</cp:coreProperties>
</file>