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81" r:id="rId24"/>
    <p:sldId id="282" r:id="rId25"/>
    <p:sldId id="280" r:id="rId26"/>
    <p:sldId id="283" r:id="rId27"/>
    <p:sldId id="27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192.168.0.xxx/" TargetMode="External"/><Relationship Id="rId4" Type="http://schemas.openxmlformats.org/officeDocument/2006/relationships/hyperlink" Target="http://127.0.0.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xampp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28471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28471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1357023"/>
            <a:ext cx="58586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1357023"/>
            <a:ext cx="58586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28471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1366549"/>
            <a:ext cx="636358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" y="1273302"/>
            <a:ext cx="5132630" cy="5584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1949" y="2302625"/>
            <a:ext cx="2327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http://localhost/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hlinkClick r:id="rId4"/>
              </a:rPr>
              <a:t>http://127.0.0.1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본인아이피</a:t>
            </a:r>
            <a:r>
              <a:rPr lang="ko-KR" altLang="en-US" dirty="0" smtClean="0"/>
              <a:t> 확인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http://192.168.0.xxx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6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1949" y="2302625"/>
            <a:ext cx="4390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공유기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smtClean="0"/>
              <a:t>80</a:t>
            </a:r>
            <a:r>
              <a:rPr lang="ko-KR" altLang="en-US" dirty="0" smtClean="0"/>
              <a:t>포트를 본인 컴퓨터 아이피로 </a:t>
            </a:r>
            <a:r>
              <a:rPr lang="ko-KR" altLang="en-US" dirty="0" err="1" smtClean="0"/>
              <a:t>설정추가</a:t>
            </a:r>
            <a:endParaRPr lang="en-US" altLang="ko-KR" dirty="0" smtClean="0"/>
          </a:p>
          <a:p>
            <a:r>
              <a:rPr lang="ko-KR" altLang="en-US" dirty="0" smtClean="0"/>
              <a:t>본인 </a:t>
            </a:r>
            <a:r>
              <a:rPr lang="ko-KR" altLang="en-US" dirty="0" err="1" smtClean="0"/>
              <a:t>외부아이피</a:t>
            </a:r>
            <a:r>
              <a:rPr lang="ko-KR" altLang="en-US" dirty="0" smtClean="0"/>
              <a:t> 확인 후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95" y="1819308"/>
            <a:ext cx="3935597" cy="42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1949" y="2302625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웹방화벽</a:t>
            </a:r>
            <a:r>
              <a:rPr lang="ko-KR" altLang="en-US" dirty="0" smtClean="0"/>
              <a:t> 해제 후 </a:t>
            </a:r>
            <a:endParaRPr lang="en-US" altLang="ko-KR" dirty="0" smtClean="0"/>
          </a:p>
          <a:p>
            <a:r>
              <a:rPr lang="ko-KR" altLang="en-US" dirty="0" smtClean="0"/>
              <a:t>각자의 공인아이피로 접속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1971946"/>
            <a:ext cx="6663980" cy="37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901" y="2552007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홈디렉토리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Httpd.conf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홈디렉토리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Web Server 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9956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ko-KR" altLang="en-US" dirty="0"/>
              <a:t>웹 환경을 통해 애플리케이션으로서 동작하는 서버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웹 서버는 </a:t>
            </a:r>
            <a:r>
              <a:rPr lang="en-US" altLang="ko-KR" dirty="0" smtClean="0"/>
              <a:t>HTTP </a:t>
            </a:r>
            <a:r>
              <a:rPr lang="ko-KR" altLang="en-US" dirty="0"/>
              <a:t>요청과 파일을 주고받는 역할인 반면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 </a:t>
            </a:r>
            <a:r>
              <a:rPr lang="ko-KR" altLang="en-US" dirty="0"/>
              <a:t>서버는 복잡한 연산을 </a:t>
            </a:r>
            <a:r>
              <a:rPr lang="ko-KR" altLang="en-US" dirty="0" smtClean="0"/>
              <a:t>처리하며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데이터베이스나 </a:t>
            </a:r>
            <a:r>
              <a:rPr lang="ko-KR" altLang="en-US" dirty="0"/>
              <a:t>외부 서비스와 상호작용하면서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처리한다</a:t>
            </a:r>
            <a:r>
              <a:rPr lang="en-US" altLang="ko-KR" dirty="0"/>
              <a:t>. </a:t>
            </a:r>
            <a:r>
              <a:rPr lang="ko-KR" altLang="en-US" dirty="0"/>
              <a:t>즉 웹 페이지를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매개로 </a:t>
            </a:r>
            <a:r>
              <a:rPr lang="ko-KR" altLang="en-US" dirty="0"/>
              <a:t>하여 사용할 수 있는 응용 프로그램이다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775" y="4527176"/>
            <a:ext cx="2906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웹서버의</a:t>
            </a:r>
            <a:r>
              <a:rPr lang="ko-KR" altLang="en-US" dirty="0" smtClean="0"/>
              <a:t>  종류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NGINX(34.3%)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Apache (31.4)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LiteSpeed</a:t>
            </a:r>
            <a:r>
              <a:rPr lang="en-US" altLang="ko-KR" dirty="0" smtClean="0"/>
              <a:t>(12.2%)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IIS(5.4%)</a:t>
            </a:r>
          </a:p>
          <a:p>
            <a:pPr marL="800100" lvl="1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901" y="2552007"/>
            <a:ext cx="3204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계정추가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홈디렉토리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접속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7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다운로드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1754908"/>
            <a:ext cx="6424019" cy="49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77" y="1881091"/>
            <a:ext cx="564911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3" y="2039032"/>
            <a:ext cx="564911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1366549"/>
            <a:ext cx="616353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포트 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6" y="1484590"/>
            <a:ext cx="6508839" cy="53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5055" y="1820487"/>
            <a:ext cx="2791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Directory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Default Document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PHP </a:t>
            </a:r>
            <a:r>
              <a:rPr lang="ko-KR" altLang="en-US" dirty="0" err="1" smtClean="0"/>
              <a:t>동작확인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330" y="2668385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포트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포트 방화벽 설정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330" y="2668385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포트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포트 방화벽 설정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6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674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XAMPP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en-US" altLang="ko-KR" dirty="0"/>
              <a:t>XAMPP</a:t>
            </a:r>
            <a:r>
              <a:rPr lang="ko-KR" altLang="en-US" dirty="0"/>
              <a:t>는 크로스 플랫폼 웹 서버 자유 소프트웨어 꾸러미이다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아파치 웹 서버</a:t>
            </a:r>
            <a:r>
              <a:rPr lang="en-US" altLang="ko-KR" dirty="0"/>
              <a:t>, </a:t>
            </a:r>
            <a:r>
              <a:rPr lang="en-US" altLang="ko-KR" dirty="0" err="1"/>
              <a:t>MariaDB</a:t>
            </a:r>
            <a:r>
              <a:rPr lang="en-US" altLang="ko-KR" dirty="0"/>
              <a:t>, PHP, </a:t>
            </a:r>
            <a:r>
              <a:rPr lang="ko-KR" altLang="en-US" dirty="0"/>
              <a:t>펄을 포함하고 있다</a:t>
            </a:r>
            <a:r>
              <a:rPr lang="en-US" altLang="ko-KR" dirty="0"/>
              <a:t>. GNU </a:t>
            </a:r>
            <a:r>
              <a:rPr lang="ko-KR" altLang="en-US" dirty="0"/>
              <a:t>일반 공중 사용 허가서로 배포되며 </a:t>
            </a:r>
          </a:p>
          <a:p>
            <a:pPr lvl="1"/>
            <a:r>
              <a:rPr lang="ko-KR" altLang="en-US" dirty="0"/>
              <a:t>자유롭고 쓰기 쉬운 웹 서버이다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마이크로소프트 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솔라리스</a:t>
            </a:r>
            <a:r>
              <a:rPr lang="en-US" altLang="ko-KR" dirty="0"/>
              <a:t>, </a:t>
            </a:r>
            <a:r>
              <a:rPr lang="ko-KR" altLang="en-US" dirty="0"/>
              <a:t>맥 오에스 텐 등에서 동작하며 주로 웹 개발에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775" y="4527176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 주소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/>
              <a:t>https://www.apachefriends.org/download.html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7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0" y="1406236"/>
            <a:ext cx="5099193" cy="50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78" y="2586585"/>
            <a:ext cx="390579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39" y="2571630"/>
            <a:ext cx="391532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77" y="1910609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28471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28471"/>
            <a:ext cx="478221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1387</TotalTime>
  <Words>244</Words>
  <Application>Microsoft Office PowerPoint</Application>
  <PresentationFormat>와이드스크린</PresentationFormat>
  <Paragraphs>76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HY중고딕</vt:lpstr>
      <vt:lpstr>Century Gothic</vt:lpstr>
      <vt:lpstr>Wingdings 3</vt:lpstr>
      <vt:lpstr>슬라이스</vt:lpstr>
      <vt:lpstr>Web Server 설치</vt:lpstr>
      <vt:lpstr>Web Server ? </vt:lpstr>
      <vt:lpstr>XAMPP? </vt:lpstr>
      <vt:lpstr>XAMPP 다운로드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XAMPP 설치 </vt:lpstr>
      <vt:lpstr>Filezilla 클라이언트 다운로드</vt:lpstr>
      <vt:lpstr>Filezilla 서버 설정</vt:lpstr>
      <vt:lpstr>Filezilla 서버 설정</vt:lpstr>
      <vt:lpstr>Filezilla 서버 설정</vt:lpstr>
      <vt:lpstr>포트 포워딩</vt:lpstr>
      <vt:lpstr>PowerPoint 프레젠테이션</vt:lpstr>
      <vt:lpstr>과제 1</vt:lpstr>
      <vt:lpstr>과제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설치</dc:title>
  <dc:creator>with</dc:creator>
  <cp:lastModifiedBy>with</cp:lastModifiedBy>
  <cp:revision>14</cp:revision>
  <dcterms:created xsi:type="dcterms:W3CDTF">2024-03-13T12:03:53Z</dcterms:created>
  <dcterms:modified xsi:type="dcterms:W3CDTF">2024-03-14T11:15:12Z</dcterms:modified>
</cp:coreProperties>
</file>