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0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기본기 다지기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871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오디오 삽입하기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오디오파일 </a:t>
            </a:r>
            <a:r>
              <a:rPr lang="ko-KR" altLang="en-US" sz="2800" dirty="0" err="1" smtClean="0"/>
              <a:t>포멧</a:t>
            </a:r>
            <a:r>
              <a:rPr lang="en-US" altLang="ko-KR" sz="2800" dirty="0" smtClean="0"/>
              <a:t>(mp3,wav,ogg)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6396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&lt;audio </a:t>
            </a:r>
            <a:r>
              <a:rPr lang="en-US" altLang="ko-KR" dirty="0" err="1"/>
              <a:t>src</a:t>
            </a:r>
            <a:r>
              <a:rPr lang="en-US" altLang="ko-KR" dirty="0"/>
              <a:t>='bass.mp3' controls </a:t>
            </a:r>
            <a:r>
              <a:rPr lang="en-US" altLang="ko-KR" dirty="0" err="1"/>
              <a:t>autoplay</a:t>
            </a:r>
            <a:r>
              <a:rPr lang="en-US" altLang="ko-KR" dirty="0"/>
              <a:t> loop&gt;&lt;/audio&gt;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7759" y="6162805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브라우저별로 지원하는 음악파일 </a:t>
            </a:r>
            <a:r>
              <a:rPr lang="ko-KR" altLang="en-US" dirty="0" err="1" smtClean="0"/>
              <a:t>포멧이</a:t>
            </a:r>
            <a:r>
              <a:rPr lang="ko-KR" altLang="en-US" dirty="0" smtClean="0"/>
              <a:t> 다름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7758" y="5563643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controls,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, loop</a:t>
            </a:r>
          </a:p>
        </p:txBody>
      </p:sp>
    </p:spTree>
    <p:extLst>
      <p:ext uri="{BB962C8B-B14F-4D97-AF65-F5344CB8AC3E}">
        <p14:creationId xmlns:p14="http://schemas.microsoft.com/office/powerpoint/2010/main" val="15783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871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오디오 삽입하기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오디오파일 </a:t>
            </a:r>
            <a:r>
              <a:rPr lang="ko-KR" altLang="en-US" sz="2800" dirty="0" err="1" smtClean="0"/>
              <a:t>포멧</a:t>
            </a:r>
            <a:r>
              <a:rPr lang="en-US" altLang="ko-KR" sz="2800" dirty="0" smtClean="0"/>
              <a:t>(mp3,wav,ogg)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6396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&lt;audio </a:t>
            </a:r>
            <a:r>
              <a:rPr lang="en-US" altLang="ko-KR" dirty="0" err="1"/>
              <a:t>src</a:t>
            </a:r>
            <a:r>
              <a:rPr lang="en-US" altLang="ko-KR" dirty="0"/>
              <a:t>='bass.mp3' controls </a:t>
            </a:r>
            <a:r>
              <a:rPr lang="en-US" altLang="ko-KR" dirty="0" err="1"/>
              <a:t>autoplay</a:t>
            </a:r>
            <a:r>
              <a:rPr lang="en-US" altLang="ko-KR" dirty="0"/>
              <a:t> loop&gt;&lt;/audio&gt;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7759" y="6162805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브라우저별로 지원하는 음악파일 </a:t>
            </a:r>
            <a:r>
              <a:rPr lang="ko-KR" altLang="en-US" dirty="0" err="1" smtClean="0"/>
              <a:t>포멧이</a:t>
            </a:r>
            <a:r>
              <a:rPr lang="ko-KR" altLang="en-US" dirty="0" smtClean="0"/>
              <a:t> 다름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7758" y="5563643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controls,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, loop</a:t>
            </a:r>
          </a:p>
        </p:txBody>
      </p:sp>
    </p:spTree>
    <p:extLst>
      <p:ext uri="{BB962C8B-B14F-4D97-AF65-F5344CB8AC3E}">
        <p14:creationId xmlns:p14="http://schemas.microsoft.com/office/powerpoint/2010/main" val="2221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1071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비디오 삽입하기 </a:t>
            </a:r>
            <a:r>
              <a:rPr lang="en-US" altLang="ko-KR" sz="2800" dirty="0" smtClean="0"/>
              <a:t>: &lt;video&gt; </a:t>
            </a:r>
            <a:r>
              <a:rPr lang="ko-KR" altLang="en-US" sz="2800" dirty="0" smtClean="0"/>
              <a:t>태그는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에 새로 추가된 태그임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7199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&lt;video width='320' height='240' </a:t>
            </a:r>
            <a:r>
              <a:rPr lang="en-US" altLang="ko-KR" dirty="0" err="1"/>
              <a:t>autoplay</a:t>
            </a:r>
            <a:r>
              <a:rPr lang="en-US" altLang="ko-KR" dirty="0"/>
              <a:t> controls loop&gt;</a:t>
            </a:r>
          </a:p>
          <a:p>
            <a:r>
              <a:rPr lang="en-US" altLang="ko-KR" dirty="0"/>
              <a:t>	&lt;source </a:t>
            </a:r>
            <a:r>
              <a:rPr lang="en-US" altLang="ko-KR" dirty="0" err="1"/>
              <a:t>src</a:t>
            </a:r>
            <a:r>
              <a:rPr lang="en-US" altLang="ko-KR" dirty="0"/>
              <a:t>='sample-video1.mp4' type='video/mp4'&gt; </a:t>
            </a:r>
          </a:p>
          <a:p>
            <a:r>
              <a:rPr lang="en-US" altLang="ko-KR" dirty="0"/>
              <a:t>&lt;!--	&lt;source </a:t>
            </a:r>
            <a:r>
              <a:rPr lang="en-US" altLang="ko-KR" dirty="0" err="1"/>
              <a:t>src</a:t>
            </a:r>
            <a:r>
              <a:rPr lang="en-US" altLang="ko-KR" dirty="0"/>
              <a:t>='sample-</a:t>
            </a:r>
            <a:r>
              <a:rPr lang="en-US" altLang="ko-KR" dirty="0" err="1"/>
              <a:t>video.webm</a:t>
            </a:r>
            <a:r>
              <a:rPr lang="en-US" altLang="ko-KR" dirty="0"/>
              <a:t>' type='video/</a:t>
            </a:r>
            <a:r>
              <a:rPr lang="en-US" altLang="ko-KR" dirty="0" err="1"/>
              <a:t>webm</a:t>
            </a:r>
            <a:r>
              <a:rPr lang="en-US" altLang="ko-KR" dirty="0"/>
              <a:t>'&gt; --&gt;</a:t>
            </a:r>
          </a:p>
          <a:p>
            <a:r>
              <a:rPr lang="en-US" altLang="ko-KR" dirty="0"/>
              <a:t>&lt;!--	&lt;source </a:t>
            </a:r>
            <a:r>
              <a:rPr lang="en-US" altLang="ko-KR" dirty="0" err="1"/>
              <a:t>src</a:t>
            </a:r>
            <a:r>
              <a:rPr lang="en-US" altLang="ko-KR" dirty="0"/>
              <a:t>='sample-video.ogg' type='video/</a:t>
            </a:r>
            <a:r>
              <a:rPr lang="en-US" altLang="ko-KR" dirty="0" err="1"/>
              <a:t>ogg</a:t>
            </a:r>
            <a:r>
              <a:rPr lang="en-US" altLang="ko-KR" dirty="0"/>
              <a:t>'&gt; --&gt;</a:t>
            </a:r>
          </a:p>
          <a:p>
            <a:r>
              <a:rPr lang="en-US" altLang="ko-KR" dirty="0"/>
              <a:t>&lt;/video&gt;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7758" y="5563643"/>
            <a:ext cx="701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controls,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, loop,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36879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</a:t>
            </a:r>
            <a:r>
              <a:rPr lang="en-US" altLang="ko-KR" sz="2800" dirty="0" smtClean="0"/>
              <a:t>.</a:t>
            </a:r>
            <a:r>
              <a:rPr lang="ko-KR" altLang="en-US" sz="2800" dirty="0" err="1" smtClean="0"/>
              <a:t>링크걸기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72907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</a:t>
            </a:r>
            <a:r>
              <a:rPr lang="en-US" altLang="ko-KR" dirty="0" smtClean="0"/>
              <a:t>&gt;&lt;</a:t>
            </a:r>
            <a:r>
              <a:rPr lang="en-US" altLang="ko-KR" dirty="0"/>
              <a:t>meta charset='utf-8</a:t>
            </a:r>
            <a:r>
              <a:rPr lang="en-US" altLang="ko-KR" dirty="0" smtClean="0"/>
              <a:t>'&gt;&lt;/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&lt;h2&gt;</a:t>
            </a:r>
            <a:r>
              <a:rPr lang="ko-KR" altLang="en-US" dirty="0"/>
              <a:t>글자에 링크 걸기</a:t>
            </a:r>
            <a:r>
              <a:rPr lang="en-US" altLang="ko-KR" dirty="0"/>
              <a:t>&lt;/h2&gt;</a:t>
            </a:r>
          </a:p>
          <a:p>
            <a:r>
              <a:rPr lang="en-US" altLang="ko-KR" dirty="0"/>
              <a:t>&lt;h3&gt;&lt;a </a:t>
            </a:r>
            <a:r>
              <a:rPr lang="en-US" altLang="ko-KR" dirty="0" err="1"/>
              <a:t>href</a:t>
            </a:r>
            <a:r>
              <a:rPr lang="en-US" altLang="ko-KR" dirty="0"/>
              <a:t>='page1.html'&gt;</a:t>
            </a:r>
            <a:r>
              <a:rPr lang="ko-KR" altLang="en-US" dirty="0" err="1"/>
              <a:t>게코</a:t>
            </a:r>
            <a:r>
              <a:rPr lang="ko-KR" altLang="en-US" dirty="0"/>
              <a:t> 도마뱀</a:t>
            </a:r>
            <a:r>
              <a:rPr lang="en-US" altLang="ko-KR" dirty="0"/>
              <a:t>&lt;/a&gt;&lt;/h3&gt;</a:t>
            </a:r>
          </a:p>
          <a:p>
            <a:r>
              <a:rPr lang="en-US" altLang="ko-KR" dirty="0"/>
              <a:t>&lt;h3&gt;&lt;a </a:t>
            </a:r>
            <a:r>
              <a:rPr lang="en-US" altLang="ko-KR" dirty="0" err="1"/>
              <a:t>href</a:t>
            </a:r>
            <a:r>
              <a:rPr lang="en-US" altLang="ko-KR" dirty="0"/>
              <a:t>='page2.html'&gt;</a:t>
            </a:r>
            <a:r>
              <a:rPr lang="ko-KR" altLang="en-US" dirty="0"/>
              <a:t>크라운 피시</a:t>
            </a:r>
            <a:r>
              <a:rPr lang="en-US" altLang="ko-KR" dirty="0"/>
              <a:t>&lt;/a&gt;&lt;/h3&gt;</a:t>
            </a:r>
          </a:p>
          <a:p>
            <a:endParaRPr lang="en-US" altLang="ko-KR" dirty="0"/>
          </a:p>
          <a:p>
            <a:r>
              <a:rPr lang="en-US" altLang="ko-KR" dirty="0"/>
              <a:t>&lt;h2&gt;</a:t>
            </a:r>
            <a:r>
              <a:rPr lang="ko-KR" altLang="en-US" dirty="0"/>
              <a:t>이미지에 링크 걸기</a:t>
            </a:r>
            <a:r>
              <a:rPr lang="en-US" altLang="ko-KR" dirty="0"/>
              <a:t>&lt;/h2&gt;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='page1.html'&gt;&lt;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</a:t>
            </a:r>
            <a:r>
              <a:rPr lang="en-US" altLang="ko-KR" dirty="0" err="1"/>
              <a:t>img</a:t>
            </a:r>
            <a:r>
              <a:rPr lang="en-US" altLang="ko-KR" dirty="0"/>
              <a:t>/lizard.jpg' width='100'&gt;&lt;/a&gt;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='page2.html'&gt;&lt;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</a:t>
            </a:r>
            <a:r>
              <a:rPr lang="en-US" altLang="ko-KR" dirty="0" err="1"/>
              <a:t>img</a:t>
            </a:r>
            <a:r>
              <a:rPr lang="en-US" altLang="ko-KR" dirty="0"/>
              <a:t>/fish.jpg' width='100'&gt;&lt;/a&gt;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185" y="6192619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태그 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: _blank, _</a:t>
            </a:r>
            <a:r>
              <a:rPr lang="en-US" altLang="ko-KR" dirty="0" err="1" smtClean="0"/>
              <a:t>parent,_self</a:t>
            </a:r>
            <a:r>
              <a:rPr lang="en-US" altLang="ko-KR" dirty="0" smtClean="0"/>
              <a:t>, _top, </a:t>
            </a:r>
            <a:r>
              <a:rPr lang="ko-KR" altLang="en-US" dirty="0" err="1" smtClean="0"/>
              <a:t>프레임이름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6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테이블삽입하기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66520" y="1754908"/>
            <a:ext cx="695414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&lt;html&gt;&lt;head&gt;</a:t>
            </a:r>
          </a:p>
          <a:p>
            <a:r>
              <a:rPr lang="en-US" altLang="ko-KR" sz="1200" dirty="0" smtClean="0"/>
              <a:t>&lt;meta charset='utf-8'&gt;</a:t>
            </a:r>
          </a:p>
          <a:p>
            <a:r>
              <a:rPr lang="en-US" altLang="ko-KR" sz="1200" dirty="0" smtClean="0"/>
              <a:t>&lt;style&gt;table, 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, td {</a:t>
            </a:r>
          </a:p>
          <a:p>
            <a:r>
              <a:rPr lang="en-US" altLang="ko-KR" sz="1200" dirty="0" smtClean="0"/>
              <a:t>	border: solid 1px black;</a:t>
            </a:r>
          </a:p>
          <a:p>
            <a:r>
              <a:rPr lang="en-US" altLang="ko-KR" sz="1200" dirty="0" smtClean="0"/>
              <a:t>	border-collapse: collapse;</a:t>
            </a:r>
          </a:p>
          <a:p>
            <a:r>
              <a:rPr lang="en-US" altLang="ko-KR" sz="1200" dirty="0" smtClean="0"/>
              <a:t>	padding: 10px;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&lt;/style&gt;&lt;/head&gt;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&lt;h3&gt;KTX </a:t>
            </a:r>
            <a:r>
              <a:rPr lang="ko-KR" altLang="en-US" sz="1200" dirty="0" smtClean="0"/>
              <a:t>열차 시간표</a:t>
            </a:r>
            <a:r>
              <a:rPr lang="en-US" altLang="ko-KR" sz="1200" dirty="0" smtClean="0"/>
              <a:t>&lt;/h3&gt;</a:t>
            </a:r>
          </a:p>
          <a:p>
            <a:r>
              <a:rPr lang="en-US" altLang="ko-KR" sz="1200" dirty="0" smtClean="0"/>
              <a:t>&lt;table&gt;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출발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도착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객실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요금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서울</a:t>
            </a:r>
            <a:r>
              <a:rPr lang="en-US" altLang="ko-KR" sz="1200" dirty="0" smtClean="0"/>
              <a:t>(17:25)&lt;/td&gt; &lt;td&gt;</a:t>
            </a:r>
            <a:r>
              <a:rPr lang="ko-KR" altLang="en-US" sz="1200" dirty="0" smtClean="0"/>
              <a:t>부산</a:t>
            </a:r>
            <a:r>
              <a:rPr lang="en-US" altLang="ko-KR" sz="1200" dirty="0" smtClean="0"/>
              <a:t>(20:07)&lt;/td&gt; &lt;td&gt;</a:t>
            </a:r>
            <a:r>
              <a:rPr lang="ko-KR" altLang="en-US" sz="1200" dirty="0" err="1" smtClean="0"/>
              <a:t>일반실</a:t>
            </a:r>
            <a:r>
              <a:rPr lang="en-US" altLang="ko-KR" sz="1200" dirty="0" smtClean="0"/>
              <a:t>&lt;/td&gt; &lt;td&gt;50,800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서울</a:t>
            </a:r>
            <a:r>
              <a:rPr lang="en-US" altLang="ko-KR" sz="1200" dirty="0" smtClean="0"/>
              <a:t>(18:00)&lt;/td&gt; &lt;td&gt;</a:t>
            </a:r>
            <a:r>
              <a:rPr lang="ko-KR" altLang="en-US" sz="1200" dirty="0" smtClean="0"/>
              <a:t>부산</a:t>
            </a:r>
            <a:r>
              <a:rPr lang="en-US" altLang="ko-KR" sz="1200" dirty="0" smtClean="0"/>
              <a:t>(20:35)&lt;/td&gt; &lt;td&gt;</a:t>
            </a:r>
            <a:r>
              <a:rPr lang="ko-KR" altLang="en-US" sz="1200" dirty="0" smtClean="0"/>
              <a:t>특실</a:t>
            </a:r>
            <a:r>
              <a:rPr lang="en-US" altLang="ko-KR" sz="1200" dirty="0" smtClean="0"/>
              <a:t>&lt;/td&gt; &lt;td&gt;83,700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서울</a:t>
            </a:r>
            <a:r>
              <a:rPr lang="en-US" altLang="ko-KR" sz="1200" dirty="0" smtClean="0"/>
              <a:t>(18:15)&lt;/td&gt; &lt;td&gt;</a:t>
            </a:r>
            <a:r>
              <a:rPr lang="ko-KR" altLang="en-US" sz="1200" dirty="0" smtClean="0"/>
              <a:t>부산</a:t>
            </a:r>
            <a:r>
              <a:rPr lang="en-US" altLang="ko-KR" sz="1200" dirty="0" smtClean="0"/>
              <a:t>(20:50)&lt;/td&gt; &lt;td&gt;</a:t>
            </a:r>
            <a:r>
              <a:rPr lang="ko-KR" altLang="en-US" sz="1200" dirty="0" err="1" smtClean="0"/>
              <a:t>일반실</a:t>
            </a:r>
            <a:r>
              <a:rPr lang="en-US" altLang="ko-KR" sz="1200" dirty="0" smtClean="0"/>
              <a:t>&lt;/td&gt; &lt;td&gt;50,800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&lt;/table&gt;&lt;/body&gt;&lt;/html&gt;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785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테이블의 행과 열 합치기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66520" y="1754908"/>
            <a:ext cx="9674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일기예보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&lt;table&gt;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rowspan</a:t>
            </a:r>
            <a:r>
              <a:rPr lang="en-US" altLang="ko-KR" sz="1200" dirty="0"/>
              <a:t>='2'&gt;</a:t>
            </a:r>
            <a:r>
              <a:rPr lang="ko-KR" altLang="en-US" sz="1200" dirty="0"/>
              <a:t>지역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='2'&gt;27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목</a:t>
            </a:r>
            <a:r>
              <a:rPr lang="en-US" altLang="ko-KR" sz="1200" dirty="0"/>
              <a:t>)&lt;/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='2'&gt;28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금</a:t>
            </a:r>
            <a:r>
              <a:rPr lang="en-US" altLang="ko-KR" sz="1200" dirty="0"/>
              <a:t>)&lt;/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='2'&gt;29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토</a:t>
            </a:r>
            <a:r>
              <a:rPr lang="en-US" altLang="ko-KR" sz="1200" dirty="0"/>
              <a:t>)&lt;/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오전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오후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오전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오후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오전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오후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서울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  <a:r>
              <a:rPr lang="ko-KR" altLang="en-US" sz="1200" dirty="0"/>
              <a:t>경기도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	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</a:t>
            </a:r>
          </a:p>
          <a:p>
            <a:r>
              <a:rPr lang="en-US" altLang="ko-KR" sz="1200" dirty="0"/>
              <a:t>		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제주도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	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/shine.png'&gt;&lt;/td&gt;</a:t>
            </a:r>
          </a:p>
          <a:p>
            <a:r>
              <a:rPr lang="en-US" altLang="ko-KR" sz="1200" dirty="0"/>
              <a:t>		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/rain.png'&gt;&lt;/td&gt;&lt;td&gt;&lt;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/rain.png'&gt;&lt;/td&gt;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&lt;/table&gt;</a:t>
            </a:r>
          </a:p>
          <a:p>
            <a:r>
              <a:rPr lang="en-US" altLang="ko-KR" sz="12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8138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901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테이블 태그 실습 </a:t>
            </a:r>
            <a:r>
              <a:rPr lang="en-US" altLang="ko-KR" sz="2800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테이블 태그를 활용하여 아래 표를 만들어 보세요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20" y="2350947"/>
            <a:ext cx="525853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폼 양식이란</a:t>
            </a:r>
            <a:endParaRPr lang="en-US" altLang="ko-KR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4" y="2104986"/>
            <a:ext cx="922148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663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폼 양식에 사용되는 </a:t>
            </a:r>
            <a:r>
              <a:rPr lang="en-US" altLang="ko-KR" sz="2800" dirty="0" smtClean="0"/>
              <a:t>HTML </a:t>
            </a:r>
            <a:r>
              <a:rPr lang="ko-KR" altLang="en-US" sz="2800" dirty="0" smtClean="0"/>
              <a:t>태그 및 속성</a:t>
            </a:r>
            <a:endParaRPr lang="en-US" altLang="ko-KR" sz="2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00147"/>
              </p:ext>
            </p:extLst>
          </p:nvPr>
        </p:nvGraphicFramePr>
        <p:xfrm>
          <a:off x="1076036" y="2357274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41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0207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 </a:t>
                      </a:r>
                      <a:r>
                        <a:rPr lang="ko-KR" altLang="en-US" dirty="0" err="1" smtClean="0"/>
                        <a:t>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사용태그</a:t>
                      </a:r>
                      <a:r>
                        <a:rPr lang="ko-KR" altLang="en-US" dirty="0" smtClean="0"/>
                        <a:t> 및 속성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7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</a:t>
                      </a:r>
                      <a:r>
                        <a:rPr lang="ko-KR" altLang="en-US" dirty="0" err="1" smtClean="0"/>
                        <a:t>입력창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type=‘text’&gt;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 </a:t>
                      </a:r>
                      <a:r>
                        <a:rPr lang="ko-KR" altLang="en-US" dirty="0" err="1" smtClean="0"/>
                        <a:t>입력창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type=‘password’&gt;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라디오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type=‘radio’&gt;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5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type=‘checkbox’&gt;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선택 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type=‘file’&gt;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&lt;select&gt; </a:t>
                      </a:r>
                      <a:r>
                        <a:rPr lang="ko-KR" altLang="en-US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다중입력</a:t>
                      </a:r>
                      <a:r>
                        <a:rPr lang="ko-KR" altLang="en-US" dirty="0" smtClean="0"/>
                        <a:t> 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textarea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742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&lt;button&gt;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287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전송버튼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 type=‘submit’&gt;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7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텍스트와 비밀번호 입력 창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5964" y="2568633"/>
            <a:ext cx="4011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&lt;form&gt;</a:t>
            </a:r>
          </a:p>
          <a:p>
            <a:r>
              <a:rPr lang="ko-KR" altLang="en-US" dirty="0"/>
              <a:t>아 이 디 </a:t>
            </a:r>
            <a:r>
              <a:rPr lang="en-US" altLang="ko-KR" dirty="0"/>
              <a:t>: &lt;input type='text'&gt;&lt;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비밀번호 </a:t>
            </a:r>
            <a:r>
              <a:rPr lang="en-US" altLang="ko-KR" dirty="0"/>
              <a:t>: &lt;input type='password'&gt;</a:t>
            </a:r>
          </a:p>
          <a:p>
            <a:r>
              <a:rPr lang="en-US" altLang="ko-KR" dirty="0"/>
              <a:t>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 기본기 다지기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52132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/>
              <a:t>HTML</a:t>
            </a:r>
            <a:r>
              <a:rPr lang="ko-KR" altLang="en-US" sz="2800" dirty="0" smtClean="0"/>
              <a:t>과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웹브라우저</a:t>
            </a:r>
            <a:r>
              <a:rPr lang="ko-KR" altLang="en-US" sz="2800" dirty="0" smtClean="0"/>
              <a:t> 알아보기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실습준비하기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HTML </a:t>
            </a:r>
            <a:r>
              <a:rPr lang="ko-KR" altLang="en-US" sz="2800" dirty="0" smtClean="0"/>
              <a:t>문서 구조 이해하기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CSS </a:t>
            </a:r>
            <a:r>
              <a:rPr lang="ko-KR" altLang="en-US" sz="2800" dirty="0" smtClean="0"/>
              <a:t>맛보기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5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</a:t>
            </a:r>
            <a:r>
              <a:rPr lang="ko-KR" altLang="en-US" sz="2800" dirty="0" smtClean="0"/>
              <a:t>라디오 버튼과 체크 박스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5964" y="2568633"/>
            <a:ext cx="110161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&lt;form&gt;</a:t>
            </a:r>
          </a:p>
          <a:p>
            <a:r>
              <a:rPr lang="ko-KR" altLang="en-US" dirty="0"/>
              <a:t>정보공개 </a:t>
            </a:r>
            <a:r>
              <a:rPr lang="en-US" altLang="ko-KR" dirty="0"/>
              <a:t>: &lt;input type='radio' checked&gt; </a:t>
            </a:r>
            <a:r>
              <a:rPr lang="ko-KR" altLang="en-US" dirty="0"/>
              <a:t>공개 </a:t>
            </a:r>
            <a:r>
              <a:rPr lang="en-US" altLang="ko-KR" dirty="0"/>
              <a:t>&lt;input type='radio'&gt; </a:t>
            </a:r>
            <a:r>
              <a:rPr lang="ko-KR" altLang="en-US" dirty="0"/>
              <a:t>비공개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취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 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미 </a:t>
            </a:r>
            <a:r>
              <a:rPr lang="en-US" altLang="ko-KR" dirty="0"/>
              <a:t>: &lt;input type='checkbox'&gt; </a:t>
            </a:r>
            <a:r>
              <a:rPr lang="ko-KR" altLang="en-US" dirty="0"/>
              <a:t>탁구 </a:t>
            </a:r>
            <a:r>
              <a:rPr lang="en-US" altLang="ko-KR" dirty="0"/>
              <a:t>&lt;input type='checkbox'&gt; </a:t>
            </a:r>
          </a:p>
          <a:p>
            <a:r>
              <a:rPr lang="ko-KR" altLang="en-US" dirty="0"/>
              <a:t>배드민턴 </a:t>
            </a:r>
            <a:r>
              <a:rPr lang="en-US" altLang="ko-KR" dirty="0"/>
              <a:t>&lt;input type='checkbox' checked&gt; </a:t>
            </a:r>
            <a:r>
              <a:rPr lang="ko-KR" altLang="en-US" dirty="0"/>
              <a:t>음악감상 </a:t>
            </a:r>
            <a:r>
              <a:rPr lang="en-US" altLang="ko-KR" dirty="0"/>
              <a:t>&lt;input type='checkbox' checked&gt; </a:t>
            </a:r>
            <a:r>
              <a:rPr lang="ko-KR" altLang="en-US" dirty="0"/>
              <a:t>악기연주</a:t>
            </a:r>
          </a:p>
          <a:p>
            <a:r>
              <a:rPr lang="en-US" altLang="ko-KR" dirty="0"/>
              <a:t>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파일 선택 창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5964" y="2568633"/>
            <a:ext cx="33265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&lt;form&gt;</a:t>
            </a:r>
          </a:p>
          <a:p>
            <a:r>
              <a:rPr lang="ko-KR" altLang="en-US" dirty="0"/>
              <a:t>파일 첨부 </a:t>
            </a:r>
            <a:r>
              <a:rPr lang="en-US" altLang="ko-KR" dirty="0"/>
              <a:t>: &lt;input type='file'&gt;</a:t>
            </a:r>
          </a:p>
          <a:p>
            <a:r>
              <a:rPr lang="en-US" altLang="ko-KR" dirty="0"/>
              <a:t>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</a:t>
            </a:r>
            <a:r>
              <a:rPr lang="ko-KR" altLang="en-US" sz="2800" dirty="0" err="1" smtClean="0"/>
              <a:t>다중입력창</a:t>
            </a:r>
            <a:r>
              <a:rPr lang="ko-KR" altLang="en-US" sz="2800" dirty="0" smtClean="0"/>
              <a:t>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4277" y="2119745"/>
            <a:ext cx="36695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charset='utf-8'&gt;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&lt;form&gt;</a:t>
            </a:r>
          </a:p>
          <a:p>
            <a:r>
              <a:rPr lang="ko-KR" altLang="en-US" sz="1400" dirty="0"/>
              <a:t>인사말 남기기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rows='5' cols='60'&gt;&lt;/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11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sz="2800" dirty="0" smtClean="0"/>
              <a:t>.</a:t>
            </a:r>
            <a:r>
              <a:rPr lang="ko-KR" altLang="en-US" sz="2800" dirty="0" err="1" smtClean="0"/>
              <a:t>다중입력창</a:t>
            </a:r>
            <a:r>
              <a:rPr lang="ko-KR" altLang="en-US" sz="2800" dirty="0" smtClean="0"/>
              <a:t>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4277" y="2119745"/>
            <a:ext cx="36695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charset='utf-8'&gt;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&lt;form&gt;</a:t>
            </a:r>
          </a:p>
          <a:p>
            <a:r>
              <a:rPr lang="ko-KR" altLang="en-US" sz="1400" dirty="0"/>
              <a:t>인사말 남기기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rows='5' cols='60'&gt;&lt;/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2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9.</a:t>
            </a:r>
            <a:r>
              <a:rPr lang="ko-KR" altLang="en-US" sz="2800" dirty="0" smtClean="0"/>
              <a:t>버튼 만들기</a:t>
            </a:r>
            <a:endParaRPr lang="en-US" altLang="ko-K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4277" y="2119745"/>
            <a:ext cx="34195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charset='utf-8'&gt;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&lt;form&gt;</a:t>
            </a:r>
          </a:p>
          <a:p>
            <a:r>
              <a:rPr lang="en-US" altLang="ko-KR" sz="1400" dirty="0"/>
              <a:t>&lt;button type='button'&gt;</a:t>
            </a:r>
            <a:r>
              <a:rPr lang="ko-KR" altLang="en-US" sz="1400" dirty="0"/>
              <a:t>확인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8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231688"/>
            <a:ext cx="852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실습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다음 그림과 같은 </a:t>
            </a:r>
            <a:r>
              <a:rPr lang="ko-KR" altLang="en-US" sz="2800" dirty="0" err="1" smtClean="0"/>
              <a:t>입력폼</a:t>
            </a:r>
            <a:r>
              <a:rPr lang="ko-KR" altLang="en-US" sz="2800" dirty="0" smtClean="0"/>
              <a:t> 양식을 만들어보세요</a:t>
            </a:r>
            <a:endParaRPr lang="en-US" altLang="ko-KR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9" y="1983389"/>
            <a:ext cx="4182059" cy="4620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38" y="2993180"/>
            <a:ext cx="475363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 기본기 다지기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3541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알아보기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실습준비하기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 구조 이해하기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CSS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4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084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HTML(Hyper Text Markup Language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ko-KR" altLang="en-US" dirty="0"/>
              <a:t>웹사이트의 모습을 기술하기 위한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 언어가 아니라 </a:t>
            </a:r>
            <a:r>
              <a:rPr lang="ko-KR" altLang="en-US" dirty="0" err="1"/>
              <a:t>마크업</a:t>
            </a:r>
            <a:r>
              <a:rPr lang="ko-KR" altLang="en-US" dirty="0"/>
              <a:t> 정보를 표현하는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언어로</a:t>
            </a:r>
            <a:r>
              <a:rPr lang="en-US" altLang="ko-KR" dirty="0" smtClean="0"/>
              <a:t> </a:t>
            </a:r>
            <a:r>
              <a:rPr lang="ko-KR" altLang="en-US" dirty="0"/>
              <a:t>문서의 내용 이외의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</a:t>
            </a:r>
            <a:r>
              <a:rPr lang="ko-KR" altLang="en-US" dirty="0"/>
              <a:t>구조나 서식 같은 것을 포함한다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보면 </a:t>
            </a:r>
            <a:r>
              <a:rPr lang="ko-KR" altLang="en-US" dirty="0"/>
              <a:t>알겠지만 애초에 이름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ML</a:t>
            </a:r>
            <a:r>
              <a:rPr lang="ko-KR" altLang="en-US" dirty="0"/>
              <a:t>이 </a:t>
            </a:r>
            <a:r>
              <a:rPr lang="ko-KR" altLang="en-US" dirty="0" err="1"/>
              <a:t>마크업</a:t>
            </a:r>
            <a:r>
              <a:rPr lang="ko-KR" altLang="en-US" dirty="0"/>
              <a:t> 언어라는 뜻이다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웹사이트에서 </a:t>
            </a:r>
            <a:r>
              <a:rPr lang="ko-KR" altLang="en-US" dirty="0"/>
              <a:t>흔히 볼 수 있는 </a:t>
            </a:r>
            <a:r>
              <a:rPr lang="en-US" altLang="ko-KR" dirty="0" err="1"/>
              <a:t>htm</a:t>
            </a:r>
            <a:r>
              <a:rPr lang="ko-KR" altLang="en-US" dirty="0"/>
              <a:t>이나 </a:t>
            </a:r>
            <a:r>
              <a:rPr lang="en-US" altLang="ko-KR" dirty="0"/>
              <a:t>html </a:t>
            </a:r>
            <a:r>
              <a:rPr lang="ko-KR" altLang="en-US" dirty="0"/>
              <a:t>확장자가 바로 이 언어로 작성된 문서다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최초 제안자는 </a:t>
            </a:r>
            <a:r>
              <a:rPr lang="en-US" altLang="ko-KR" dirty="0" smtClean="0"/>
              <a:t>CERN</a:t>
            </a:r>
            <a:r>
              <a:rPr lang="ko-KR" altLang="en-US" dirty="0" smtClean="0"/>
              <a:t>의 물리학자 </a:t>
            </a:r>
            <a:r>
              <a:rPr lang="ko-KR" altLang="en-US" dirty="0" err="1" smtClean="0"/>
              <a:t>티머시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J. </a:t>
            </a:r>
            <a:r>
              <a:rPr lang="ko-KR" altLang="en-US" dirty="0" err="1" smtClean="0"/>
              <a:t>버너스리이다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URL, HTTP, WWW</a:t>
            </a:r>
            <a:r>
              <a:rPr lang="ko-KR" altLang="en-US" dirty="0" smtClean="0"/>
              <a:t>의 전신인 </a:t>
            </a:r>
            <a:r>
              <a:rPr lang="en-US" altLang="ko-KR" dirty="0" smtClean="0"/>
              <a:t>Enquire </a:t>
            </a:r>
            <a:r>
              <a:rPr lang="ko-KR" altLang="en-US" dirty="0" smtClean="0"/>
              <a:t>등도 그가 세트로 개발하고 제안했다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TCP/IP </a:t>
            </a:r>
            <a:r>
              <a:rPr lang="ko-KR" altLang="en-US" dirty="0" err="1" smtClean="0"/>
              <a:t>통신규약을</a:t>
            </a:r>
            <a:r>
              <a:rPr lang="ko-KR" altLang="en-US" dirty="0" smtClean="0"/>
              <a:t> 만든 빈턴 </a:t>
            </a:r>
            <a:r>
              <a:rPr lang="en-US" altLang="ko-KR" dirty="0" smtClean="0"/>
              <a:t>G. </a:t>
            </a:r>
            <a:r>
              <a:rPr lang="ko-KR" altLang="en-US" dirty="0" err="1" smtClean="0"/>
              <a:t>서프</a:t>
            </a:r>
            <a:r>
              <a:rPr lang="en-US" altLang="ko-KR" dirty="0" smtClean="0"/>
              <a:t>(Vinton Gray Cerf)</a:t>
            </a:r>
            <a:r>
              <a:rPr lang="ko-KR" altLang="en-US" dirty="0" smtClean="0"/>
              <a:t>와 함께 인터넷의 아버지로 불린다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8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기본 구조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223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=html&gt;</a:t>
            </a:r>
          </a:p>
          <a:p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&lt;HEAD&gt;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&lt;/HEAD&gt;</a:t>
            </a:r>
            <a:endParaRPr lang="en-US" altLang="ko-KR" dirty="0"/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&lt;/BODY&gt;</a:t>
            </a:r>
            <a:endParaRPr lang="en-US" altLang="ko-KR" dirty="0"/>
          </a:p>
          <a:p>
            <a:r>
              <a:rPr lang="en-US" altLang="ko-KR" dirty="0" smtClean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3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&lt;HEAD&gt;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2547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스크립트 및 스타일 시트와 같은 문서에 대한 기계 판독 가능 정보</a:t>
            </a:r>
            <a:r>
              <a:rPr lang="en-US" altLang="ko-KR" dirty="0"/>
              <a:t>(</a:t>
            </a:r>
            <a:r>
              <a:rPr lang="ko-KR" altLang="en-US" dirty="0"/>
              <a:t>메타데이터</a:t>
            </a:r>
            <a:r>
              <a:rPr lang="en-US" altLang="ko-KR" dirty="0"/>
              <a:t>)</a:t>
            </a:r>
            <a:r>
              <a:rPr lang="ko-KR" altLang="en-US" dirty="0"/>
              <a:t>를 포함합니다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&lt;HEAD&gt; </a:t>
            </a:r>
            <a:r>
              <a:rPr lang="ko-KR" altLang="en-US" dirty="0" smtClean="0"/>
              <a:t>태그 안에 배치할 수 있는 요소</a:t>
            </a:r>
            <a:endParaRPr lang="en-US" altLang="ko-KR" dirty="0"/>
          </a:p>
          <a:p>
            <a:r>
              <a:rPr lang="en-US" altLang="ko-KR" dirty="0"/>
              <a:t>&lt;title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제목</a:t>
            </a:r>
            <a:endParaRPr lang="en-US" altLang="ko-KR" dirty="0"/>
          </a:p>
          <a:p>
            <a:r>
              <a:rPr lang="en-US" altLang="ko-KR" dirty="0"/>
              <a:t>&lt;base</a:t>
            </a:r>
            <a:r>
              <a:rPr lang="en-US" altLang="ko-KR" dirty="0" smtClean="0"/>
              <a:t>&gt; </a:t>
            </a:r>
            <a:endParaRPr lang="en-US" altLang="ko-KR" dirty="0"/>
          </a:p>
          <a:p>
            <a:r>
              <a:rPr lang="en-US" altLang="ko-KR" dirty="0"/>
              <a:t>&lt;link&gt;   ex) &lt;link </a:t>
            </a:r>
            <a:r>
              <a:rPr lang="en-US" altLang="ko-KR" dirty="0" err="1"/>
              <a:t>href</a:t>
            </a:r>
            <a:r>
              <a:rPr lang="en-US" altLang="ko-KR" dirty="0"/>
              <a:t>="main.css" </a:t>
            </a:r>
            <a:r>
              <a:rPr lang="en-US" altLang="ko-KR" dirty="0" err="1"/>
              <a:t>rel</a:t>
            </a:r>
            <a:r>
              <a:rPr lang="en-US" altLang="ko-KR" dirty="0"/>
              <a:t>="stylesheet" </a:t>
            </a:r>
            <a:r>
              <a:rPr lang="en-US" altLang="ko-KR" dirty="0" smtClean="0"/>
              <a:t>/&gt;</a:t>
            </a:r>
          </a:p>
          <a:p>
            <a:r>
              <a:rPr lang="en-US" altLang="ko-KR" dirty="0"/>
              <a:t>              &lt;link </a:t>
            </a:r>
            <a:r>
              <a:rPr lang="en-US" altLang="ko-KR" dirty="0" err="1"/>
              <a:t>rel</a:t>
            </a:r>
            <a:r>
              <a:rPr lang="en-US" altLang="ko-KR" dirty="0"/>
              <a:t>="icon" </a:t>
            </a:r>
            <a:r>
              <a:rPr lang="en-US" altLang="ko-KR" dirty="0" err="1"/>
              <a:t>href</a:t>
            </a:r>
            <a:r>
              <a:rPr lang="en-US" altLang="ko-KR" dirty="0"/>
              <a:t>="favicon.ico" /&gt;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&lt;meta&gt;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noscript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&lt;template&gt;</a:t>
            </a:r>
          </a:p>
        </p:txBody>
      </p:sp>
    </p:spTree>
    <p:extLst>
      <p:ext uri="{BB962C8B-B14F-4D97-AF65-F5344CB8AC3E}">
        <p14:creationId xmlns:p14="http://schemas.microsoft.com/office/powerpoint/2010/main" val="3982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 기본기 다지기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723" y="138557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CSS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134" y="2480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7134" y="1916482"/>
            <a:ext cx="91189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&lt;title&gt;HTML </a:t>
            </a:r>
            <a:r>
              <a:rPr lang="ko-KR" altLang="en-US" dirty="0"/>
              <a:t>기본 구조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body { </a:t>
            </a:r>
          </a:p>
          <a:p>
            <a:r>
              <a:rPr lang="en-US" altLang="ko-KR" dirty="0"/>
              <a:t>	font-size: 20px; </a:t>
            </a:r>
          </a:p>
          <a:p>
            <a:r>
              <a:rPr lang="en-US" altLang="ko-KR" dirty="0"/>
              <a:t>    color: red</a:t>
            </a:r>
            <a:r>
              <a:rPr lang="en-US" altLang="ko-KR" dirty="0" smtClean="0"/>
              <a:t>;  </a:t>
            </a:r>
          </a:p>
          <a:p>
            <a:r>
              <a:rPr lang="en-US" altLang="ko-KR" dirty="0"/>
              <a:t>// font-style : italic;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~~~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4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597" y="406492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&lt;IMG&gt;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955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이것은 페이지에 방문한 모든 웹 사용자들에게 보여주길 원하는 모든 </a:t>
            </a:r>
            <a:r>
              <a:rPr lang="ko-KR" altLang="en-US" dirty="0" err="1"/>
              <a:t>컨텐트를</a:t>
            </a:r>
            <a:r>
              <a:rPr lang="ko-KR" altLang="en-US" dirty="0"/>
              <a:t> 담고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그것이 </a:t>
            </a:r>
            <a:r>
              <a:rPr lang="ko-KR" altLang="en-US" dirty="0"/>
              <a:t>텍스트일 수도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플레이할 수 있는 </a:t>
            </a:r>
            <a:endParaRPr lang="en-US" altLang="ko-KR" dirty="0" smtClean="0"/>
          </a:p>
          <a:p>
            <a:r>
              <a:rPr lang="ko-KR" altLang="en-US" dirty="0" smtClean="0"/>
              <a:t>오디오 </a:t>
            </a:r>
            <a:r>
              <a:rPr lang="ko-KR" altLang="en-US" dirty="0"/>
              <a:t>트랙이나 다른 무엇이든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&lt;IMG&gt;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108366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="images/firefox-icon.png" alt="My test image" </a:t>
            </a:r>
            <a:r>
              <a:rPr lang="en-US" altLang="ko-KR" dirty="0" smtClean="0"/>
              <a:t>/&gt;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Alt</a:t>
            </a:r>
            <a:r>
              <a:rPr lang="ko-KR" altLang="en-US" dirty="0" smtClean="0"/>
              <a:t>속성은 시각장애인을 위한 용도로도 사용되며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Alt </a:t>
            </a:r>
            <a:r>
              <a:rPr lang="ko-KR" altLang="en-US" dirty="0" smtClean="0"/>
              <a:t>텍스트를 읽어주는 스크린리더 도구에서 사용되어집니다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무언가 잘못되어서 이미지가 보여지지 않을 경우 </a:t>
            </a:r>
            <a:r>
              <a:rPr lang="en-US" altLang="ko-KR" dirty="0" smtClean="0"/>
              <a:t>alt </a:t>
            </a:r>
            <a:r>
              <a:rPr lang="ko-KR" altLang="en-US" dirty="0" smtClean="0"/>
              <a:t>속성에 해당하는 내용이 </a:t>
            </a:r>
            <a:r>
              <a:rPr lang="ko-KR" altLang="en-US" dirty="0" err="1" smtClean="0"/>
              <a:t>표시되어짐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 경로는 </a:t>
            </a:r>
            <a:r>
              <a:rPr lang="ko-KR" altLang="en-US" dirty="0" err="1" smtClean="0"/>
              <a:t>상대경로와</a:t>
            </a:r>
            <a:r>
              <a:rPr lang="ko-KR" altLang="en-US" dirty="0" smtClean="0"/>
              <a:t> 절대 경로로 표시 가능 </a:t>
            </a:r>
            <a:r>
              <a:rPr lang="en-US" altLang="ko-KR" dirty="0" smtClean="0"/>
              <a:t>( ./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/a.jpg ) (http://www.naver.com/img/a.jpg)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문자 나타내기 태그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556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 요소를 표현 해줌</a:t>
            </a:r>
            <a:endParaRPr lang="en-US" altLang="ko-KR" dirty="0" smtClean="0"/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문단의 구분하기 위한 태그</a:t>
            </a:r>
            <a:endParaRPr lang="en-US" altLang="ko-KR" dirty="0" smtClean="0"/>
          </a:p>
          <a:p>
            <a:r>
              <a:rPr lang="en-US" altLang="ko-KR" dirty="0" smtClean="0"/>
              <a:t>&lt;UL&gt;</a:t>
            </a:r>
            <a:r>
              <a:rPr lang="ko-KR" altLang="en-US" dirty="0" smtClean="0"/>
              <a:t>   </a:t>
            </a:r>
            <a:r>
              <a:rPr lang="en-US" altLang="ko-KR" dirty="0" smtClean="0"/>
              <a:t>&lt;OL&gt;</a:t>
            </a:r>
          </a:p>
          <a:p>
            <a:r>
              <a:rPr lang="ko-KR" altLang="en-US" dirty="0" smtClean="0"/>
              <a:t>목록의 각 항목은 </a:t>
            </a:r>
            <a:r>
              <a:rPr lang="en-US" altLang="ko-KR" dirty="0" smtClean="0"/>
              <a:t>&lt;LI&gt;(</a:t>
            </a:r>
            <a:r>
              <a:rPr lang="ko-KR" altLang="en-US" dirty="0" err="1" smtClean="0"/>
              <a:t>목록항목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안에 위치 하여야 함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2909454"/>
            <a:ext cx="46009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&lt;/HEAD&gt;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&lt;p&gt;At Mozilla, we’re a global community of </a:t>
            </a:r>
            <a:r>
              <a:rPr lang="en-US" altLang="ko-KR" sz="1400" dirty="0" smtClean="0"/>
              <a:t>…&lt;/</a:t>
            </a:r>
            <a:r>
              <a:rPr lang="en-US" altLang="ko-KR" sz="1400" dirty="0"/>
              <a:t>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&lt;li&gt;technologists&lt;/li&gt;</a:t>
            </a:r>
          </a:p>
          <a:p>
            <a:r>
              <a:rPr lang="en-US" altLang="ko-KR" sz="1400" dirty="0"/>
              <a:t>  &lt;li&gt;thinkers&lt;/li&gt;</a:t>
            </a:r>
          </a:p>
          <a:p>
            <a:r>
              <a:rPr lang="en-US" altLang="ko-KR" sz="1400" dirty="0"/>
              <a:t>  &lt;li&gt;builders&lt;/li&gt;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&lt;p&gt;working together ...&lt;/p&gt;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문자 나타내기 태그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556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 요소를 표현 해줌</a:t>
            </a:r>
            <a:endParaRPr lang="en-US" altLang="ko-KR" dirty="0" smtClean="0"/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문단의 구분하기 위한 태그</a:t>
            </a:r>
            <a:endParaRPr lang="en-US" altLang="ko-KR" dirty="0" smtClean="0"/>
          </a:p>
          <a:p>
            <a:r>
              <a:rPr lang="en-US" altLang="ko-KR" dirty="0" smtClean="0"/>
              <a:t>&lt;UL&gt;</a:t>
            </a:r>
            <a:r>
              <a:rPr lang="ko-KR" altLang="en-US" dirty="0" smtClean="0"/>
              <a:t>   </a:t>
            </a:r>
            <a:r>
              <a:rPr lang="en-US" altLang="ko-KR" dirty="0" smtClean="0"/>
              <a:t>&lt;OL&gt; :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목록의 각 항목은 </a:t>
            </a:r>
            <a:r>
              <a:rPr lang="en-US" altLang="ko-KR" dirty="0" smtClean="0"/>
              <a:t>&lt;LI&gt;(</a:t>
            </a:r>
            <a:r>
              <a:rPr lang="ko-KR" altLang="en-US" dirty="0" err="1" smtClean="0"/>
              <a:t>목록항목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안에 위치 하여야 함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2909454"/>
            <a:ext cx="460094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&lt;/HEAD&gt;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&lt;p&gt;At Mozilla, we’re a global community of </a:t>
            </a:r>
            <a:r>
              <a:rPr lang="en-US" altLang="ko-KR" sz="1400" dirty="0" smtClean="0"/>
              <a:t>…&lt;/</a:t>
            </a:r>
            <a:r>
              <a:rPr lang="en-US" altLang="ko-KR" sz="1400" dirty="0"/>
              <a:t>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&lt;li&gt;technologists&lt;/li&gt;</a:t>
            </a:r>
          </a:p>
          <a:p>
            <a:r>
              <a:rPr lang="en-US" altLang="ko-KR" sz="1400" dirty="0"/>
              <a:t>  &lt;li&gt;thinkers&lt;/li&gt;</a:t>
            </a:r>
          </a:p>
          <a:p>
            <a:r>
              <a:rPr lang="en-US" altLang="ko-KR" sz="1400" dirty="0"/>
              <a:t>  &lt;li&gt;builders&lt;/li&gt;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&lt;p&gt;working together ...&lt;/p&gt;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93230" y="2986665"/>
            <a:ext cx="478849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utf-8 </a:t>
            </a:r>
            <a:r>
              <a:rPr lang="ko-KR" altLang="en-US" dirty="0"/>
              <a:t>은 전세계적인 </a:t>
            </a:r>
            <a:r>
              <a:rPr lang="en-US" altLang="ko-KR" dirty="0"/>
              <a:t>character </a:t>
            </a:r>
            <a:r>
              <a:rPr lang="ko-KR" altLang="en-US" dirty="0"/>
              <a:t>집합으로 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언어들을 문자들을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이는 </a:t>
            </a:r>
            <a:r>
              <a:rPr lang="ko-KR" altLang="en-US" dirty="0"/>
              <a:t>웹 페이지에서 어떤 문자라도 취급할 수 </a:t>
            </a:r>
            <a:endParaRPr lang="en-US" altLang="ko-KR" dirty="0" smtClean="0"/>
          </a:p>
          <a:p>
            <a:r>
              <a:rPr lang="ko-KR" altLang="en-US" dirty="0" smtClean="0"/>
              <a:t>있다는 </a:t>
            </a:r>
            <a:r>
              <a:rPr lang="ko-KR" altLang="en-US" dirty="0"/>
              <a:t>것을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페이지에서 </a:t>
            </a:r>
            <a:r>
              <a:rPr lang="en-US" altLang="ko-KR" dirty="0"/>
              <a:t>character </a:t>
            </a:r>
            <a:r>
              <a:rPr lang="ko-KR" altLang="en-US" dirty="0"/>
              <a:t>집합을 </a:t>
            </a:r>
            <a:endParaRPr lang="en-US" altLang="ko-KR" dirty="0" smtClean="0"/>
          </a:p>
          <a:p>
            <a:r>
              <a:rPr lang="en-US" altLang="ko-KR" dirty="0" smtClean="0"/>
              <a:t>utf-8</a:t>
            </a:r>
            <a:r>
              <a:rPr lang="ko-KR" altLang="en-US" dirty="0"/>
              <a:t>로 </a:t>
            </a:r>
            <a:r>
              <a:rPr lang="ko-KR" altLang="en-US" dirty="0" smtClean="0"/>
              <a:t>지정하면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웹페이지는</a:t>
            </a:r>
            <a:r>
              <a:rPr lang="ko-KR" altLang="en-US" dirty="0" smtClean="0"/>
              <a:t> </a:t>
            </a:r>
            <a:r>
              <a:rPr lang="ko-KR" altLang="en-US" dirty="0"/>
              <a:t>영어나 일본어 모두 </a:t>
            </a:r>
            <a:r>
              <a:rPr lang="ko-KR" altLang="en-US" dirty="0" err="1" smtClean="0"/>
              <a:t>표현해줌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8374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문서를 연결을 위해 사용되는 태그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&lt;a&gt;</a:t>
            </a:r>
            <a:r>
              <a:rPr lang="ko-KR" altLang="en-US" dirty="0"/>
              <a:t>태그 속성 종류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● </a:t>
            </a:r>
            <a:r>
              <a:rPr lang="en-US" altLang="ko-KR" dirty="0" err="1"/>
              <a:t>href</a:t>
            </a:r>
            <a:r>
              <a:rPr lang="en-US" altLang="ko-KR" dirty="0"/>
              <a:t> : </a:t>
            </a:r>
            <a:r>
              <a:rPr lang="ko-KR" altLang="en-US" dirty="0"/>
              <a:t>연결하고 싶은 주소를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● target : </a:t>
            </a:r>
            <a:r>
              <a:rPr lang="ko-KR" altLang="en-US" dirty="0"/>
              <a:t>링크 클릭 시</a:t>
            </a:r>
            <a:r>
              <a:rPr lang="en-US" altLang="ko-KR" dirty="0"/>
              <a:t>, </a:t>
            </a:r>
            <a:r>
              <a:rPr lang="ko-KR" altLang="en-US" dirty="0"/>
              <a:t>창의 형태를 지정한다 </a:t>
            </a:r>
            <a:r>
              <a:rPr lang="en-US" altLang="ko-KR" dirty="0"/>
              <a:t>[ _blank, _self, _top, _bottom ]</a:t>
            </a:r>
          </a:p>
          <a:p>
            <a:r>
              <a:rPr lang="en-US" altLang="ko-KR" dirty="0"/>
              <a:t>● title : </a:t>
            </a:r>
            <a:r>
              <a:rPr lang="ko-KR" altLang="en-US" dirty="0"/>
              <a:t>링크에 대한 설명을 넣는다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4833324"/>
            <a:ext cx="53767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/>
              <a:t>&lt;a href="https://www.mozilla.org/en-US/about/manifesto/"</a:t>
            </a:r>
          </a:p>
          <a:p>
            <a:r>
              <a:rPr lang="it-IT" altLang="ko-KR" sz="1400" dirty="0"/>
              <a:t>  target="_blank"&gt;Mozilla Manifesto&lt;/a&gt;</a:t>
            </a:r>
          </a:p>
          <a:p>
            <a:endParaRPr lang="it-IT" altLang="ko-KR" sz="1400" dirty="0"/>
          </a:p>
          <a:p>
            <a:r>
              <a:rPr lang="it-IT" altLang="ko-KR" sz="1400" dirty="0"/>
              <a:t>  &lt;a href="https://www.mozilla.org/en-US/about/manifesto/"</a:t>
            </a:r>
          </a:p>
          <a:p>
            <a:r>
              <a:rPr lang="it-IT" altLang="ko-KR" sz="1400" dirty="0"/>
              <a:t>  target="_self"&gt;Mozilla Manifesto SELF&lt;/a&gt;</a:t>
            </a:r>
          </a:p>
        </p:txBody>
      </p:sp>
    </p:spTree>
    <p:extLst>
      <p:ext uri="{BB962C8B-B14F-4D97-AF65-F5344CB8AC3E}">
        <p14:creationId xmlns:p14="http://schemas.microsoft.com/office/powerpoint/2010/main" val="75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관련 태그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5644494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Table  : table </a:t>
            </a:r>
            <a:r>
              <a:rPr lang="ko-KR" altLang="en-US" sz="1400" dirty="0" smtClean="0"/>
              <a:t>전체를 감싸는 태그</a:t>
            </a:r>
            <a:endParaRPr lang="en-US" altLang="ko-KR" sz="1400" dirty="0" smtClean="0"/>
          </a:p>
          <a:p>
            <a:r>
              <a:rPr lang="en-US" altLang="ko-KR" sz="1400" dirty="0" smtClean="0"/>
              <a:t>Caption : table </a:t>
            </a:r>
            <a:r>
              <a:rPr lang="ko-KR" altLang="en-US" sz="1400" dirty="0" smtClean="0"/>
              <a:t>제목이나 설명을 작성하는 태그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테이블의 행의 의미하는 태그</a:t>
            </a:r>
            <a:endParaRPr lang="en-US" altLang="ko-KR" sz="1400" dirty="0" smtClean="0"/>
          </a:p>
          <a:p>
            <a:r>
              <a:rPr lang="it-IT" altLang="ko-KR" sz="1400" dirty="0" smtClean="0"/>
              <a:t>TH : </a:t>
            </a:r>
            <a:r>
              <a:rPr lang="ko-KR" altLang="en-US" sz="1400" dirty="0" smtClean="0"/>
              <a:t>테이블 </a:t>
            </a:r>
            <a:r>
              <a:rPr lang="ko-KR" altLang="en-US" sz="1400" dirty="0" err="1" smtClean="0"/>
              <a:t>제목칸을</a:t>
            </a:r>
            <a:r>
              <a:rPr lang="ko-KR" altLang="en-US" sz="1400" dirty="0" smtClean="0"/>
              <a:t> 의미하는 태그 </a:t>
            </a:r>
            <a:r>
              <a:rPr lang="ko-KR" altLang="en-US" sz="1400" dirty="0" err="1" smtClean="0"/>
              <a:t>부모태그인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&lt;TR&gt; </a:t>
            </a:r>
            <a:r>
              <a:rPr lang="ko-KR" altLang="en-US" sz="1400" dirty="0" smtClean="0"/>
              <a:t>안에 있어야 함</a:t>
            </a:r>
            <a:endParaRPr lang="en-US" altLang="ko-KR" sz="1400" dirty="0" smtClean="0"/>
          </a:p>
          <a:p>
            <a:r>
              <a:rPr lang="en-US" altLang="ko-KR" sz="1400" dirty="0" smtClean="0"/>
              <a:t>TD : </a:t>
            </a:r>
            <a:r>
              <a:rPr lang="ko-KR" altLang="en-US" sz="1400" dirty="0" smtClean="0"/>
              <a:t>테이블의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일반셀을</a:t>
            </a:r>
            <a:r>
              <a:rPr lang="ko-KR" altLang="en-US" sz="1400" dirty="0" smtClean="0"/>
              <a:t> 의미하는 태그 부모인 </a:t>
            </a:r>
            <a:r>
              <a:rPr lang="en-US" altLang="ko-KR" sz="1400" dirty="0" smtClean="0"/>
              <a:t>&lt;TR&gt; </a:t>
            </a:r>
            <a:r>
              <a:rPr lang="ko-KR" altLang="en-US" sz="1400" dirty="0" smtClean="0"/>
              <a:t>안에 있어야 함</a:t>
            </a:r>
            <a:endParaRPr lang="en-US" altLang="ko-KR" sz="1400" dirty="0" smtClean="0"/>
          </a:p>
          <a:p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3199915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8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&lt;TABLE </a:t>
            </a:r>
            <a:r>
              <a:rPr lang="ko-KR" altLang="en-US" dirty="0" smtClean="0"/>
              <a:t>태그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461216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Border : </a:t>
            </a:r>
            <a:r>
              <a:rPr lang="ko-KR" altLang="en-US" sz="1400" dirty="0" smtClean="0"/>
              <a:t>테이블이 갖고 있는 테이블과 셀 모두에 선처리</a:t>
            </a:r>
            <a:endParaRPr lang="en-US" altLang="ko-KR" sz="1400" dirty="0" smtClean="0"/>
          </a:p>
          <a:p>
            <a:r>
              <a:rPr lang="en-US" altLang="ko-KR" sz="1400" dirty="0" smtClean="0"/>
              <a:t>Width : </a:t>
            </a:r>
            <a:r>
              <a:rPr lang="ko-KR" altLang="en-US" sz="1400" dirty="0" smtClean="0"/>
              <a:t>테이블 </a:t>
            </a:r>
            <a:r>
              <a:rPr lang="ko-KR" altLang="en-US" sz="1400" dirty="0" err="1" smtClean="0"/>
              <a:t>가로폭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Cellpadding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셀과 컨텐츠와의 간격 조절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Cellspacing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셀과 </a:t>
            </a:r>
            <a:r>
              <a:rPr lang="ko-KR" altLang="en-US" sz="1400" dirty="0" err="1" smtClean="0"/>
              <a:t>셀간의</a:t>
            </a:r>
            <a:r>
              <a:rPr lang="ko-KR" altLang="en-US" sz="1400" dirty="0" smtClean="0"/>
              <a:t> 간격 조절</a:t>
            </a:r>
            <a:endParaRPr lang="en-US" altLang="ko-KR" sz="1400" dirty="0" smtClean="0"/>
          </a:p>
          <a:p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6359433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&lt;body&gt;</a:t>
            </a:r>
          </a:p>
          <a:p>
            <a:r>
              <a:rPr lang="en-US" altLang="ko-KR" sz="1400" dirty="0"/>
              <a:t>        &lt;table border="1" width="500" </a:t>
            </a:r>
            <a:r>
              <a:rPr lang="en-US" altLang="ko-KR" sz="1400" dirty="0" err="1"/>
              <a:t>cellpadding</a:t>
            </a:r>
            <a:r>
              <a:rPr lang="en-US" altLang="ko-KR" sz="1400" dirty="0"/>
              <a:t>="10" </a:t>
            </a:r>
            <a:r>
              <a:rPr lang="en-US" altLang="ko-KR" sz="1400" dirty="0" err="1"/>
              <a:t>cellspacing</a:t>
            </a:r>
            <a:r>
              <a:rPr lang="en-US" altLang="ko-KR" sz="1400" dirty="0"/>
              <a:t>="100"&gt;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40" y="1026847"/>
            <a:ext cx="5191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셀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th,TD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7194598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width : </a:t>
            </a:r>
            <a:r>
              <a:rPr lang="ko-KR" altLang="en-US" sz="1400" dirty="0" smtClean="0"/>
              <a:t>셀의 </a:t>
            </a:r>
            <a:r>
              <a:rPr lang="ko-KR" altLang="en-US" sz="1400" dirty="0" err="1" smtClean="0"/>
              <a:t>가로폭을</a:t>
            </a:r>
            <a:r>
              <a:rPr lang="ko-KR" altLang="en-US" sz="1400" dirty="0" smtClean="0"/>
              <a:t>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height : </a:t>
            </a:r>
            <a:r>
              <a:rPr lang="ko-KR" altLang="en-US" sz="1400" dirty="0" smtClean="0"/>
              <a:t>셀의 </a:t>
            </a:r>
            <a:r>
              <a:rPr lang="ko-KR" altLang="en-US" sz="1400" dirty="0" err="1" smtClean="0"/>
              <a:t>세로폭을</a:t>
            </a:r>
            <a:r>
              <a:rPr lang="ko-KR" altLang="en-US" sz="1400" dirty="0" smtClean="0"/>
              <a:t> 설정하는 속성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allign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셀의 컨텐츠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이미지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가로 정렬시켜주는 속성</a:t>
            </a:r>
            <a:r>
              <a:rPr lang="en-US" altLang="ko-KR" sz="1400" dirty="0" smtClean="0"/>
              <a:t>: left, </a:t>
            </a:r>
            <a:r>
              <a:rPr lang="en-US" altLang="ko-KR" sz="1400" dirty="0" err="1" smtClean="0"/>
              <a:t>right,center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valign</a:t>
            </a:r>
            <a:r>
              <a:rPr lang="en-US" altLang="ko-KR" sz="1400" dirty="0" smtClean="0"/>
              <a:t> : </a:t>
            </a:r>
            <a:r>
              <a:rPr lang="ko-KR" altLang="en-US" sz="1400" dirty="0"/>
              <a:t>셀의 컨텐츠</a:t>
            </a:r>
            <a:r>
              <a:rPr lang="en-US" altLang="ko-KR" sz="1400" dirty="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,</a:t>
            </a:r>
            <a:r>
              <a:rPr lang="ko-KR" altLang="en-US" sz="1400" dirty="0"/>
              <a:t>이미지 등</a:t>
            </a:r>
            <a:r>
              <a:rPr lang="en-US" altLang="ko-KR" sz="1400" dirty="0"/>
              <a:t>)</a:t>
            </a:r>
            <a:r>
              <a:rPr lang="ko-KR" altLang="en-US" sz="1400" dirty="0"/>
              <a:t>를 가로 정렬시켜주는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top,middle,bottom</a:t>
            </a:r>
            <a:r>
              <a:rPr lang="en-US" altLang="ko-KR" sz="1400" dirty="0" smtClean="0"/>
              <a:t>)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597952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width="200" height="50" align="right"&gt;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width="300" height="50" </a:t>
            </a:r>
            <a:r>
              <a:rPr lang="en-US" altLang="ko-KR" sz="1400" dirty="0" err="1"/>
              <a:t>valign</a:t>
            </a:r>
            <a:r>
              <a:rPr lang="en-US" altLang="ko-KR" sz="1400" dirty="0"/>
              <a:t>="bottom"&gt;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 width="200"&gt;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 width="300"&gt;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7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셀 병합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374012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olspan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같은행들을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it-IT" altLang="ko-KR" sz="1400" dirty="0" smtClean="0"/>
              <a:t>rowspan : </a:t>
            </a:r>
            <a:r>
              <a:rPr lang="ko-KR" altLang="en-US" sz="1400" dirty="0" err="1" smtClean="0"/>
              <a:t>다른행들의</a:t>
            </a:r>
            <a:r>
              <a:rPr lang="ko-KR" altLang="en-US" sz="1400" dirty="0" smtClean="0"/>
              <a:t> 칸들을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597952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width="200" height="50" align="right"&gt;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width="300" height="50" </a:t>
            </a:r>
            <a:r>
              <a:rPr lang="en-US" altLang="ko-KR" sz="1400" dirty="0" err="1"/>
              <a:t>valign</a:t>
            </a:r>
            <a:r>
              <a:rPr lang="en-US" altLang="ko-KR" sz="1400" dirty="0"/>
              <a:t>="bottom"&gt;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 width="200"&gt;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 width="300"&gt;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셀 병합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374012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olspan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같은행들을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it-IT" altLang="ko-KR" sz="1400" dirty="0" smtClean="0"/>
              <a:t>rowspan : </a:t>
            </a:r>
            <a:r>
              <a:rPr lang="ko-KR" altLang="en-US" sz="1400" dirty="0" err="1" smtClean="0"/>
              <a:t>다른행들의</a:t>
            </a:r>
            <a:r>
              <a:rPr lang="ko-KR" altLang="en-US" sz="1400" dirty="0" smtClean="0"/>
              <a:t> 칸들을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3586238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rowspan</a:t>
            </a:r>
            <a:r>
              <a:rPr lang="en-US" altLang="ko-KR" sz="1400" dirty="0"/>
              <a:t>="2"&gt;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3&lt;/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3&lt;/td&gt;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32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글자관련</a:t>
            </a:r>
            <a:r>
              <a:rPr lang="ko-KR" altLang="en-US" dirty="0" smtClean="0"/>
              <a:t> 태그를 익혀보자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4594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/>
              <a:t>글제목</a:t>
            </a:r>
            <a:r>
              <a:rPr lang="ko-KR" altLang="en-US" sz="2800" dirty="0" smtClean="0"/>
              <a:t> 만들기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단락나누기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글자 두껍게 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줄바꿈</a:t>
            </a:r>
            <a:r>
              <a:rPr lang="ko-KR" altLang="en-US" sz="2800" dirty="0" err="1" smtClean="0"/>
              <a:t>과</a:t>
            </a:r>
            <a:r>
              <a:rPr lang="ko-KR" altLang="en-US" sz="2800" dirty="0" smtClean="0"/>
              <a:t> 공백 삽입하기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목록 만들기 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HTML </a:t>
            </a:r>
            <a:r>
              <a:rPr lang="ko-KR" altLang="en-US" sz="2800" dirty="0" smtClean="0"/>
              <a:t>문서에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설명글</a:t>
            </a:r>
            <a:r>
              <a:rPr lang="ko-KR" altLang="en-US" sz="2800" dirty="0" smtClean="0"/>
              <a:t> 달기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9358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0735" y="2194560"/>
            <a:ext cx="1005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테이블태그를 활용하여 이력서를 만들고 본인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저장한 후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메일로 보내주세요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이력서 작성시 주민번호 대신 학과 반 학번을 표시해주세요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글자관련</a:t>
            </a:r>
            <a:r>
              <a:rPr lang="ko-KR" altLang="en-US" dirty="0" smtClean="0"/>
              <a:t> 태그를 익혀보자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567" y="175490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TIP1. HTML </a:t>
            </a:r>
            <a:r>
              <a:rPr lang="ko-KR" altLang="en-US" sz="2800" dirty="0" smtClean="0"/>
              <a:t>특수문자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0" y="2824642"/>
            <a:ext cx="6763694" cy="2486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567" y="5595918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TIP2. </a:t>
            </a:r>
            <a:r>
              <a:rPr lang="ko-KR" altLang="en-US" sz="2800" dirty="0" smtClean="0"/>
              <a:t>문자표를 통한 입력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26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573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이</a:t>
            </a:r>
            <a:r>
              <a:rPr lang="ko-KR" altLang="en-US" sz="2800" dirty="0" smtClean="0"/>
              <a:t>미지 삽입하기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img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태그의 속성 알아보기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오디오 삽입하기 </a:t>
            </a:r>
            <a:r>
              <a:rPr lang="en-US" altLang="ko-KR" sz="2800" dirty="0" smtClean="0"/>
              <a:t>- &lt;audio&gt;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비디오 삽입하기 </a:t>
            </a:r>
            <a:r>
              <a:rPr lang="en-US" altLang="ko-KR" sz="2800" dirty="0" smtClean="0"/>
              <a:t>- &lt;video&gt;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링크걸기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&lt;a&gt;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8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573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이</a:t>
            </a:r>
            <a:r>
              <a:rPr lang="ko-KR" altLang="en-US" sz="2800" dirty="0" smtClean="0"/>
              <a:t>미지 삽입하기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img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태그의 속성 알아보기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오디오 삽입하기 </a:t>
            </a:r>
            <a:r>
              <a:rPr lang="en-US" altLang="ko-KR" sz="2800" dirty="0" smtClean="0"/>
              <a:t>- &lt;audio&gt;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비디오 삽입하기 </a:t>
            </a:r>
            <a:r>
              <a:rPr lang="en-US" altLang="ko-KR" sz="2800" dirty="0" smtClean="0"/>
              <a:t>- &lt;video&gt;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링크걸기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&lt;a&gt; </a:t>
            </a:r>
            <a:r>
              <a:rPr lang="ko-KR" altLang="en-US" sz="2800" dirty="0" smtClean="0"/>
              <a:t>태그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3281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이</a:t>
            </a:r>
            <a:r>
              <a:rPr lang="ko-KR" altLang="en-US" sz="2800" dirty="0" smtClean="0"/>
              <a:t>미지 삽입하기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30492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&lt;h3&gt;</a:t>
            </a:r>
            <a:r>
              <a:rPr lang="ko-KR" altLang="en-US" dirty="0"/>
              <a:t>크라운 피시</a:t>
            </a:r>
            <a:r>
              <a:rPr lang="en-US" altLang="ko-KR" dirty="0"/>
              <a:t>&lt;/h3&gt;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='./</a:t>
            </a:r>
            <a:r>
              <a:rPr lang="en-US" altLang="ko-KR" dirty="0" err="1"/>
              <a:t>img</a:t>
            </a:r>
            <a:r>
              <a:rPr lang="en-US" altLang="ko-KR" dirty="0"/>
              <a:t>/fish.jpg</a:t>
            </a:r>
            <a:r>
              <a:rPr lang="en-US" altLang="ko-KR" dirty="0" smtClean="0"/>
              <a:t>'&gt;</a:t>
            </a:r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7759" y="6162805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이미지 파일 </a:t>
            </a:r>
            <a:r>
              <a:rPr lang="ko-KR" altLang="en-US" dirty="0" err="1" smtClean="0"/>
              <a:t>포멧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JPG, GIF, PNG, SVG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9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멀티미디어와 링크에 대해 알아보자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15" y="1493298"/>
            <a:ext cx="481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2.&lt;IMG&gt; </a:t>
            </a:r>
            <a:r>
              <a:rPr lang="ko-KR" altLang="en-US" sz="2800" dirty="0" smtClean="0"/>
              <a:t>태그 속성 알아보기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077" y="2442575"/>
            <a:ext cx="5852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charset='utf-8'&gt;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&lt;h3&gt;</a:t>
            </a:r>
            <a:r>
              <a:rPr lang="ko-KR" altLang="en-US" dirty="0" err="1"/>
              <a:t>게코</a:t>
            </a:r>
            <a:r>
              <a:rPr lang="ko-KR" altLang="en-US" dirty="0"/>
              <a:t> 도마뱀</a:t>
            </a:r>
            <a:r>
              <a:rPr lang="en-US" altLang="ko-KR" dirty="0"/>
              <a:t>&lt;/h3&gt;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='./</a:t>
            </a:r>
            <a:r>
              <a:rPr lang="en-US" altLang="ko-KR" dirty="0" err="1"/>
              <a:t>img</a:t>
            </a:r>
            <a:r>
              <a:rPr lang="en-US" altLang="ko-KR" dirty="0"/>
              <a:t>/lizard.jpg'&gt;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='./</a:t>
            </a:r>
            <a:r>
              <a:rPr lang="en-US" altLang="ko-KR" dirty="0" err="1"/>
              <a:t>img</a:t>
            </a:r>
            <a:r>
              <a:rPr lang="en-US" altLang="ko-KR" dirty="0"/>
              <a:t>/lizard.jpg' width='200' height='200'&gt;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='./</a:t>
            </a:r>
            <a:r>
              <a:rPr lang="en-US" altLang="ko-KR" dirty="0" err="1"/>
              <a:t>img</a:t>
            </a:r>
            <a:r>
              <a:rPr lang="en-US" altLang="ko-KR" dirty="0"/>
              <a:t>/lizard.jpg' width='150'&gt;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7759" y="6162805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솏성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1479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7289</TotalTime>
  <Words>2555</Words>
  <Application>Microsoft Office PowerPoint</Application>
  <PresentationFormat>와이드스크린</PresentationFormat>
  <Paragraphs>507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HY중고딕</vt:lpstr>
      <vt:lpstr>Century Gothic</vt:lpstr>
      <vt:lpstr>Wingdings 3</vt:lpstr>
      <vt:lpstr>슬라이스</vt:lpstr>
      <vt:lpstr>HTML 기본기 다지기</vt:lpstr>
      <vt:lpstr>1장. HTML 기본기 다지기</vt:lpstr>
      <vt:lpstr>1장. HTML 기본기 다지기</vt:lpstr>
      <vt:lpstr>2장. 글자관련 태그를 익혀보자</vt:lpstr>
      <vt:lpstr>2장. 글자관련 태그를 익혀보자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3장. 멀티미디어와 링크에 대해 알아보자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4장. 테이블과 폼양식을 만들어보자</vt:lpstr>
      <vt:lpstr>1장. HTML 기본기 다지기</vt:lpstr>
      <vt:lpstr>HTML? </vt:lpstr>
      <vt:lpstr>HTML 문서의 기본 구조? </vt:lpstr>
      <vt:lpstr>&lt;HEAD&gt;</vt:lpstr>
      <vt:lpstr>&lt;BODY&gt;</vt:lpstr>
      <vt:lpstr>&lt;IMG&gt;</vt:lpstr>
      <vt:lpstr>&lt;문자 나타내기 태그&gt;</vt:lpstr>
      <vt:lpstr>&lt;문자 나타내기 태그&gt;</vt:lpstr>
      <vt:lpstr>&lt;링크&gt;</vt:lpstr>
      <vt:lpstr>&lt;TABLE&gt;</vt:lpstr>
      <vt:lpstr>&lt;TABLE 태그 속성&gt;</vt:lpstr>
      <vt:lpstr>&lt;열(셀-th,TD 태그 속성&gt;</vt:lpstr>
      <vt:lpstr>&lt;셀 병합 속성&gt;</vt:lpstr>
      <vt:lpstr>&lt;셀 병합 속성&gt;</vt:lpstr>
      <vt:lpstr>&lt;과제&gt;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설치</dc:title>
  <dc:creator>with</dc:creator>
  <cp:lastModifiedBy>sphong</cp:lastModifiedBy>
  <cp:revision>37</cp:revision>
  <dcterms:created xsi:type="dcterms:W3CDTF">2024-03-13T12:03:53Z</dcterms:created>
  <dcterms:modified xsi:type="dcterms:W3CDTF">2024-03-28T10:52:52Z</dcterms:modified>
</cp:coreProperties>
</file>