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59" r:id="rId14"/>
    <p:sldId id="369" r:id="rId15"/>
    <p:sldId id="366" r:id="rId16"/>
    <p:sldId id="364" r:id="rId17"/>
    <p:sldId id="367" r:id="rId18"/>
    <p:sldId id="361" r:id="rId19"/>
    <p:sldId id="354" r:id="rId20"/>
    <p:sldId id="32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30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66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928" t="-2853" b="-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4" y="2941242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8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14942" y="380675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892" y="323561"/>
            <a:ext cx="4566275" cy="299169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69785" y="3361597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</a:t>
            </a:r>
            <a:r>
              <a:rPr lang="en-US" altLang="zh-CN" dirty="0" smtClean="0"/>
              <a:t>IMC[1]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616" y="4253479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53372" y="580928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333" y="3866653"/>
            <a:ext cx="3954427" cy="177267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43176" y="5676148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</a:t>
            </a:r>
            <a:r>
              <a:rPr lang="en-US" altLang="zh-CN" dirty="0" smtClean="0"/>
              <a:t>RRAM[2]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</a:t>
            </a:r>
            <a:r>
              <a:rPr lang="en-US" altLang="zh-CN" sz="1200" dirty="0">
                <a:latin typeface="+mj-lt"/>
              </a:rPr>
              <a:t>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4" y="2941242"/>
            <a:ext cx="243205" cy="24320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748664" y="1158731"/>
            <a:ext cx="10515600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Inter-chip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lvl="1"/>
            <a:endParaRPr lang="en-US" altLang="zh-CN" sz="2200" i="1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i="1" dirty="0">
                <a:latin typeface="Cambria Math" panose="02040503050406030204" pitchFamily="18" charset="0"/>
              </a:rPr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744" y="1698546"/>
            <a:ext cx="5069183" cy="3209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9479" y="6161459"/>
            <a:ext cx="98565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NN-Baton: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Accelerators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4680117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是神经元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其中是每个神经元的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计算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      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310" y="3865772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</a:t>
            </a:r>
            <a:r>
              <a:rPr lang="en-US" altLang="zh-CN" sz="1200" i="1" dirty="0"/>
              <a:t>2015 Design, Automation &amp; Test in Europe Conference &amp; Exhibition (DATE)</a:t>
            </a:r>
            <a:r>
              <a:rPr lang="en-US" altLang="zh-CN" sz="1200" dirty="0"/>
              <a:t>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97" y="5550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PS：问题</a:t>
            </a:r>
          </a:p>
          <a:p>
            <a:r>
              <a:rPr lang="zh-CN" altLang="en-US" dirty="0"/>
              <a:t>1. 关于任务图的生成方式</a:t>
            </a:r>
          </a:p>
          <a:p>
            <a:r>
              <a:rPr lang="zh-CN" altLang="en-US" dirty="0"/>
              <a:t>2. 关于搜索算法：遗传算法，RL，其他启发式搜索算法</a:t>
            </a:r>
          </a:p>
        </p:txBody>
      </p:sp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715</Words>
  <Application>Microsoft Office PowerPoint</Application>
  <PresentationFormat>宽屏</PresentationFormat>
  <Paragraphs>256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Data for Constant Values</vt:lpstr>
      <vt:lpstr>Data for Constant Values</vt:lpstr>
      <vt:lpstr>Constraints</vt:lpstr>
      <vt:lpstr>Constraints-Accuracy</vt:lpstr>
      <vt:lpstr>Constraints-Accuracy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1737</cp:revision>
  <dcterms:created xsi:type="dcterms:W3CDTF">2021-09-01T13:58:00Z</dcterms:created>
  <dcterms:modified xsi:type="dcterms:W3CDTF">2022-03-15T13:16:31Z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