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1bddca11e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1bddca11e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ive.google.com/file/d/1bpKZedtvKKbaD1iRKFZjOOQOJV0XGVmX/view" TargetMode="Externa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76500"/>
            <a:ext cx="8520600" cy="199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/>
              <a:t>FLIGHT BOOKING SYSTEM</a:t>
            </a:r>
            <a:endParaRPr b="1"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JetSetGo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 title="Flight Booking System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938" y="223612"/>
            <a:ext cx="8602125" cy="469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