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352" r:id="rId4"/>
    <p:sldId id="353" r:id="rId5"/>
    <p:sldId id="354" r:id="rId6"/>
    <p:sldId id="355" r:id="rId7"/>
    <p:sldId id="329" r:id="rId8"/>
    <p:sldId id="356" r:id="rId9"/>
    <p:sldId id="357" r:id="rId10"/>
    <p:sldId id="358" r:id="rId11"/>
    <p:sldId id="360" r:id="rId12"/>
    <p:sldId id="359" r:id="rId13"/>
    <p:sldId id="362" r:id="rId14"/>
    <p:sldId id="361" r:id="rId15"/>
    <p:sldId id="363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335"/>
  </p:normalViewPr>
  <p:slideViewPr>
    <p:cSldViewPr snapToGrid="0" snapToObjects="1">
      <p:cViewPr varScale="1">
        <p:scale>
          <a:sx n="89" d="100"/>
          <a:sy n="89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8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4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6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3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1pPr>
            <a:lvl2pPr marL="0" indent="457200" algn="ctr"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2pPr>
            <a:lvl3pPr marL="0" indent="914400" algn="ctr"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3pPr>
            <a:lvl4pPr marL="0" indent="1371600" algn="ctr"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4pPr>
            <a:lvl5pPr marL="0" indent="1828800" algn="ctr"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55885" y="6397942"/>
            <a:ext cx="297916" cy="28194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  <a:lvl2pPr>
              <a:defRPr>
                <a:latin typeface="Segoe UI"/>
                <a:ea typeface="Segoe UI"/>
                <a:cs typeface="Segoe UI"/>
                <a:sym typeface="Segoe UI"/>
              </a:defRPr>
            </a:lvl2pPr>
            <a:lvl3pPr>
              <a:defRPr>
                <a:latin typeface="Segoe UI"/>
                <a:ea typeface="Segoe UI"/>
                <a:cs typeface="Segoe UI"/>
                <a:sym typeface="Segoe UI"/>
              </a:defRPr>
            </a:lvl3pPr>
            <a:lvl4pPr>
              <a:defRPr>
                <a:latin typeface="Segoe UI"/>
                <a:ea typeface="Segoe UI"/>
                <a:cs typeface="Segoe UI"/>
                <a:sym typeface="Segoe UI"/>
              </a:defRPr>
            </a:lvl4pPr>
            <a:lvl5pPr>
              <a:defRPr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55885" y="6397942"/>
            <a:ext cx="297916" cy="28194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55885" y="6397942"/>
            <a:ext cx="297916" cy="28194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  <a:lvl2pPr>
              <a:defRPr>
                <a:latin typeface="Segoe UI"/>
                <a:ea typeface="Segoe UI"/>
                <a:cs typeface="Segoe UI"/>
                <a:sym typeface="Segoe UI"/>
              </a:defRPr>
            </a:lvl2pPr>
            <a:lvl3pPr>
              <a:defRPr>
                <a:latin typeface="Segoe UI"/>
                <a:ea typeface="Segoe UI"/>
                <a:cs typeface="Segoe UI"/>
                <a:sym typeface="Segoe UI"/>
              </a:defRPr>
            </a:lvl3pPr>
            <a:lvl4pPr>
              <a:defRPr>
                <a:latin typeface="Segoe UI"/>
                <a:ea typeface="Segoe UI"/>
                <a:cs typeface="Segoe UI"/>
                <a:sym typeface="Segoe UI"/>
              </a:defRPr>
            </a:lvl4pPr>
            <a:lvl5pPr>
              <a:defRPr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55885" y="6397942"/>
            <a:ext cx="297916" cy="28194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Segoe UI"/>
                <a:ea typeface="Segoe UI"/>
                <a:cs typeface="Segoe UI"/>
                <a:sym typeface="Segoe UI"/>
              </a:defRPr>
            </a:lvl1pPr>
            <a:lvl2pPr marL="0" indent="457200">
              <a:buSzTx/>
              <a:buFontTx/>
              <a:buNone/>
              <a:defRPr sz="2400" b="1">
                <a:latin typeface="Segoe UI"/>
                <a:ea typeface="Segoe UI"/>
                <a:cs typeface="Segoe UI"/>
                <a:sym typeface="Segoe UI"/>
              </a:defRPr>
            </a:lvl2pPr>
            <a:lvl3pPr marL="0" indent="914400">
              <a:buSzTx/>
              <a:buFontTx/>
              <a:buNone/>
              <a:defRPr sz="2400" b="1">
                <a:latin typeface="Segoe UI"/>
                <a:ea typeface="Segoe UI"/>
                <a:cs typeface="Segoe UI"/>
                <a:sym typeface="Segoe UI"/>
              </a:defRPr>
            </a:lvl3pPr>
            <a:lvl4pPr marL="0" indent="1371600">
              <a:buSzTx/>
              <a:buFontTx/>
              <a:buNone/>
              <a:defRPr sz="2400" b="1">
                <a:latin typeface="Segoe UI"/>
                <a:ea typeface="Segoe UI"/>
                <a:cs typeface="Segoe UI"/>
                <a:sym typeface="Segoe UI"/>
              </a:defRPr>
            </a:lvl4pPr>
            <a:lvl5pPr marL="0" indent="1828800">
              <a:buSzTx/>
              <a:buFontTx/>
              <a:buNone/>
              <a:defRPr sz="2400" b="1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55885" y="6397942"/>
            <a:ext cx="297916" cy="28194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5"/>
          <p:cNvSpPr/>
          <p:nvPr/>
        </p:nvSpPr>
        <p:spPr>
          <a:xfrm>
            <a:off x="6235700" y="0"/>
            <a:ext cx="5956300" cy="6858000"/>
          </a:xfrm>
          <a:prstGeom prst="rect">
            <a:avLst/>
          </a:prstGeom>
          <a:solidFill>
            <a:srgbClr val="FCF5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9" name="Rectangle 6"/>
          <p:cNvSpPr/>
          <p:nvPr/>
        </p:nvSpPr>
        <p:spPr>
          <a:xfrm>
            <a:off x="0" y="0"/>
            <a:ext cx="5956300" cy="6858000"/>
          </a:xfrm>
          <a:prstGeom prst="rect">
            <a:avLst/>
          </a:prstGeom>
          <a:solidFill>
            <a:srgbClr val="FF7A8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40" name="Rectangle 7"/>
          <p:cNvSpPr/>
          <p:nvPr/>
        </p:nvSpPr>
        <p:spPr>
          <a:xfrm>
            <a:off x="188687" y="182788"/>
            <a:ext cx="11814627" cy="65386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42" name="Rectangle 8"/>
          <p:cNvSpPr/>
          <p:nvPr/>
        </p:nvSpPr>
        <p:spPr>
          <a:xfrm>
            <a:off x="10160000" y="6286500"/>
            <a:ext cx="1676400" cy="5715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55885" y="6397942"/>
            <a:ext cx="297916" cy="28194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55885" y="6397942"/>
            <a:ext cx="297916" cy="28194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egoe UI"/>
                <a:ea typeface="Segoe UI"/>
                <a:cs typeface="Segoe UI"/>
                <a:sym typeface="Segoe UI"/>
              </a:defRPr>
            </a:lvl1pPr>
            <a:lvl2pPr marL="718457" indent="-261257">
              <a:defRPr sz="3200">
                <a:latin typeface="Segoe UI"/>
                <a:ea typeface="Segoe UI"/>
                <a:cs typeface="Segoe UI"/>
                <a:sym typeface="Segoe UI"/>
              </a:defRPr>
            </a:lvl2pPr>
            <a:lvl3pPr marL="1219200" indent="-304800">
              <a:defRPr sz="3200">
                <a:latin typeface="Segoe UI"/>
                <a:ea typeface="Segoe UI"/>
                <a:cs typeface="Segoe UI"/>
                <a:sym typeface="Segoe UI"/>
              </a:defRPr>
            </a:lvl3pPr>
            <a:lvl4pPr marL="1737360" indent="-365760">
              <a:defRPr sz="3200">
                <a:latin typeface="Segoe UI"/>
                <a:ea typeface="Segoe UI"/>
                <a:cs typeface="Segoe UI"/>
                <a:sym typeface="Segoe UI"/>
              </a:defRPr>
            </a:lvl4pPr>
            <a:lvl5pPr marL="2194560" indent="-365760">
              <a:defRPr sz="32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55885" y="6397942"/>
            <a:ext cx="297916" cy="28194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Segoe UI"/>
                <a:ea typeface="Segoe UI"/>
                <a:cs typeface="Segoe UI"/>
                <a:sym typeface="Segoe UI"/>
              </a:defRPr>
            </a:lvl1pPr>
            <a:lvl2pPr marL="0" indent="457200">
              <a:buSzTx/>
              <a:buFontTx/>
              <a:buNone/>
              <a:defRPr sz="1600">
                <a:latin typeface="Segoe UI"/>
                <a:ea typeface="Segoe UI"/>
                <a:cs typeface="Segoe UI"/>
                <a:sym typeface="Segoe UI"/>
              </a:defRPr>
            </a:lvl2pPr>
            <a:lvl3pPr marL="0" indent="914400">
              <a:buSzTx/>
              <a:buFontTx/>
              <a:buNone/>
              <a:defRPr sz="1600">
                <a:latin typeface="Segoe UI"/>
                <a:ea typeface="Segoe UI"/>
                <a:cs typeface="Segoe UI"/>
                <a:sym typeface="Segoe UI"/>
              </a:defRPr>
            </a:lvl3pPr>
            <a:lvl4pPr marL="0" indent="1371600">
              <a:buSzTx/>
              <a:buFontTx/>
              <a:buNone/>
              <a:defRPr sz="1600">
                <a:latin typeface="Segoe UI"/>
                <a:ea typeface="Segoe UI"/>
                <a:cs typeface="Segoe UI"/>
                <a:sym typeface="Segoe UI"/>
              </a:defRPr>
            </a:lvl4pPr>
            <a:lvl5pPr marL="0" indent="1828800">
              <a:buSzTx/>
              <a:buFontTx/>
              <a:buNone/>
              <a:defRPr sz="16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55885" y="6397942"/>
            <a:ext cx="297916" cy="28194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55885" y="6397942"/>
            <a:ext cx="297916" cy="281941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838200" y="428625"/>
            <a:ext cx="10515600" cy="663575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22400"/>
            <a:ext cx="10515600" cy="44545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31519" indent="-274319">
              <a:defRPr sz="2400"/>
            </a:lvl2pPr>
            <a:lvl3pPr marL="1219200" indent="-304800">
              <a:defRPr sz="2400"/>
            </a:lvl3pPr>
            <a:lvl4pPr marL="1714500" indent="-342900">
              <a:defRPr sz="2400"/>
            </a:lvl4pPr>
            <a:lvl5pPr marL="2171700" indent="-34290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Freeform 6"/>
          <p:cNvSpPr/>
          <p:nvPr/>
        </p:nvSpPr>
        <p:spPr>
          <a:xfrm>
            <a:off x="10975975" y="5998483"/>
            <a:ext cx="752475" cy="75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626" y="0"/>
                  <a:pt x="14105" y="1480"/>
                  <a:pt x="14105" y="3305"/>
                </a:cubicBezTo>
                <a:lnTo>
                  <a:pt x="14105" y="7495"/>
                </a:lnTo>
                <a:lnTo>
                  <a:pt x="18295" y="7495"/>
                </a:lnTo>
                <a:cubicBezTo>
                  <a:pt x="20120" y="7495"/>
                  <a:pt x="21600" y="8974"/>
                  <a:pt x="21600" y="10800"/>
                </a:cubicBezTo>
                <a:lnTo>
                  <a:pt x="21600" y="10800"/>
                </a:lnTo>
                <a:cubicBezTo>
                  <a:pt x="21600" y="12626"/>
                  <a:pt x="20120" y="14105"/>
                  <a:pt x="18295" y="14105"/>
                </a:cubicBezTo>
                <a:lnTo>
                  <a:pt x="14105" y="14105"/>
                </a:lnTo>
                <a:lnTo>
                  <a:pt x="14105" y="18295"/>
                </a:lnTo>
                <a:cubicBezTo>
                  <a:pt x="14105" y="20120"/>
                  <a:pt x="12625" y="21600"/>
                  <a:pt x="10800" y="21600"/>
                </a:cubicBezTo>
                <a:lnTo>
                  <a:pt x="10800" y="21600"/>
                </a:lnTo>
                <a:cubicBezTo>
                  <a:pt x="8974" y="21600"/>
                  <a:pt x="7495" y="20120"/>
                  <a:pt x="7495" y="18295"/>
                </a:cubicBezTo>
                <a:lnTo>
                  <a:pt x="7495" y="14105"/>
                </a:lnTo>
                <a:lnTo>
                  <a:pt x="3305" y="14105"/>
                </a:lnTo>
                <a:cubicBezTo>
                  <a:pt x="1480" y="14105"/>
                  <a:pt x="0" y="12626"/>
                  <a:pt x="0" y="10800"/>
                </a:cubicBezTo>
                <a:cubicBezTo>
                  <a:pt x="0" y="8974"/>
                  <a:pt x="1480" y="7495"/>
                  <a:pt x="3305" y="7495"/>
                </a:cubicBezTo>
                <a:lnTo>
                  <a:pt x="7495" y="7495"/>
                </a:lnTo>
                <a:lnTo>
                  <a:pt x="7495" y="3305"/>
                </a:lnTo>
                <a:cubicBezTo>
                  <a:pt x="7495" y="1480"/>
                  <a:pt x="8974" y="0"/>
                  <a:pt x="10800" y="0"/>
                </a:cubicBezTo>
                <a:close/>
              </a:path>
            </a:pathLst>
          </a:custGeom>
          <a:solidFill>
            <a:srgbClr val="14A4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Oval 8"/>
          <p:cNvSpPr/>
          <p:nvPr/>
        </p:nvSpPr>
        <p:spPr>
          <a:xfrm>
            <a:off x="10772278" y="5881008"/>
            <a:ext cx="248087" cy="248087"/>
          </a:xfrm>
          <a:prstGeom prst="ellipse">
            <a:avLst/>
          </a:prstGeom>
          <a:ln w="114300">
            <a:solidFill>
              <a:srgbClr val="FFCC4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Freeform 9"/>
          <p:cNvSpPr/>
          <p:nvPr/>
        </p:nvSpPr>
        <p:spPr>
          <a:xfrm>
            <a:off x="10688433" y="6460714"/>
            <a:ext cx="260761" cy="2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626" y="0"/>
                  <a:pt x="14105" y="1480"/>
                  <a:pt x="14105" y="3305"/>
                </a:cubicBezTo>
                <a:lnTo>
                  <a:pt x="14105" y="7495"/>
                </a:lnTo>
                <a:lnTo>
                  <a:pt x="18295" y="7495"/>
                </a:lnTo>
                <a:cubicBezTo>
                  <a:pt x="20120" y="7495"/>
                  <a:pt x="21600" y="8974"/>
                  <a:pt x="21600" y="10800"/>
                </a:cubicBezTo>
                <a:lnTo>
                  <a:pt x="21600" y="10800"/>
                </a:lnTo>
                <a:cubicBezTo>
                  <a:pt x="21600" y="12626"/>
                  <a:pt x="20120" y="14105"/>
                  <a:pt x="18295" y="14105"/>
                </a:cubicBezTo>
                <a:lnTo>
                  <a:pt x="14105" y="14105"/>
                </a:lnTo>
                <a:lnTo>
                  <a:pt x="14105" y="18295"/>
                </a:lnTo>
                <a:cubicBezTo>
                  <a:pt x="14105" y="20120"/>
                  <a:pt x="12625" y="21600"/>
                  <a:pt x="10800" y="21600"/>
                </a:cubicBezTo>
                <a:lnTo>
                  <a:pt x="10800" y="21600"/>
                </a:lnTo>
                <a:cubicBezTo>
                  <a:pt x="8974" y="21600"/>
                  <a:pt x="7495" y="20120"/>
                  <a:pt x="7495" y="18295"/>
                </a:cubicBezTo>
                <a:lnTo>
                  <a:pt x="7495" y="14105"/>
                </a:lnTo>
                <a:lnTo>
                  <a:pt x="3305" y="14105"/>
                </a:lnTo>
                <a:cubicBezTo>
                  <a:pt x="1480" y="14105"/>
                  <a:pt x="0" y="12626"/>
                  <a:pt x="0" y="10800"/>
                </a:cubicBezTo>
                <a:cubicBezTo>
                  <a:pt x="0" y="8974"/>
                  <a:pt x="1480" y="7495"/>
                  <a:pt x="3305" y="7495"/>
                </a:cubicBezTo>
                <a:lnTo>
                  <a:pt x="7495" y="7495"/>
                </a:lnTo>
                <a:lnTo>
                  <a:pt x="7495" y="3305"/>
                </a:lnTo>
                <a:cubicBezTo>
                  <a:pt x="7495" y="1480"/>
                  <a:pt x="8974" y="0"/>
                  <a:pt x="10800" y="0"/>
                </a:cubicBezTo>
                <a:close/>
              </a:path>
            </a:pathLst>
          </a:custGeom>
          <a:solidFill>
            <a:srgbClr val="12888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0" name="Group 12"/>
          <p:cNvGrpSpPr/>
          <p:nvPr/>
        </p:nvGrpSpPr>
        <p:grpSpPr>
          <a:xfrm>
            <a:off x="0" y="-1"/>
            <a:ext cx="1427769" cy="1317689"/>
            <a:chOff x="0" y="0"/>
            <a:chExt cx="1427768" cy="1317687"/>
          </a:xfrm>
        </p:grpSpPr>
        <p:sp>
          <p:nvSpPr>
            <p:cNvPr id="198" name="Freeform 10"/>
            <p:cNvSpPr/>
            <p:nvPr/>
          </p:nvSpPr>
          <p:spPr>
            <a:xfrm rot="10800000" flipH="1">
              <a:off x="0" y="0"/>
              <a:ext cx="1358901" cy="131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53" y="0"/>
                  </a:moveTo>
                  <a:cubicBezTo>
                    <a:pt x="13878" y="0"/>
                    <a:pt x="21600" y="7963"/>
                    <a:pt x="21600" y="17786"/>
                  </a:cubicBezTo>
                  <a:cubicBezTo>
                    <a:pt x="21600" y="19014"/>
                    <a:pt x="21479" y="20213"/>
                    <a:pt x="21250" y="21371"/>
                  </a:cubicBezTo>
                  <a:lnTo>
                    <a:pt x="21193" y="21600"/>
                  </a:lnTo>
                  <a:lnTo>
                    <a:pt x="12114" y="21600"/>
                  </a:lnTo>
                  <a:lnTo>
                    <a:pt x="12299" y="21248"/>
                  </a:lnTo>
                  <a:cubicBezTo>
                    <a:pt x="12735" y="20184"/>
                    <a:pt x="12977" y="19014"/>
                    <a:pt x="12977" y="17786"/>
                  </a:cubicBezTo>
                  <a:cubicBezTo>
                    <a:pt x="12977" y="12875"/>
                    <a:pt x="9116" y="8893"/>
                    <a:pt x="4353" y="8893"/>
                  </a:cubicBezTo>
                  <a:cubicBezTo>
                    <a:pt x="3162" y="8893"/>
                    <a:pt x="2028" y="9142"/>
                    <a:pt x="996" y="9592"/>
                  </a:cubicBezTo>
                  <a:lnTo>
                    <a:pt x="0" y="10150"/>
                  </a:lnTo>
                  <a:lnTo>
                    <a:pt x="0" y="594"/>
                  </a:lnTo>
                  <a:lnTo>
                    <a:pt x="877" y="361"/>
                  </a:lnTo>
                  <a:cubicBezTo>
                    <a:pt x="2000" y="124"/>
                    <a:pt x="3162" y="0"/>
                    <a:pt x="435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14A4A6"/>
                </a:gs>
                <a:gs pos="92000">
                  <a:srgbClr val="10747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Oval 11"/>
            <p:cNvSpPr/>
            <p:nvPr/>
          </p:nvSpPr>
          <p:spPr>
            <a:xfrm>
              <a:off x="1169663" y="283481"/>
              <a:ext cx="258105" cy="258105"/>
            </a:xfrm>
            <a:prstGeom prst="ellipse">
              <a:avLst/>
            </a:prstGeom>
            <a:noFill/>
            <a:ln w="104775" cap="flat">
              <a:solidFill>
                <a:srgbClr val="FFCC4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22901" y="6250568"/>
            <a:ext cx="258625" cy="24830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6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6"/>
          <p:cNvGrpSpPr/>
          <p:nvPr/>
        </p:nvGrpSpPr>
        <p:grpSpPr>
          <a:xfrm>
            <a:off x="-874216" y="3410412"/>
            <a:ext cx="4165871" cy="5170207"/>
            <a:chOff x="0" y="0"/>
            <a:chExt cx="4165869" cy="5170205"/>
          </a:xfrm>
        </p:grpSpPr>
        <p:sp>
          <p:nvSpPr>
            <p:cNvPr id="271" name="Rectangle: Rounded Corners 7"/>
            <p:cNvSpPr/>
            <p:nvPr/>
          </p:nvSpPr>
          <p:spPr>
            <a:xfrm rot="18900000">
              <a:off x="280494" y="1173328"/>
              <a:ext cx="1354348" cy="1354348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Rectangle: Rounded Corners 8"/>
            <p:cNvSpPr/>
            <p:nvPr/>
          </p:nvSpPr>
          <p:spPr>
            <a:xfrm rot="18900000">
              <a:off x="280495" y="2958997"/>
              <a:ext cx="1354348" cy="1354348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Rectangle: Rounded Corners 9"/>
            <p:cNvSpPr/>
            <p:nvPr/>
          </p:nvSpPr>
          <p:spPr>
            <a:xfrm rot="18900000">
              <a:off x="1405761" y="280494"/>
              <a:ext cx="1354348" cy="1354348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4" name="Rectangle: Rounded Corners 10"/>
            <p:cNvSpPr/>
            <p:nvPr/>
          </p:nvSpPr>
          <p:spPr>
            <a:xfrm rot="18900000">
              <a:off x="1405762" y="2066163"/>
              <a:ext cx="1354348" cy="1354348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1AA3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Rectangle: Rounded Corners 11"/>
            <p:cNvSpPr/>
            <p:nvPr/>
          </p:nvSpPr>
          <p:spPr>
            <a:xfrm rot="18900000">
              <a:off x="2531027" y="1173328"/>
              <a:ext cx="1354348" cy="1354348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6" name="Rectangle: Rounded Corners 12"/>
            <p:cNvSpPr/>
            <p:nvPr/>
          </p:nvSpPr>
          <p:spPr>
            <a:xfrm rot="18900000">
              <a:off x="2531028" y="2958997"/>
              <a:ext cx="1354348" cy="1354348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Rectangle: Rounded Corners 13"/>
            <p:cNvSpPr/>
            <p:nvPr/>
          </p:nvSpPr>
          <p:spPr>
            <a:xfrm rot="18900000">
              <a:off x="998206" y="2551445"/>
              <a:ext cx="2169453" cy="216945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9" name="Rectangle 15"/>
          <p:cNvSpPr/>
          <p:nvPr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rgbClr val="FFFFFF">
              <a:alpha val="6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Rectangle 14"/>
          <p:cNvSpPr/>
          <p:nvPr/>
        </p:nvSpPr>
        <p:spPr>
          <a:xfrm>
            <a:off x="11747500" y="366739"/>
            <a:ext cx="444500" cy="444501"/>
          </a:xfrm>
          <a:prstGeom prst="rect">
            <a:avLst/>
          </a:prstGeom>
          <a:solidFill>
            <a:srgbClr val="F6AF2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515937" y="397693"/>
            <a:ext cx="11196637" cy="83815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1"/>
          <p:cNvSpPr txBox="1">
            <a:spLocks noGrp="1"/>
          </p:cNvSpPr>
          <p:nvPr>
            <p:ph type="title"/>
          </p:nvPr>
        </p:nvSpPr>
        <p:spPr>
          <a:xfrm>
            <a:off x="515936" y="397693"/>
            <a:ext cx="11196639" cy="838154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DD63D4-3142-3641-8624-729D74B65AC1}"/>
              </a:ext>
            </a:extLst>
          </p:cNvPr>
          <p:cNvGrpSpPr/>
          <p:nvPr/>
        </p:nvGrpSpPr>
        <p:grpSpPr>
          <a:xfrm>
            <a:off x="5070003" y="3894042"/>
            <a:ext cx="7121998" cy="2963958"/>
            <a:chOff x="-5" y="1399822"/>
            <a:chExt cx="12192006" cy="5458178"/>
          </a:xfrm>
        </p:grpSpPr>
        <p:sp>
          <p:nvSpPr>
            <p:cNvPr id="540" name="Freeform: Shape 142"/>
            <p:cNvSpPr/>
            <p:nvPr/>
          </p:nvSpPr>
          <p:spPr>
            <a:xfrm flipH="1">
              <a:off x="7647036" y="2158714"/>
              <a:ext cx="4544965" cy="469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598" extrusionOk="0">
                  <a:moveTo>
                    <a:pt x="11498" y="0"/>
                  </a:moveTo>
                  <a:cubicBezTo>
                    <a:pt x="11094" y="-2"/>
                    <a:pt x="10663" y="23"/>
                    <a:pt x="10202" y="78"/>
                  </a:cubicBezTo>
                  <a:cubicBezTo>
                    <a:pt x="7538" y="405"/>
                    <a:pt x="5463" y="2395"/>
                    <a:pt x="3927" y="4384"/>
                  </a:cubicBezTo>
                  <a:cubicBezTo>
                    <a:pt x="3126" y="5439"/>
                    <a:pt x="1916" y="5893"/>
                    <a:pt x="664" y="6184"/>
                  </a:cubicBezTo>
                  <a:lnTo>
                    <a:pt x="0" y="6324"/>
                  </a:lnTo>
                  <a:lnTo>
                    <a:pt x="0" y="21598"/>
                  </a:lnTo>
                  <a:lnTo>
                    <a:pt x="19068" y="21598"/>
                  </a:lnTo>
                  <a:lnTo>
                    <a:pt x="19807" y="20929"/>
                  </a:lnTo>
                  <a:cubicBezTo>
                    <a:pt x="21113" y="19569"/>
                    <a:pt x="21600" y="17705"/>
                    <a:pt x="20934" y="15943"/>
                  </a:cubicBezTo>
                  <a:cubicBezTo>
                    <a:pt x="20345" y="14281"/>
                    <a:pt x="19372" y="13777"/>
                    <a:pt x="18475" y="12694"/>
                  </a:cubicBezTo>
                  <a:cubicBezTo>
                    <a:pt x="17374" y="11385"/>
                    <a:pt x="16605" y="10453"/>
                    <a:pt x="16913" y="8766"/>
                  </a:cubicBezTo>
                  <a:cubicBezTo>
                    <a:pt x="17345" y="6193"/>
                    <a:pt x="17552" y="34"/>
                    <a:pt x="1149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61E5CB"/>
                </a:gs>
              </a:gsLst>
              <a:lin ang="18900000"/>
            </a:gra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543" name="Group 88"/>
            <p:cNvGrpSpPr/>
            <p:nvPr/>
          </p:nvGrpSpPr>
          <p:grpSpPr>
            <a:xfrm>
              <a:off x="8874917" y="1399822"/>
              <a:ext cx="1325111" cy="1100934"/>
              <a:chOff x="0" y="0"/>
              <a:chExt cx="1325110" cy="1100933"/>
            </a:xfrm>
          </p:grpSpPr>
          <p:sp>
            <p:nvSpPr>
              <p:cNvPr id="541" name="Isosceles Triangle 86"/>
              <p:cNvSpPr/>
              <p:nvPr/>
            </p:nvSpPr>
            <p:spPr>
              <a:xfrm rot="10800000">
                <a:off x="217429" y="1012433"/>
                <a:ext cx="326290" cy="88501"/>
              </a:xfrm>
              <a:prstGeom prst="triangle">
                <a:avLst/>
              </a:prstGeom>
              <a:solidFill>
                <a:srgbClr val="69437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2" name="Rectangle: Rounded Corners 87"/>
              <p:cNvSpPr/>
              <p:nvPr/>
            </p:nvSpPr>
            <p:spPr>
              <a:xfrm>
                <a:off x="0" y="0"/>
                <a:ext cx="1325111" cy="1021559"/>
              </a:xfrm>
              <a:prstGeom prst="roundRect">
                <a:avLst>
                  <a:gd name="adj" fmla="val 23427"/>
                </a:avLst>
              </a:prstGeom>
              <a:gradFill flip="none" rotWithShape="1">
                <a:gsLst>
                  <a:gs pos="0">
                    <a:srgbClr val="754A7D"/>
                  </a:gs>
                  <a:gs pos="100000">
                    <a:srgbClr val="61E5CB"/>
                  </a:gs>
                </a:gsLst>
                <a:lin ang="18900000" scaled="0"/>
              </a:gradFill>
              <a:ln w="12700" cap="flat">
                <a:noFill/>
                <a:miter lim="400000"/>
              </a:ln>
              <a:effectLst>
                <a:outerShdw dist="38100" dir="162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44" name="Freeform 15"/>
            <p:cNvSpPr/>
            <p:nvPr/>
          </p:nvSpPr>
          <p:spPr>
            <a:xfrm rot="10800000" flipV="1">
              <a:off x="0" y="2861468"/>
              <a:ext cx="5341938" cy="1747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16" y="0"/>
                  </a:moveTo>
                  <a:cubicBezTo>
                    <a:pt x="18751" y="0"/>
                    <a:pt x="18461" y="111"/>
                    <a:pt x="18147" y="333"/>
                  </a:cubicBezTo>
                  <a:cubicBezTo>
                    <a:pt x="15008" y="2811"/>
                    <a:pt x="15865" y="10985"/>
                    <a:pt x="13547" y="12649"/>
                  </a:cubicBezTo>
                  <a:cubicBezTo>
                    <a:pt x="13076" y="13019"/>
                    <a:pt x="12436" y="13130"/>
                    <a:pt x="11687" y="13130"/>
                  </a:cubicBezTo>
                  <a:cubicBezTo>
                    <a:pt x="10613" y="13130"/>
                    <a:pt x="9333" y="12871"/>
                    <a:pt x="8053" y="12612"/>
                  </a:cubicBezTo>
                  <a:cubicBezTo>
                    <a:pt x="6761" y="12353"/>
                    <a:pt x="5469" y="12095"/>
                    <a:pt x="4395" y="12095"/>
                  </a:cubicBezTo>
                  <a:cubicBezTo>
                    <a:pt x="3562" y="12095"/>
                    <a:pt x="2849" y="12242"/>
                    <a:pt x="2354" y="12649"/>
                  </a:cubicBezTo>
                  <a:cubicBezTo>
                    <a:pt x="109" y="14536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440"/>
                    <a:pt x="21600" y="3440"/>
                    <a:pt x="21600" y="3440"/>
                  </a:cubicBezTo>
                  <a:cubicBezTo>
                    <a:pt x="21600" y="3440"/>
                    <a:pt x="20610" y="0"/>
                    <a:pt x="19016" y="0"/>
                  </a:cubicBezTo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61E5CB"/>
                </a:gs>
              </a:gsLst>
              <a:lin ang="18900000"/>
            </a:gra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545" name="Rectangle: Rounded Corners 72"/>
            <p:cNvSpPr/>
            <p:nvPr/>
          </p:nvSpPr>
          <p:spPr>
            <a:xfrm>
              <a:off x="-5" y="4508500"/>
              <a:ext cx="6423028" cy="21328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54A7D"/>
                </a:gs>
                <a:gs pos="47000">
                  <a:srgbClr val="6E8299"/>
                </a:gs>
                <a:gs pos="100000">
                  <a:srgbClr val="61E5CB"/>
                </a:gs>
              </a:gsLst>
              <a:lin ang="18900000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6" name="Rectangle: Rounded Corners 75"/>
            <p:cNvSpPr/>
            <p:nvPr/>
          </p:nvSpPr>
          <p:spPr>
            <a:xfrm flipH="1">
              <a:off x="5284785" y="3429000"/>
              <a:ext cx="6907215" cy="245427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54A7D"/>
                </a:gs>
                <a:gs pos="47000">
                  <a:srgbClr val="6E8299"/>
                </a:gs>
                <a:gs pos="100000">
                  <a:srgbClr val="61E5CB"/>
                </a:gs>
              </a:gsLst>
              <a:lin ang="18900000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80" name="Group 73"/>
            <p:cNvGrpSpPr/>
            <p:nvPr/>
          </p:nvGrpSpPr>
          <p:grpSpPr>
            <a:xfrm>
              <a:off x="6982617" y="1823953"/>
              <a:ext cx="3073401" cy="4393730"/>
              <a:chOff x="0" y="0"/>
              <a:chExt cx="3073400" cy="4393729"/>
            </a:xfrm>
          </p:grpSpPr>
          <p:sp>
            <p:nvSpPr>
              <p:cNvPr id="549" name="Freeform 10"/>
              <p:cNvSpPr/>
              <p:nvPr/>
            </p:nvSpPr>
            <p:spPr>
              <a:xfrm>
                <a:off x="3167" y="1005529"/>
                <a:ext cx="3070234" cy="3388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63" h="21502" extrusionOk="0">
                    <a:moveTo>
                      <a:pt x="20763" y="7732"/>
                    </a:moveTo>
                    <a:cubicBezTo>
                      <a:pt x="20763" y="15243"/>
                      <a:pt x="20532" y="16718"/>
                      <a:pt x="18520" y="18399"/>
                    </a:cubicBezTo>
                    <a:cubicBezTo>
                      <a:pt x="17734" y="19058"/>
                      <a:pt x="16288" y="20425"/>
                      <a:pt x="12106" y="21103"/>
                    </a:cubicBezTo>
                    <a:cubicBezTo>
                      <a:pt x="10859" y="21310"/>
                      <a:pt x="9360" y="21457"/>
                      <a:pt x="7558" y="21496"/>
                    </a:cubicBezTo>
                    <a:cubicBezTo>
                      <a:pt x="6824" y="21516"/>
                      <a:pt x="6143" y="21487"/>
                      <a:pt x="5525" y="21428"/>
                    </a:cubicBezTo>
                    <a:cubicBezTo>
                      <a:pt x="5011" y="21378"/>
                      <a:pt x="4529" y="21300"/>
                      <a:pt x="4099" y="21192"/>
                    </a:cubicBezTo>
                    <a:cubicBezTo>
                      <a:pt x="-502" y="20110"/>
                      <a:pt x="-837" y="16423"/>
                      <a:pt x="1165" y="13316"/>
                    </a:cubicBezTo>
                    <a:cubicBezTo>
                      <a:pt x="1699" y="12491"/>
                      <a:pt x="2307" y="11734"/>
                      <a:pt x="2946" y="11036"/>
                    </a:cubicBezTo>
                    <a:cubicBezTo>
                      <a:pt x="3932" y="9944"/>
                      <a:pt x="4980" y="8981"/>
                      <a:pt x="5933" y="8076"/>
                    </a:cubicBezTo>
                    <a:cubicBezTo>
                      <a:pt x="6814" y="7241"/>
                      <a:pt x="7610" y="6464"/>
                      <a:pt x="8197" y="5697"/>
                    </a:cubicBezTo>
                    <a:cubicBezTo>
                      <a:pt x="8438" y="5373"/>
                      <a:pt x="8637" y="5058"/>
                      <a:pt x="8794" y="4733"/>
                    </a:cubicBezTo>
                    <a:cubicBezTo>
                      <a:pt x="8836" y="4655"/>
                      <a:pt x="8868" y="4576"/>
                      <a:pt x="8910" y="4507"/>
                    </a:cubicBezTo>
                    <a:cubicBezTo>
                      <a:pt x="9035" y="4262"/>
                      <a:pt x="9161" y="4026"/>
                      <a:pt x="9287" y="3799"/>
                    </a:cubicBezTo>
                    <a:cubicBezTo>
                      <a:pt x="9528" y="3377"/>
                      <a:pt x="9780" y="2993"/>
                      <a:pt x="10010" y="2649"/>
                    </a:cubicBezTo>
                    <a:cubicBezTo>
                      <a:pt x="10199" y="2374"/>
                      <a:pt x="10387" y="2128"/>
                      <a:pt x="10555" y="1902"/>
                    </a:cubicBezTo>
                    <a:cubicBezTo>
                      <a:pt x="11142" y="1145"/>
                      <a:pt x="11582" y="722"/>
                      <a:pt x="11582" y="722"/>
                    </a:cubicBezTo>
                    <a:cubicBezTo>
                      <a:pt x="11582" y="722"/>
                      <a:pt x="11635" y="693"/>
                      <a:pt x="11729" y="653"/>
                    </a:cubicBezTo>
                    <a:cubicBezTo>
                      <a:pt x="11781" y="634"/>
                      <a:pt x="11855" y="604"/>
                      <a:pt x="11928" y="585"/>
                    </a:cubicBezTo>
                    <a:cubicBezTo>
                      <a:pt x="11960" y="565"/>
                      <a:pt x="12001" y="555"/>
                      <a:pt x="12033" y="545"/>
                    </a:cubicBezTo>
                    <a:cubicBezTo>
                      <a:pt x="12064" y="535"/>
                      <a:pt x="12106" y="516"/>
                      <a:pt x="12138" y="506"/>
                    </a:cubicBezTo>
                    <a:cubicBezTo>
                      <a:pt x="12180" y="496"/>
                      <a:pt x="12211" y="486"/>
                      <a:pt x="12253" y="476"/>
                    </a:cubicBezTo>
                    <a:cubicBezTo>
                      <a:pt x="12295" y="457"/>
                      <a:pt x="12347" y="447"/>
                      <a:pt x="12389" y="427"/>
                    </a:cubicBezTo>
                    <a:cubicBezTo>
                      <a:pt x="12421" y="417"/>
                      <a:pt x="12452" y="408"/>
                      <a:pt x="12473" y="398"/>
                    </a:cubicBezTo>
                    <a:cubicBezTo>
                      <a:pt x="12494" y="398"/>
                      <a:pt x="12515" y="388"/>
                      <a:pt x="12525" y="388"/>
                    </a:cubicBezTo>
                    <a:cubicBezTo>
                      <a:pt x="12536" y="388"/>
                      <a:pt x="12546" y="378"/>
                      <a:pt x="12546" y="378"/>
                    </a:cubicBezTo>
                    <a:cubicBezTo>
                      <a:pt x="13144" y="211"/>
                      <a:pt x="13961" y="34"/>
                      <a:pt x="14852" y="4"/>
                    </a:cubicBezTo>
                    <a:cubicBezTo>
                      <a:pt x="17493" y="-84"/>
                      <a:pt x="20763" y="1135"/>
                      <a:pt x="20763" y="7732"/>
                    </a:cubicBezTo>
                    <a:close/>
                  </a:path>
                </a:pathLst>
              </a:custGeom>
              <a:solidFill>
                <a:srgbClr val="754A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0" name="Oval 69"/>
              <p:cNvSpPr/>
              <p:nvPr/>
            </p:nvSpPr>
            <p:spPr>
              <a:xfrm>
                <a:off x="1157287" y="1576471"/>
                <a:ext cx="1356521" cy="1356521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98C70"/>
                  </a:gs>
                </a:gsLst>
                <a:lin ang="189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1" name="Freeform 6"/>
              <p:cNvSpPr/>
              <p:nvPr/>
            </p:nvSpPr>
            <p:spPr>
              <a:xfrm>
                <a:off x="2478088" y="84"/>
                <a:ext cx="182564" cy="179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21" extrusionOk="0">
                    <a:moveTo>
                      <a:pt x="21600" y="10708"/>
                    </a:moveTo>
                    <a:cubicBezTo>
                      <a:pt x="21600" y="16615"/>
                      <a:pt x="16800" y="21415"/>
                      <a:pt x="10892" y="21415"/>
                    </a:cubicBezTo>
                    <a:cubicBezTo>
                      <a:pt x="4985" y="21600"/>
                      <a:pt x="0" y="16800"/>
                      <a:pt x="0" y="10708"/>
                    </a:cubicBezTo>
                    <a:cubicBezTo>
                      <a:pt x="0" y="4800"/>
                      <a:pt x="4800" y="0"/>
                      <a:pt x="10708" y="0"/>
                    </a:cubicBezTo>
                    <a:cubicBezTo>
                      <a:pt x="16615" y="0"/>
                      <a:pt x="21600" y="4800"/>
                      <a:pt x="21600" y="107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2" name="Freeform 7"/>
              <p:cNvSpPr/>
              <p:nvPr/>
            </p:nvSpPr>
            <p:spPr>
              <a:xfrm>
                <a:off x="2774950" y="-1"/>
                <a:ext cx="180976" cy="179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21" extrusionOk="0">
                    <a:moveTo>
                      <a:pt x="21600" y="10529"/>
                    </a:moveTo>
                    <a:cubicBezTo>
                      <a:pt x="21600" y="16621"/>
                      <a:pt x="16800" y="21421"/>
                      <a:pt x="10892" y="21421"/>
                    </a:cubicBezTo>
                    <a:cubicBezTo>
                      <a:pt x="4985" y="21421"/>
                      <a:pt x="0" y="16621"/>
                      <a:pt x="0" y="10713"/>
                    </a:cubicBezTo>
                    <a:cubicBezTo>
                      <a:pt x="0" y="4806"/>
                      <a:pt x="4800" y="6"/>
                      <a:pt x="10708" y="6"/>
                    </a:cubicBezTo>
                    <a:cubicBezTo>
                      <a:pt x="16615" y="-179"/>
                      <a:pt x="21600" y="4621"/>
                      <a:pt x="21600" y="105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3" name="Oval 8"/>
              <p:cNvSpPr/>
              <p:nvPr/>
            </p:nvSpPr>
            <p:spPr>
              <a:xfrm>
                <a:off x="2190750" y="1671"/>
                <a:ext cx="179388" cy="17938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4" name="Freeform 11"/>
              <p:cNvSpPr/>
              <p:nvPr/>
            </p:nvSpPr>
            <p:spPr>
              <a:xfrm>
                <a:off x="1264092" y="3946609"/>
                <a:ext cx="313815" cy="4042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7" h="19366" extrusionOk="0">
                    <a:moveTo>
                      <a:pt x="14459" y="2821"/>
                    </a:moveTo>
                    <a:cubicBezTo>
                      <a:pt x="14459" y="2821"/>
                      <a:pt x="15043" y="6606"/>
                      <a:pt x="15821" y="8313"/>
                    </a:cubicBezTo>
                    <a:cubicBezTo>
                      <a:pt x="16697" y="10021"/>
                      <a:pt x="21075" y="13880"/>
                      <a:pt x="19226" y="17592"/>
                    </a:cubicBezTo>
                    <a:cubicBezTo>
                      <a:pt x="17183" y="21600"/>
                      <a:pt x="8426" y="17740"/>
                      <a:pt x="4826" y="16478"/>
                    </a:cubicBezTo>
                    <a:cubicBezTo>
                      <a:pt x="1226" y="15291"/>
                      <a:pt x="2005" y="13064"/>
                      <a:pt x="1616" y="10318"/>
                    </a:cubicBezTo>
                    <a:cubicBezTo>
                      <a:pt x="1226" y="7571"/>
                      <a:pt x="-525" y="7497"/>
                      <a:pt x="156" y="5567"/>
                    </a:cubicBezTo>
                    <a:cubicBezTo>
                      <a:pt x="837" y="3637"/>
                      <a:pt x="4729" y="0"/>
                      <a:pt x="4729" y="0"/>
                    </a:cubicBezTo>
                    <a:lnTo>
                      <a:pt x="14459" y="2821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5" name="Freeform 12"/>
              <p:cNvSpPr/>
              <p:nvPr/>
            </p:nvSpPr>
            <p:spPr>
              <a:xfrm>
                <a:off x="1331822" y="3905334"/>
                <a:ext cx="176303" cy="1199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8" h="17941" extrusionOk="0">
                    <a:moveTo>
                      <a:pt x="4138" y="0"/>
                    </a:moveTo>
                    <a:cubicBezTo>
                      <a:pt x="4138" y="0"/>
                      <a:pt x="-182" y="7353"/>
                      <a:pt x="6" y="7583"/>
                    </a:cubicBezTo>
                    <a:cubicBezTo>
                      <a:pt x="194" y="7813"/>
                      <a:pt x="18601" y="21600"/>
                      <a:pt x="19915" y="17004"/>
                    </a:cubicBezTo>
                    <a:cubicBezTo>
                      <a:pt x="20855" y="13557"/>
                      <a:pt x="21418" y="8502"/>
                      <a:pt x="21418" y="8502"/>
                    </a:cubicBezTo>
                    <a:lnTo>
                      <a:pt x="4138" y="0"/>
                    </a:ln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6" name="Freeform 13"/>
              <p:cNvSpPr/>
              <p:nvPr/>
            </p:nvSpPr>
            <p:spPr>
              <a:xfrm>
                <a:off x="603035" y="4059321"/>
                <a:ext cx="448226" cy="333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0" h="20838" extrusionOk="0">
                    <a:moveTo>
                      <a:pt x="11686" y="97"/>
                    </a:moveTo>
                    <a:cubicBezTo>
                      <a:pt x="11686" y="97"/>
                      <a:pt x="9482" y="2712"/>
                      <a:pt x="7498" y="6587"/>
                    </a:cubicBezTo>
                    <a:cubicBezTo>
                      <a:pt x="5515" y="10558"/>
                      <a:pt x="225" y="10752"/>
                      <a:pt x="4" y="16079"/>
                    </a:cubicBezTo>
                    <a:cubicBezTo>
                      <a:pt x="-216" y="21406"/>
                      <a:pt x="7204" y="21600"/>
                      <a:pt x="11025" y="19857"/>
                    </a:cubicBezTo>
                    <a:cubicBezTo>
                      <a:pt x="14919" y="18113"/>
                      <a:pt x="15506" y="12883"/>
                      <a:pt x="17857" y="11623"/>
                    </a:cubicBezTo>
                    <a:cubicBezTo>
                      <a:pt x="20208" y="10267"/>
                      <a:pt x="21384" y="9202"/>
                      <a:pt x="21237" y="6683"/>
                    </a:cubicBezTo>
                    <a:cubicBezTo>
                      <a:pt x="21017" y="4165"/>
                      <a:pt x="19768" y="0"/>
                      <a:pt x="19768" y="0"/>
                    </a:cubicBezTo>
                    <a:cubicBezTo>
                      <a:pt x="19768" y="0"/>
                      <a:pt x="18298" y="581"/>
                      <a:pt x="17417" y="678"/>
                    </a:cubicBezTo>
                    <a:cubicBezTo>
                      <a:pt x="16608" y="872"/>
                      <a:pt x="13670" y="872"/>
                      <a:pt x="11686" y="97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7" name="Freeform 14"/>
              <p:cNvSpPr/>
              <p:nvPr/>
            </p:nvSpPr>
            <p:spPr>
              <a:xfrm>
                <a:off x="830262" y="1497096"/>
                <a:ext cx="579439" cy="1104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871"/>
                    </a:moveTo>
                    <a:cubicBezTo>
                      <a:pt x="21600" y="4871"/>
                      <a:pt x="20442" y="8501"/>
                      <a:pt x="19515" y="10891"/>
                    </a:cubicBezTo>
                    <a:cubicBezTo>
                      <a:pt x="19515" y="10891"/>
                      <a:pt x="19515" y="10891"/>
                      <a:pt x="19515" y="10891"/>
                    </a:cubicBezTo>
                    <a:cubicBezTo>
                      <a:pt x="19110" y="11859"/>
                      <a:pt x="18762" y="12645"/>
                      <a:pt x="18531" y="12887"/>
                    </a:cubicBezTo>
                    <a:cubicBezTo>
                      <a:pt x="18299" y="13190"/>
                      <a:pt x="16099" y="14430"/>
                      <a:pt x="13377" y="15852"/>
                    </a:cubicBezTo>
                    <a:cubicBezTo>
                      <a:pt x="8686" y="18393"/>
                      <a:pt x="2432" y="21600"/>
                      <a:pt x="2432" y="21600"/>
                    </a:cubicBezTo>
                    <a:cubicBezTo>
                      <a:pt x="0" y="19180"/>
                      <a:pt x="0" y="19180"/>
                      <a:pt x="0" y="19180"/>
                    </a:cubicBezTo>
                    <a:cubicBezTo>
                      <a:pt x="0" y="19180"/>
                      <a:pt x="5559" y="15792"/>
                      <a:pt x="9323" y="13523"/>
                    </a:cubicBezTo>
                    <a:cubicBezTo>
                      <a:pt x="11061" y="12494"/>
                      <a:pt x="12392" y="11677"/>
                      <a:pt x="12624" y="11556"/>
                    </a:cubicBezTo>
                    <a:cubicBezTo>
                      <a:pt x="13435" y="11193"/>
                      <a:pt x="14361" y="7593"/>
                      <a:pt x="15635" y="4598"/>
                    </a:cubicBezTo>
                    <a:cubicBezTo>
                      <a:pt x="16909" y="1634"/>
                      <a:pt x="19457" y="0"/>
                      <a:pt x="19457" y="0"/>
                    </a:cubicBezTo>
                    <a:lnTo>
                      <a:pt x="21600" y="4871"/>
                    </a:lnTo>
                    <a:close/>
                  </a:path>
                </a:pathLst>
              </a:custGeom>
              <a:solidFill>
                <a:srgbClr val="E9E8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8" name="Freeform 15"/>
              <p:cNvSpPr/>
              <p:nvPr/>
            </p:nvSpPr>
            <p:spPr>
              <a:xfrm>
                <a:off x="830262" y="2189246"/>
                <a:ext cx="358776" cy="412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229"/>
                    </a:moveTo>
                    <a:cubicBezTo>
                      <a:pt x="14026" y="13025"/>
                      <a:pt x="3927" y="21600"/>
                      <a:pt x="3927" y="21600"/>
                    </a:cubicBezTo>
                    <a:cubicBezTo>
                      <a:pt x="0" y="15128"/>
                      <a:pt x="0" y="15128"/>
                      <a:pt x="0" y="15128"/>
                    </a:cubicBezTo>
                    <a:cubicBezTo>
                      <a:pt x="0" y="15128"/>
                      <a:pt x="8977" y="6067"/>
                      <a:pt x="15055" y="0"/>
                    </a:cubicBezTo>
                    <a:cubicBezTo>
                      <a:pt x="16831" y="809"/>
                      <a:pt x="20291" y="2670"/>
                      <a:pt x="21600" y="6229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9" name="Freeform 16"/>
              <p:cNvSpPr/>
              <p:nvPr/>
            </p:nvSpPr>
            <p:spPr>
              <a:xfrm>
                <a:off x="849312" y="4005346"/>
                <a:ext cx="171451" cy="688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341" extrusionOk="0">
                    <a:moveTo>
                      <a:pt x="973" y="0"/>
                    </a:moveTo>
                    <a:cubicBezTo>
                      <a:pt x="0" y="14138"/>
                      <a:pt x="0" y="14138"/>
                      <a:pt x="0" y="14138"/>
                    </a:cubicBezTo>
                    <a:cubicBezTo>
                      <a:pt x="0" y="14138"/>
                      <a:pt x="10119" y="21600"/>
                      <a:pt x="21405" y="13745"/>
                    </a:cubicBezTo>
                    <a:cubicBezTo>
                      <a:pt x="21600" y="785"/>
                      <a:pt x="21600" y="785"/>
                      <a:pt x="21600" y="785"/>
                    </a:cubicBez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0" name="Freeform 17"/>
              <p:cNvSpPr/>
              <p:nvPr/>
            </p:nvSpPr>
            <p:spPr>
              <a:xfrm>
                <a:off x="1149350" y="1389146"/>
                <a:ext cx="1008187" cy="1193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2" h="21430" extrusionOk="0">
                    <a:moveTo>
                      <a:pt x="17908" y="21294"/>
                    </a:moveTo>
                    <a:cubicBezTo>
                      <a:pt x="18005" y="21600"/>
                      <a:pt x="0" y="21294"/>
                      <a:pt x="0" y="21294"/>
                    </a:cubicBezTo>
                    <a:cubicBezTo>
                      <a:pt x="0" y="21294"/>
                      <a:pt x="4987" y="18181"/>
                      <a:pt x="5311" y="17347"/>
                    </a:cubicBezTo>
                    <a:cubicBezTo>
                      <a:pt x="5635" y="16541"/>
                      <a:pt x="4048" y="11537"/>
                      <a:pt x="3821" y="9924"/>
                    </a:cubicBezTo>
                    <a:cubicBezTo>
                      <a:pt x="3659" y="8618"/>
                      <a:pt x="3238" y="2808"/>
                      <a:pt x="4242" y="1918"/>
                    </a:cubicBezTo>
                    <a:cubicBezTo>
                      <a:pt x="5279" y="973"/>
                      <a:pt x="9035" y="0"/>
                      <a:pt x="9035" y="0"/>
                    </a:cubicBezTo>
                    <a:cubicBezTo>
                      <a:pt x="14508" y="167"/>
                      <a:pt x="14508" y="167"/>
                      <a:pt x="14508" y="167"/>
                    </a:cubicBezTo>
                    <a:cubicBezTo>
                      <a:pt x="14508" y="167"/>
                      <a:pt x="15415" y="334"/>
                      <a:pt x="16062" y="612"/>
                    </a:cubicBezTo>
                    <a:cubicBezTo>
                      <a:pt x="16710" y="862"/>
                      <a:pt x="20402" y="1974"/>
                      <a:pt x="21017" y="3558"/>
                    </a:cubicBezTo>
                    <a:cubicBezTo>
                      <a:pt x="21600" y="5143"/>
                      <a:pt x="17325" y="10258"/>
                      <a:pt x="17325" y="10258"/>
                    </a:cubicBezTo>
                    <a:cubicBezTo>
                      <a:pt x="17325" y="10258"/>
                      <a:pt x="17325" y="10480"/>
                      <a:pt x="17293" y="10869"/>
                    </a:cubicBezTo>
                    <a:cubicBezTo>
                      <a:pt x="17293" y="10869"/>
                      <a:pt x="17293" y="10869"/>
                      <a:pt x="17293" y="10869"/>
                    </a:cubicBezTo>
                    <a:cubicBezTo>
                      <a:pt x="17293" y="11370"/>
                      <a:pt x="17261" y="12120"/>
                      <a:pt x="17228" y="12954"/>
                    </a:cubicBezTo>
                    <a:cubicBezTo>
                      <a:pt x="17196" y="14011"/>
                      <a:pt x="17196" y="15178"/>
                      <a:pt x="17196" y="16040"/>
                    </a:cubicBezTo>
                    <a:cubicBezTo>
                      <a:pt x="17196" y="18069"/>
                      <a:pt x="17811" y="21016"/>
                      <a:pt x="17908" y="21294"/>
                    </a:cubicBezTo>
                    <a:close/>
                  </a:path>
                </a:pathLst>
              </a:custGeom>
              <a:solidFill>
                <a:srgbClr val="E9E8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1" name="Freeform 18"/>
              <p:cNvSpPr/>
              <p:nvPr/>
            </p:nvSpPr>
            <p:spPr>
              <a:xfrm>
                <a:off x="541074" y="2532146"/>
                <a:ext cx="1584635" cy="1497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2" h="21339" extrusionOk="0">
                    <a:moveTo>
                      <a:pt x="19817" y="618"/>
                    </a:moveTo>
                    <a:cubicBezTo>
                      <a:pt x="19817" y="618"/>
                      <a:pt x="21411" y="3089"/>
                      <a:pt x="21432" y="4766"/>
                    </a:cubicBezTo>
                    <a:cubicBezTo>
                      <a:pt x="21453" y="6420"/>
                      <a:pt x="18622" y="12047"/>
                      <a:pt x="18182" y="12841"/>
                    </a:cubicBezTo>
                    <a:cubicBezTo>
                      <a:pt x="16902" y="15246"/>
                      <a:pt x="13358" y="20453"/>
                      <a:pt x="13358" y="20453"/>
                    </a:cubicBezTo>
                    <a:cubicBezTo>
                      <a:pt x="13358" y="20453"/>
                      <a:pt x="12750" y="20431"/>
                      <a:pt x="10842" y="19658"/>
                    </a:cubicBezTo>
                    <a:cubicBezTo>
                      <a:pt x="10842" y="19658"/>
                      <a:pt x="13190" y="12797"/>
                      <a:pt x="13484" y="12069"/>
                    </a:cubicBezTo>
                    <a:cubicBezTo>
                      <a:pt x="14763" y="9046"/>
                      <a:pt x="15476" y="6906"/>
                      <a:pt x="15036" y="6376"/>
                    </a:cubicBezTo>
                    <a:cubicBezTo>
                      <a:pt x="14616" y="5869"/>
                      <a:pt x="13463" y="5339"/>
                      <a:pt x="13128" y="5030"/>
                    </a:cubicBezTo>
                    <a:cubicBezTo>
                      <a:pt x="12771" y="4722"/>
                      <a:pt x="6920" y="6200"/>
                      <a:pt x="6312" y="6376"/>
                    </a:cubicBezTo>
                    <a:cubicBezTo>
                      <a:pt x="4718" y="6796"/>
                      <a:pt x="5452" y="9708"/>
                      <a:pt x="5788" y="11010"/>
                    </a:cubicBezTo>
                    <a:cubicBezTo>
                      <a:pt x="6375" y="13194"/>
                      <a:pt x="6899" y="21093"/>
                      <a:pt x="6899" y="21093"/>
                    </a:cubicBezTo>
                    <a:cubicBezTo>
                      <a:pt x="6899" y="21093"/>
                      <a:pt x="5767" y="21600"/>
                      <a:pt x="3879" y="21159"/>
                    </a:cubicBezTo>
                    <a:cubicBezTo>
                      <a:pt x="3879" y="21159"/>
                      <a:pt x="147" y="6928"/>
                      <a:pt x="21" y="5516"/>
                    </a:cubicBezTo>
                    <a:cubicBezTo>
                      <a:pt x="-84" y="4104"/>
                      <a:pt x="-147" y="1765"/>
                      <a:pt x="9017" y="0"/>
                    </a:cubicBezTo>
                    <a:lnTo>
                      <a:pt x="19817" y="618"/>
                    </a:lnTo>
                    <a:close/>
                  </a:path>
                </a:pathLst>
              </a:custGeom>
              <a:solidFill>
                <a:srgbClr val="452C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2" name="Freeform 19"/>
              <p:cNvSpPr/>
              <p:nvPr/>
            </p:nvSpPr>
            <p:spPr>
              <a:xfrm>
                <a:off x="1469340" y="817615"/>
                <a:ext cx="385204" cy="5144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28" h="18665" extrusionOk="0">
                    <a:moveTo>
                      <a:pt x="9167" y="129"/>
                    </a:moveTo>
                    <a:cubicBezTo>
                      <a:pt x="9167" y="129"/>
                      <a:pt x="-2173" y="-1727"/>
                      <a:pt x="373" y="8623"/>
                    </a:cubicBezTo>
                    <a:cubicBezTo>
                      <a:pt x="2996" y="19029"/>
                      <a:pt x="5696" y="19873"/>
                      <a:pt x="12561" y="17679"/>
                    </a:cubicBezTo>
                    <a:cubicBezTo>
                      <a:pt x="19350" y="15542"/>
                      <a:pt x="18733" y="8904"/>
                      <a:pt x="19118" y="5642"/>
                    </a:cubicBezTo>
                    <a:cubicBezTo>
                      <a:pt x="19427" y="2379"/>
                      <a:pt x="12716" y="242"/>
                      <a:pt x="9167" y="129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3" name="Freeform 20"/>
              <p:cNvSpPr/>
              <p:nvPr/>
            </p:nvSpPr>
            <p:spPr>
              <a:xfrm>
                <a:off x="1593850" y="1102667"/>
                <a:ext cx="260389" cy="411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2" h="16024" extrusionOk="0">
                    <a:moveTo>
                      <a:pt x="0" y="14061"/>
                    </a:moveTo>
                    <a:cubicBezTo>
                      <a:pt x="0" y="14061"/>
                      <a:pt x="8308" y="18224"/>
                      <a:pt x="21472" y="14423"/>
                    </a:cubicBezTo>
                    <a:cubicBezTo>
                      <a:pt x="21472" y="14423"/>
                      <a:pt x="18533" y="5373"/>
                      <a:pt x="20066" y="1028"/>
                    </a:cubicBezTo>
                    <a:cubicBezTo>
                      <a:pt x="21600" y="-3376"/>
                      <a:pt x="2940" y="7786"/>
                      <a:pt x="2940" y="7786"/>
                    </a:cubicBezTo>
                    <a:cubicBezTo>
                      <a:pt x="3195" y="7846"/>
                      <a:pt x="3323" y="8269"/>
                      <a:pt x="3323" y="8872"/>
                    </a:cubicBezTo>
                    <a:cubicBezTo>
                      <a:pt x="3323" y="9415"/>
                      <a:pt x="3323" y="10018"/>
                      <a:pt x="3195" y="10682"/>
                    </a:cubicBezTo>
                    <a:cubicBezTo>
                      <a:pt x="2812" y="12130"/>
                      <a:pt x="1789" y="13699"/>
                      <a:pt x="0" y="14061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4" name="Freeform 21"/>
              <p:cNvSpPr/>
              <p:nvPr/>
            </p:nvSpPr>
            <p:spPr>
              <a:xfrm>
                <a:off x="1457330" y="750246"/>
                <a:ext cx="413413" cy="369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4" h="19846" extrusionOk="0">
                    <a:moveTo>
                      <a:pt x="19193" y="19846"/>
                    </a:moveTo>
                    <a:cubicBezTo>
                      <a:pt x="19193" y="19846"/>
                      <a:pt x="18884" y="14944"/>
                      <a:pt x="17264" y="14778"/>
                    </a:cubicBezTo>
                    <a:cubicBezTo>
                      <a:pt x="15567" y="14695"/>
                      <a:pt x="15336" y="16606"/>
                      <a:pt x="15336" y="16606"/>
                    </a:cubicBezTo>
                    <a:cubicBezTo>
                      <a:pt x="13716" y="16938"/>
                      <a:pt x="13716" y="16938"/>
                      <a:pt x="13716" y="16938"/>
                    </a:cubicBezTo>
                    <a:cubicBezTo>
                      <a:pt x="13716" y="16938"/>
                      <a:pt x="14178" y="12701"/>
                      <a:pt x="12558" y="11954"/>
                    </a:cubicBezTo>
                    <a:cubicBezTo>
                      <a:pt x="10938" y="11206"/>
                      <a:pt x="1990" y="14280"/>
                      <a:pt x="678" y="13034"/>
                    </a:cubicBezTo>
                    <a:cubicBezTo>
                      <a:pt x="-633" y="11788"/>
                      <a:pt x="-16" y="3231"/>
                      <a:pt x="2298" y="2068"/>
                    </a:cubicBezTo>
                    <a:cubicBezTo>
                      <a:pt x="4690" y="904"/>
                      <a:pt x="11247" y="-1754"/>
                      <a:pt x="16107" y="1735"/>
                    </a:cubicBezTo>
                    <a:cubicBezTo>
                      <a:pt x="16107" y="1735"/>
                      <a:pt x="19810" y="1237"/>
                      <a:pt x="20427" y="4560"/>
                    </a:cubicBezTo>
                    <a:cubicBezTo>
                      <a:pt x="20967" y="7800"/>
                      <a:pt x="20196" y="17354"/>
                      <a:pt x="19193" y="19846"/>
                    </a:cubicBezTo>
                    <a:close/>
                  </a:path>
                </a:pathLst>
              </a:custGeom>
              <a:solidFill>
                <a:srgbClr val="3B40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5" name="Freeform 22"/>
              <p:cNvSpPr/>
              <p:nvPr/>
            </p:nvSpPr>
            <p:spPr>
              <a:xfrm>
                <a:off x="1631950" y="1225634"/>
                <a:ext cx="177801" cy="150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0084" y="14327"/>
                      <a:pt x="21600" y="220"/>
                      <a:pt x="21600" y="0"/>
                    </a:cubicBezTo>
                    <a:cubicBezTo>
                      <a:pt x="14968" y="13224"/>
                      <a:pt x="189" y="14988"/>
                      <a:pt x="189" y="14988"/>
                    </a:cubicBezTo>
                    <a:cubicBezTo>
                      <a:pt x="189" y="16971"/>
                      <a:pt x="189" y="19176"/>
                      <a:pt x="0" y="21600"/>
                    </a:cubicBezTo>
                    <a:close/>
                  </a:path>
                </a:pathLst>
              </a:custGeom>
              <a:solidFill>
                <a:srgbClr val="A779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6" name="Freeform 23"/>
              <p:cNvSpPr/>
              <p:nvPr/>
            </p:nvSpPr>
            <p:spPr>
              <a:xfrm>
                <a:off x="1510796" y="1374401"/>
                <a:ext cx="410081" cy="274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82" h="18316" extrusionOk="0">
                    <a:moveTo>
                      <a:pt x="17382" y="3282"/>
                    </a:moveTo>
                    <a:cubicBezTo>
                      <a:pt x="17382" y="3282"/>
                      <a:pt x="12261" y="19301"/>
                      <a:pt x="4054" y="18268"/>
                    </a:cubicBezTo>
                    <a:cubicBezTo>
                      <a:pt x="-4218" y="17234"/>
                      <a:pt x="2676" y="1215"/>
                      <a:pt x="3004" y="1008"/>
                    </a:cubicBezTo>
                    <a:cubicBezTo>
                      <a:pt x="3398" y="905"/>
                      <a:pt x="11473" y="-2299"/>
                      <a:pt x="17382" y="3282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7" name="Freeform 24"/>
              <p:cNvSpPr/>
              <p:nvPr/>
            </p:nvSpPr>
            <p:spPr>
              <a:xfrm>
                <a:off x="1049337" y="2490871"/>
                <a:ext cx="957264" cy="110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172" extrusionOk="0">
                    <a:moveTo>
                      <a:pt x="0" y="10914"/>
                    </a:moveTo>
                    <a:cubicBezTo>
                      <a:pt x="0" y="10914"/>
                      <a:pt x="13478" y="21600"/>
                      <a:pt x="21600" y="12505"/>
                    </a:cubicBezTo>
                    <a:cubicBezTo>
                      <a:pt x="6021" y="0"/>
                      <a:pt x="6021" y="0"/>
                      <a:pt x="6021" y="0"/>
                    </a:cubicBezTo>
                    <a:cubicBezTo>
                      <a:pt x="6021" y="0"/>
                      <a:pt x="5951" y="2501"/>
                      <a:pt x="0" y="10914"/>
                    </a:cubicBezTo>
                    <a:close/>
                  </a:path>
                </a:pathLst>
              </a:custGeom>
              <a:solidFill>
                <a:srgbClr val="E9E8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8" name="Freeform 25"/>
              <p:cNvSpPr/>
              <p:nvPr/>
            </p:nvSpPr>
            <p:spPr>
              <a:xfrm>
                <a:off x="1450975" y="2462296"/>
                <a:ext cx="84139" cy="11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600" y="0"/>
                    </a:moveTo>
                    <a:cubicBezTo>
                      <a:pt x="0" y="4378"/>
                      <a:pt x="0" y="4378"/>
                      <a:pt x="0" y="4378"/>
                    </a:cubicBezTo>
                    <a:cubicBezTo>
                      <a:pt x="0" y="4378"/>
                      <a:pt x="2800" y="17514"/>
                      <a:pt x="8800" y="21600"/>
                    </a:cubicBezTo>
                    <a:cubicBezTo>
                      <a:pt x="21600" y="19265"/>
                      <a:pt x="21600" y="19265"/>
                      <a:pt x="21600" y="19265"/>
                    </a:cubicBezTo>
                    <a:cubicBezTo>
                      <a:pt x="21600" y="19265"/>
                      <a:pt x="19200" y="4670"/>
                      <a:pt x="11600" y="0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9" name="Freeform 26"/>
              <p:cNvSpPr/>
              <p:nvPr/>
            </p:nvSpPr>
            <p:spPr>
              <a:xfrm>
                <a:off x="1495425" y="1566214"/>
                <a:ext cx="704989" cy="997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1" h="21513" extrusionOk="0">
                    <a:moveTo>
                      <a:pt x="20940" y="16238"/>
                    </a:moveTo>
                    <a:cubicBezTo>
                      <a:pt x="20704" y="16472"/>
                      <a:pt x="17120" y="17473"/>
                      <a:pt x="13111" y="18575"/>
                    </a:cubicBezTo>
                    <a:cubicBezTo>
                      <a:pt x="13111" y="18575"/>
                      <a:pt x="13111" y="18575"/>
                      <a:pt x="13111" y="18575"/>
                    </a:cubicBezTo>
                    <a:cubicBezTo>
                      <a:pt x="7593" y="20077"/>
                      <a:pt x="1415" y="21513"/>
                      <a:pt x="1415" y="21513"/>
                    </a:cubicBezTo>
                    <a:cubicBezTo>
                      <a:pt x="0" y="19343"/>
                      <a:pt x="0" y="19343"/>
                      <a:pt x="0" y="19343"/>
                    </a:cubicBezTo>
                    <a:cubicBezTo>
                      <a:pt x="0" y="19343"/>
                      <a:pt x="6461" y="16873"/>
                      <a:pt x="10847" y="15103"/>
                    </a:cubicBezTo>
                    <a:cubicBezTo>
                      <a:pt x="12922" y="14268"/>
                      <a:pt x="14526" y="13601"/>
                      <a:pt x="14762" y="13467"/>
                    </a:cubicBezTo>
                    <a:cubicBezTo>
                      <a:pt x="15469" y="13000"/>
                      <a:pt x="15658" y="12232"/>
                      <a:pt x="15139" y="10897"/>
                    </a:cubicBezTo>
                    <a:cubicBezTo>
                      <a:pt x="14620" y="9561"/>
                      <a:pt x="13441" y="3452"/>
                      <a:pt x="13300" y="2717"/>
                    </a:cubicBezTo>
                    <a:cubicBezTo>
                      <a:pt x="13158" y="2016"/>
                      <a:pt x="13630" y="113"/>
                      <a:pt x="16129" y="13"/>
                    </a:cubicBezTo>
                    <a:cubicBezTo>
                      <a:pt x="18676" y="-87"/>
                      <a:pt x="19949" y="414"/>
                      <a:pt x="19949" y="414"/>
                    </a:cubicBezTo>
                    <a:cubicBezTo>
                      <a:pt x="19949" y="414"/>
                      <a:pt x="20610" y="614"/>
                      <a:pt x="21034" y="4954"/>
                    </a:cubicBezTo>
                    <a:cubicBezTo>
                      <a:pt x="21506" y="9261"/>
                      <a:pt x="21600" y="15737"/>
                      <a:pt x="20940" y="16238"/>
                    </a:cubicBezTo>
                    <a:close/>
                  </a:path>
                </a:pathLst>
              </a:custGeom>
              <a:solidFill>
                <a:srgbClr val="E9E8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0" name="Freeform 27"/>
              <p:cNvSpPr/>
              <p:nvPr/>
            </p:nvSpPr>
            <p:spPr>
              <a:xfrm>
                <a:off x="1925782" y="1752684"/>
                <a:ext cx="50657" cy="358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004" h="21600" extrusionOk="0">
                    <a:moveTo>
                      <a:pt x="13004" y="14617"/>
                    </a:moveTo>
                    <a:cubicBezTo>
                      <a:pt x="13004" y="14617"/>
                      <a:pt x="13004" y="14617"/>
                      <a:pt x="13004" y="14617"/>
                    </a:cubicBezTo>
                    <a:cubicBezTo>
                      <a:pt x="13004" y="16293"/>
                      <a:pt x="12604" y="18807"/>
                      <a:pt x="12204" y="21600"/>
                    </a:cubicBezTo>
                    <a:cubicBezTo>
                      <a:pt x="-8596" y="9683"/>
                      <a:pt x="3404" y="186"/>
                      <a:pt x="3804" y="0"/>
                    </a:cubicBezTo>
                    <a:cubicBezTo>
                      <a:pt x="1404" y="3259"/>
                      <a:pt x="13004" y="14431"/>
                      <a:pt x="13004" y="14617"/>
                    </a:cubicBezTo>
                    <a:close/>
                  </a:path>
                </a:pathLst>
              </a:custGeom>
              <a:solidFill>
                <a:srgbClr val="B0B1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1" name="Freeform 28"/>
              <p:cNvSpPr/>
              <p:nvPr/>
            </p:nvSpPr>
            <p:spPr>
              <a:xfrm>
                <a:off x="1313583" y="1851109"/>
                <a:ext cx="38967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94" h="21600" extrusionOk="0">
                    <a:moveTo>
                      <a:pt x="15594" y="14363"/>
                    </a:moveTo>
                    <a:cubicBezTo>
                      <a:pt x="15594" y="14363"/>
                      <a:pt x="15594" y="14363"/>
                      <a:pt x="15594" y="14363"/>
                    </a:cubicBezTo>
                    <a:cubicBezTo>
                      <a:pt x="11274" y="17872"/>
                      <a:pt x="7571" y="20723"/>
                      <a:pt x="5103" y="21600"/>
                    </a:cubicBezTo>
                    <a:cubicBezTo>
                      <a:pt x="-6006" y="12171"/>
                      <a:pt x="4485" y="0"/>
                      <a:pt x="4485" y="0"/>
                    </a:cubicBezTo>
                    <a:cubicBezTo>
                      <a:pt x="5720" y="5811"/>
                      <a:pt x="15594" y="14363"/>
                      <a:pt x="15594" y="14363"/>
                    </a:cubicBezTo>
                    <a:close/>
                  </a:path>
                </a:pathLst>
              </a:custGeom>
              <a:solidFill>
                <a:srgbClr val="B0B1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2" name="Freeform 29"/>
              <p:cNvSpPr/>
              <p:nvPr/>
            </p:nvSpPr>
            <p:spPr>
              <a:xfrm>
                <a:off x="1495425" y="2265446"/>
                <a:ext cx="431800" cy="300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639"/>
                    </a:moveTo>
                    <a:cubicBezTo>
                      <a:pt x="21600" y="11639"/>
                      <a:pt x="21600" y="11639"/>
                      <a:pt x="21600" y="11639"/>
                    </a:cubicBezTo>
                    <a:cubicBezTo>
                      <a:pt x="12509" y="16676"/>
                      <a:pt x="1942" y="21600"/>
                      <a:pt x="1942" y="21600"/>
                    </a:cubicBezTo>
                    <a:cubicBezTo>
                      <a:pt x="0" y="14213"/>
                      <a:pt x="0" y="14213"/>
                      <a:pt x="0" y="14213"/>
                    </a:cubicBezTo>
                    <a:cubicBezTo>
                      <a:pt x="0" y="14213"/>
                      <a:pt x="10645" y="5932"/>
                      <a:pt x="17871" y="0"/>
                    </a:cubicBezTo>
                    <a:cubicBezTo>
                      <a:pt x="17871" y="0"/>
                      <a:pt x="20512" y="1903"/>
                      <a:pt x="21600" y="11639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3" name="Freeform 30"/>
              <p:cNvSpPr/>
              <p:nvPr/>
            </p:nvSpPr>
            <p:spPr>
              <a:xfrm>
                <a:off x="635000" y="2559134"/>
                <a:ext cx="846138" cy="215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71"/>
                    </a:moveTo>
                    <a:lnTo>
                      <a:pt x="0" y="0"/>
                    </a:lnTo>
                    <a:lnTo>
                      <a:pt x="10942" y="21600"/>
                    </a:lnTo>
                    <a:lnTo>
                      <a:pt x="21600" y="1271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4" name="Freeform 31"/>
              <p:cNvSpPr/>
              <p:nvPr/>
            </p:nvSpPr>
            <p:spPr>
              <a:xfrm>
                <a:off x="1030287" y="2571834"/>
                <a:ext cx="450851" cy="203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7" y="21600"/>
                    </a:moveTo>
                    <a:lnTo>
                      <a:pt x="21600" y="4388"/>
                    </a:lnTo>
                    <a:lnTo>
                      <a:pt x="21600" y="0"/>
                    </a:lnTo>
                    <a:lnTo>
                      <a:pt x="0" y="17212"/>
                    </a:lnTo>
                    <a:lnTo>
                      <a:pt x="159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5" name="Freeform 32"/>
              <p:cNvSpPr/>
              <p:nvPr/>
            </p:nvSpPr>
            <p:spPr>
              <a:xfrm>
                <a:off x="1164754" y="2468152"/>
                <a:ext cx="335435" cy="230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0" h="19876" extrusionOk="0">
                    <a:moveTo>
                      <a:pt x="18589" y="1632"/>
                    </a:moveTo>
                    <a:cubicBezTo>
                      <a:pt x="18589" y="1632"/>
                      <a:pt x="15266" y="965"/>
                      <a:pt x="12920" y="165"/>
                    </a:cubicBezTo>
                    <a:cubicBezTo>
                      <a:pt x="11161" y="-368"/>
                      <a:pt x="6763" y="432"/>
                      <a:pt x="5590" y="1899"/>
                    </a:cubicBezTo>
                    <a:cubicBezTo>
                      <a:pt x="4515" y="3499"/>
                      <a:pt x="898" y="14432"/>
                      <a:pt x="214" y="15099"/>
                    </a:cubicBezTo>
                    <a:cubicBezTo>
                      <a:pt x="-470" y="15765"/>
                      <a:pt x="605" y="17232"/>
                      <a:pt x="1778" y="16432"/>
                    </a:cubicBezTo>
                    <a:cubicBezTo>
                      <a:pt x="1778" y="16432"/>
                      <a:pt x="2853" y="21232"/>
                      <a:pt x="5590" y="19499"/>
                    </a:cubicBezTo>
                    <a:cubicBezTo>
                      <a:pt x="8229" y="17632"/>
                      <a:pt x="10086" y="13765"/>
                      <a:pt x="11552" y="13099"/>
                    </a:cubicBezTo>
                    <a:cubicBezTo>
                      <a:pt x="12920" y="12432"/>
                      <a:pt x="21130" y="8965"/>
                      <a:pt x="21130" y="8965"/>
                    </a:cubicBezTo>
                    <a:cubicBezTo>
                      <a:pt x="21130" y="8965"/>
                      <a:pt x="20739" y="432"/>
                      <a:pt x="18589" y="1632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6" name="Freeform 33"/>
              <p:cNvSpPr/>
              <p:nvPr/>
            </p:nvSpPr>
            <p:spPr>
              <a:xfrm>
                <a:off x="1168316" y="2482934"/>
                <a:ext cx="114627" cy="7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17" h="18569" extrusionOk="0">
                    <a:moveTo>
                      <a:pt x="14244" y="0"/>
                    </a:moveTo>
                    <a:cubicBezTo>
                      <a:pt x="14244" y="0"/>
                      <a:pt x="9345" y="4168"/>
                      <a:pt x="8009" y="5684"/>
                    </a:cubicBezTo>
                    <a:cubicBezTo>
                      <a:pt x="6673" y="7579"/>
                      <a:pt x="1551" y="14021"/>
                      <a:pt x="215" y="15916"/>
                    </a:cubicBezTo>
                    <a:cubicBezTo>
                      <a:pt x="-898" y="17432"/>
                      <a:pt x="2220" y="21600"/>
                      <a:pt x="11349" y="14779"/>
                    </a:cubicBezTo>
                    <a:cubicBezTo>
                      <a:pt x="20702" y="7958"/>
                      <a:pt x="14244" y="0"/>
                      <a:pt x="14244" y="0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7" name="Freeform 34"/>
              <p:cNvSpPr/>
              <p:nvPr/>
            </p:nvSpPr>
            <p:spPr>
              <a:xfrm>
                <a:off x="0" y="2087646"/>
                <a:ext cx="1063625" cy="687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6474" y="0"/>
                    </a:lnTo>
                    <a:lnTo>
                      <a:pt x="0" y="449"/>
                    </a:lnTo>
                    <a:lnTo>
                      <a:pt x="4836" y="20303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8" name="Freeform 35"/>
              <p:cNvSpPr/>
              <p:nvPr/>
            </p:nvSpPr>
            <p:spPr>
              <a:xfrm>
                <a:off x="413457" y="2328043"/>
                <a:ext cx="152574" cy="189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45" h="19204" extrusionOk="0">
                    <a:moveTo>
                      <a:pt x="17237" y="6472"/>
                    </a:moveTo>
                    <a:cubicBezTo>
                      <a:pt x="20323" y="11480"/>
                      <a:pt x="19359" y="16959"/>
                      <a:pt x="15116" y="18680"/>
                    </a:cubicBezTo>
                    <a:cubicBezTo>
                      <a:pt x="10873" y="20402"/>
                      <a:pt x="4894" y="17741"/>
                      <a:pt x="1809" y="12732"/>
                    </a:cubicBezTo>
                    <a:cubicBezTo>
                      <a:pt x="-1277" y="7724"/>
                      <a:pt x="-313" y="2245"/>
                      <a:pt x="3930" y="524"/>
                    </a:cubicBezTo>
                    <a:cubicBezTo>
                      <a:pt x="8173" y="-1198"/>
                      <a:pt x="14152" y="1463"/>
                      <a:pt x="17237" y="6472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9" name="Freeform 36"/>
              <p:cNvSpPr/>
              <p:nvPr/>
            </p:nvSpPr>
            <p:spPr>
              <a:xfrm>
                <a:off x="1764191" y="999955"/>
                <a:ext cx="58913" cy="123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51" h="18819" extrusionOk="0">
                    <a:moveTo>
                      <a:pt x="857" y="3262"/>
                    </a:moveTo>
                    <a:cubicBezTo>
                      <a:pt x="1885" y="-494"/>
                      <a:pt x="18343" y="-1903"/>
                      <a:pt x="19371" y="3967"/>
                    </a:cubicBezTo>
                    <a:cubicBezTo>
                      <a:pt x="20914" y="9601"/>
                      <a:pt x="12171" y="19697"/>
                      <a:pt x="5485" y="18758"/>
                    </a:cubicBezTo>
                    <a:cubicBezTo>
                      <a:pt x="-686" y="17819"/>
                      <a:pt x="-686" y="8662"/>
                      <a:pt x="857" y="3262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04" name="Group 71"/>
            <p:cNvGrpSpPr/>
            <p:nvPr/>
          </p:nvGrpSpPr>
          <p:grpSpPr>
            <a:xfrm>
              <a:off x="1749884" y="3482170"/>
              <a:ext cx="2371003" cy="2477853"/>
              <a:chOff x="0" y="0"/>
              <a:chExt cx="2371001" cy="2477851"/>
            </a:xfrm>
          </p:grpSpPr>
          <p:sp>
            <p:nvSpPr>
              <p:cNvPr id="581" name="Freeform 37"/>
              <p:cNvSpPr/>
              <p:nvPr/>
            </p:nvSpPr>
            <p:spPr>
              <a:xfrm>
                <a:off x="374189" y="1593985"/>
                <a:ext cx="1996813" cy="883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3" h="17896" extrusionOk="0">
                    <a:moveTo>
                      <a:pt x="21238" y="5239"/>
                    </a:moveTo>
                    <a:cubicBezTo>
                      <a:pt x="21172" y="6055"/>
                      <a:pt x="18600" y="9477"/>
                      <a:pt x="18105" y="10168"/>
                    </a:cubicBezTo>
                    <a:cubicBezTo>
                      <a:pt x="17693" y="10733"/>
                      <a:pt x="17347" y="10984"/>
                      <a:pt x="16720" y="11424"/>
                    </a:cubicBezTo>
                    <a:cubicBezTo>
                      <a:pt x="16720" y="11424"/>
                      <a:pt x="16720" y="11424"/>
                      <a:pt x="16720" y="11424"/>
                    </a:cubicBezTo>
                    <a:cubicBezTo>
                      <a:pt x="15335" y="12115"/>
                      <a:pt x="6563" y="17107"/>
                      <a:pt x="6563" y="17107"/>
                    </a:cubicBezTo>
                    <a:cubicBezTo>
                      <a:pt x="6547" y="16918"/>
                      <a:pt x="6530" y="16793"/>
                      <a:pt x="6481" y="16604"/>
                    </a:cubicBezTo>
                    <a:cubicBezTo>
                      <a:pt x="6151" y="16824"/>
                      <a:pt x="5805" y="17012"/>
                      <a:pt x="5590" y="17138"/>
                    </a:cubicBezTo>
                    <a:cubicBezTo>
                      <a:pt x="5277" y="17326"/>
                      <a:pt x="2688" y="17483"/>
                      <a:pt x="2144" y="17672"/>
                    </a:cubicBezTo>
                    <a:cubicBezTo>
                      <a:pt x="1617" y="17860"/>
                      <a:pt x="561" y="18174"/>
                      <a:pt x="133" y="17389"/>
                    </a:cubicBezTo>
                    <a:cubicBezTo>
                      <a:pt x="-296" y="16636"/>
                      <a:pt x="397" y="14940"/>
                      <a:pt x="990" y="14532"/>
                    </a:cubicBezTo>
                    <a:cubicBezTo>
                      <a:pt x="1584" y="14093"/>
                      <a:pt x="3744" y="13967"/>
                      <a:pt x="4123" y="13904"/>
                    </a:cubicBezTo>
                    <a:cubicBezTo>
                      <a:pt x="4519" y="13810"/>
                      <a:pt x="5030" y="13559"/>
                      <a:pt x="5277" y="13716"/>
                    </a:cubicBezTo>
                    <a:cubicBezTo>
                      <a:pt x="5343" y="13747"/>
                      <a:pt x="5689" y="13559"/>
                      <a:pt x="6118" y="13276"/>
                    </a:cubicBezTo>
                    <a:cubicBezTo>
                      <a:pt x="6118" y="12994"/>
                      <a:pt x="6102" y="12774"/>
                      <a:pt x="6102" y="12774"/>
                    </a:cubicBezTo>
                    <a:cubicBezTo>
                      <a:pt x="8410" y="11518"/>
                      <a:pt x="8410" y="11518"/>
                      <a:pt x="8410" y="11518"/>
                    </a:cubicBezTo>
                    <a:cubicBezTo>
                      <a:pt x="7981" y="3764"/>
                      <a:pt x="7981" y="3764"/>
                      <a:pt x="7981" y="3764"/>
                    </a:cubicBezTo>
                    <a:cubicBezTo>
                      <a:pt x="7981" y="3764"/>
                      <a:pt x="8987" y="-3426"/>
                      <a:pt x="12994" y="2068"/>
                    </a:cubicBezTo>
                    <a:cubicBezTo>
                      <a:pt x="12994" y="2068"/>
                      <a:pt x="13884" y="2571"/>
                      <a:pt x="14181" y="2727"/>
                    </a:cubicBezTo>
                    <a:cubicBezTo>
                      <a:pt x="14197" y="2727"/>
                      <a:pt x="14247" y="2727"/>
                      <a:pt x="14280" y="2727"/>
                    </a:cubicBezTo>
                    <a:cubicBezTo>
                      <a:pt x="14890" y="2633"/>
                      <a:pt x="17512" y="1126"/>
                      <a:pt x="18468" y="1126"/>
                    </a:cubicBezTo>
                    <a:cubicBezTo>
                      <a:pt x="19490" y="1126"/>
                      <a:pt x="19820" y="1001"/>
                      <a:pt x="20183" y="1346"/>
                    </a:cubicBezTo>
                    <a:cubicBezTo>
                      <a:pt x="20546" y="1723"/>
                      <a:pt x="21304" y="4423"/>
                      <a:pt x="21238" y="5239"/>
                    </a:cubicBezTo>
                    <a:close/>
                  </a:path>
                </a:pathLst>
              </a:custGeom>
              <a:solidFill>
                <a:srgbClr val="F9A1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2" name="Freeform 38"/>
              <p:cNvSpPr/>
              <p:nvPr/>
            </p:nvSpPr>
            <p:spPr>
              <a:xfrm>
                <a:off x="0" y="1604832"/>
                <a:ext cx="1998204" cy="8730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18648" extrusionOk="0">
                    <a:moveTo>
                      <a:pt x="21124" y="18114"/>
                    </a:moveTo>
                    <a:cubicBezTo>
                      <a:pt x="20696" y="18941"/>
                      <a:pt x="19624" y="18610"/>
                      <a:pt x="19096" y="18412"/>
                    </a:cubicBezTo>
                    <a:cubicBezTo>
                      <a:pt x="18569" y="18213"/>
                      <a:pt x="15980" y="18048"/>
                      <a:pt x="15650" y="17849"/>
                    </a:cubicBezTo>
                    <a:cubicBezTo>
                      <a:pt x="15320" y="17618"/>
                      <a:pt x="14710" y="17353"/>
                      <a:pt x="14282" y="16758"/>
                    </a:cubicBezTo>
                    <a:cubicBezTo>
                      <a:pt x="14249" y="16725"/>
                      <a:pt x="14166" y="16659"/>
                      <a:pt x="14051" y="16559"/>
                    </a:cubicBezTo>
                    <a:cubicBezTo>
                      <a:pt x="14051" y="16559"/>
                      <a:pt x="14051" y="16559"/>
                      <a:pt x="14051" y="16559"/>
                    </a:cubicBezTo>
                    <a:cubicBezTo>
                      <a:pt x="13408" y="17519"/>
                      <a:pt x="13408" y="17519"/>
                      <a:pt x="13408" y="17519"/>
                    </a:cubicBezTo>
                    <a:cubicBezTo>
                      <a:pt x="4405" y="11763"/>
                      <a:pt x="4405" y="11763"/>
                      <a:pt x="4405" y="11763"/>
                    </a:cubicBezTo>
                    <a:cubicBezTo>
                      <a:pt x="3861" y="11465"/>
                      <a:pt x="3432" y="11002"/>
                      <a:pt x="3152" y="10506"/>
                    </a:cubicBezTo>
                    <a:cubicBezTo>
                      <a:pt x="2674" y="9679"/>
                      <a:pt x="68" y="6173"/>
                      <a:pt x="2" y="5313"/>
                    </a:cubicBezTo>
                    <a:cubicBezTo>
                      <a:pt x="-47" y="4453"/>
                      <a:pt x="695" y="1608"/>
                      <a:pt x="1074" y="1211"/>
                    </a:cubicBezTo>
                    <a:cubicBezTo>
                      <a:pt x="1437" y="847"/>
                      <a:pt x="1767" y="980"/>
                      <a:pt x="2789" y="980"/>
                    </a:cubicBezTo>
                    <a:cubicBezTo>
                      <a:pt x="3795" y="980"/>
                      <a:pt x="6763" y="2832"/>
                      <a:pt x="7060" y="2667"/>
                    </a:cubicBezTo>
                    <a:cubicBezTo>
                      <a:pt x="7208" y="2567"/>
                      <a:pt x="7488" y="2303"/>
                      <a:pt x="7769" y="2005"/>
                    </a:cubicBezTo>
                    <a:cubicBezTo>
                      <a:pt x="8098" y="1641"/>
                      <a:pt x="8395" y="1277"/>
                      <a:pt x="8395" y="1277"/>
                    </a:cubicBezTo>
                    <a:cubicBezTo>
                      <a:pt x="12781" y="-2659"/>
                      <a:pt x="13259" y="3758"/>
                      <a:pt x="13259" y="3758"/>
                    </a:cubicBezTo>
                    <a:cubicBezTo>
                      <a:pt x="13012" y="11697"/>
                      <a:pt x="13012" y="11697"/>
                      <a:pt x="13012" y="11697"/>
                    </a:cubicBezTo>
                    <a:cubicBezTo>
                      <a:pt x="13012" y="11697"/>
                      <a:pt x="13375" y="12061"/>
                      <a:pt x="13853" y="12491"/>
                    </a:cubicBezTo>
                    <a:cubicBezTo>
                      <a:pt x="16013" y="13748"/>
                      <a:pt x="16013" y="13748"/>
                      <a:pt x="16013" y="13748"/>
                    </a:cubicBezTo>
                    <a:cubicBezTo>
                      <a:pt x="15733" y="14145"/>
                      <a:pt x="15733" y="14145"/>
                      <a:pt x="15733" y="14145"/>
                    </a:cubicBezTo>
                    <a:cubicBezTo>
                      <a:pt x="15848" y="14211"/>
                      <a:pt x="15947" y="14244"/>
                      <a:pt x="15980" y="14244"/>
                    </a:cubicBezTo>
                    <a:cubicBezTo>
                      <a:pt x="16227" y="14079"/>
                      <a:pt x="16738" y="14343"/>
                      <a:pt x="17118" y="14442"/>
                    </a:cubicBezTo>
                    <a:cubicBezTo>
                      <a:pt x="17513" y="14509"/>
                      <a:pt x="19673" y="14641"/>
                      <a:pt x="20267" y="15104"/>
                    </a:cubicBezTo>
                    <a:cubicBezTo>
                      <a:pt x="20860" y="15534"/>
                      <a:pt x="21553" y="17320"/>
                      <a:pt x="21124" y="18114"/>
                    </a:cubicBezTo>
                    <a:close/>
                  </a:path>
                </a:pathLst>
              </a:custGeom>
              <a:solidFill>
                <a:srgbClr val="F9A1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3" name="Freeform 39"/>
              <p:cNvSpPr/>
              <p:nvPr/>
            </p:nvSpPr>
            <p:spPr>
              <a:xfrm>
                <a:off x="663908" y="1697840"/>
                <a:ext cx="331789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340" y="0"/>
                    </a:moveTo>
                    <a:cubicBezTo>
                      <a:pt x="6157" y="240"/>
                      <a:pt x="18673" y="17520"/>
                      <a:pt x="21600" y="21600"/>
                    </a:cubicBezTo>
                    <a:cubicBezTo>
                      <a:pt x="17159" y="15840"/>
                      <a:pt x="0" y="4800"/>
                      <a:pt x="0" y="4800"/>
                    </a:cubicBezTo>
                    <a:cubicBezTo>
                      <a:pt x="908" y="4080"/>
                      <a:pt x="2624" y="2160"/>
                      <a:pt x="4340" y="0"/>
                    </a:cubicBezTo>
                    <a:close/>
                  </a:path>
                </a:pathLst>
              </a:custGeom>
              <a:solidFill>
                <a:srgbClr val="5679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4" name="Freeform 40"/>
              <p:cNvSpPr/>
              <p:nvPr/>
            </p:nvSpPr>
            <p:spPr>
              <a:xfrm>
                <a:off x="1325896" y="1693079"/>
                <a:ext cx="390526" cy="149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175"/>
                    </a:moveTo>
                    <a:cubicBezTo>
                      <a:pt x="21600" y="5175"/>
                      <a:pt x="3343" y="16875"/>
                      <a:pt x="0" y="21600"/>
                    </a:cubicBezTo>
                    <a:cubicBezTo>
                      <a:pt x="171" y="21375"/>
                      <a:pt x="9686" y="2475"/>
                      <a:pt x="14657" y="0"/>
                    </a:cubicBezTo>
                    <a:cubicBezTo>
                      <a:pt x="14657" y="0"/>
                      <a:pt x="19543" y="4050"/>
                      <a:pt x="21086" y="5175"/>
                    </a:cubicBezTo>
                    <a:cubicBezTo>
                      <a:pt x="21171" y="5175"/>
                      <a:pt x="21429" y="5175"/>
                      <a:pt x="21600" y="5175"/>
                    </a:cubicBezTo>
                    <a:cubicBezTo>
                      <a:pt x="21600" y="5175"/>
                      <a:pt x="21600" y="5175"/>
                      <a:pt x="21600" y="5175"/>
                    </a:cubicBezTo>
                    <a:close/>
                  </a:path>
                </a:pathLst>
              </a:custGeom>
              <a:solidFill>
                <a:srgbClr val="5679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5" name="Freeform 41"/>
              <p:cNvSpPr/>
              <p:nvPr/>
            </p:nvSpPr>
            <p:spPr>
              <a:xfrm>
                <a:off x="1321133" y="2266101"/>
                <a:ext cx="677085" cy="211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49" h="20002" extrusionOk="0">
                    <a:moveTo>
                      <a:pt x="20366" y="17633"/>
                    </a:moveTo>
                    <a:cubicBezTo>
                      <a:pt x="19131" y="21306"/>
                      <a:pt x="16046" y="19837"/>
                      <a:pt x="14527" y="18955"/>
                    </a:cubicBezTo>
                    <a:cubicBezTo>
                      <a:pt x="13007" y="18073"/>
                      <a:pt x="5554" y="17339"/>
                      <a:pt x="4605" y="16457"/>
                    </a:cubicBezTo>
                    <a:cubicBezTo>
                      <a:pt x="4320" y="16163"/>
                      <a:pt x="3988" y="15869"/>
                      <a:pt x="3608" y="15575"/>
                    </a:cubicBezTo>
                    <a:cubicBezTo>
                      <a:pt x="3608" y="15575"/>
                      <a:pt x="3608" y="15575"/>
                      <a:pt x="3608" y="15575"/>
                    </a:cubicBezTo>
                    <a:cubicBezTo>
                      <a:pt x="2706" y="14694"/>
                      <a:pt x="1567" y="13518"/>
                      <a:pt x="665" y="11608"/>
                    </a:cubicBezTo>
                    <a:cubicBezTo>
                      <a:pt x="570" y="11461"/>
                      <a:pt x="332" y="11167"/>
                      <a:pt x="0" y="10726"/>
                    </a:cubicBezTo>
                    <a:cubicBezTo>
                      <a:pt x="4700" y="294"/>
                      <a:pt x="4700" y="294"/>
                      <a:pt x="4700" y="294"/>
                    </a:cubicBezTo>
                    <a:cubicBezTo>
                      <a:pt x="4842" y="0"/>
                      <a:pt x="4842" y="0"/>
                      <a:pt x="4842" y="0"/>
                    </a:cubicBezTo>
                    <a:cubicBezTo>
                      <a:pt x="5175" y="294"/>
                      <a:pt x="5459" y="441"/>
                      <a:pt x="5554" y="441"/>
                    </a:cubicBezTo>
                    <a:cubicBezTo>
                      <a:pt x="6266" y="-294"/>
                      <a:pt x="7738" y="882"/>
                      <a:pt x="8830" y="1322"/>
                    </a:cubicBezTo>
                    <a:cubicBezTo>
                      <a:pt x="9969" y="1616"/>
                      <a:pt x="16188" y="2204"/>
                      <a:pt x="17897" y="4261"/>
                    </a:cubicBezTo>
                    <a:cubicBezTo>
                      <a:pt x="19606" y="6171"/>
                      <a:pt x="21600" y="14106"/>
                      <a:pt x="20366" y="17633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6" name="Freeform 42"/>
              <p:cNvSpPr/>
              <p:nvPr/>
            </p:nvSpPr>
            <p:spPr>
              <a:xfrm>
                <a:off x="1438608" y="2266101"/>
                <a:ext cx="559597" cy="211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8" h="20002" extrusionOk="0">
                    <a:moveTo>
                      <a:pt x="20118" y="17633"/>
                    </a:moveTo>
                    <a:cubicBezTo>
                      <a:pt x="18636" y="21306"/>
                      <a:pt x="14932" y="19837"/>
                      <a:pt x="13108" y="18955"/>
                    </a:cubicBezTo>
                    <a:cubicBezTo>
                      <a:pt x="11284" y="18073"/>
                      <a:pt x="2337" y="17339"/>
                      <a:pt x="1197" y="16457"/>
                    </a:cubicBezTo>
                    <a:cubicBezTo>
                      <a:pt x="855" y="16163"/>
                      <a:pt x="456" y="15869"/>
                      <a:pt x="0" y="15575"/>
                    </a:cubicBezTo>
                    <a:cubicBezTo>
                      <a:pt x="0" y="15575"/>
                      <a:pt x="0" y="15575"/>
                      <a:pt x="0" y="15575"/>
                    </a:cubicBezTo>
                    <a:cubicBezTo>
                      <a:pt x="0" y="15428"/>
                      <a:pt x="0" y="15428"/>
                      <a:pt x="0" y="15428"/>
                    </a:cubicBezTo>
                    <a:cubicBezTo>
                      <a:pt x="0" y="15428"/>
                      <a:pt x="2508" y="9257"/>
                      <a:pt x="1311" y="294"/>
                    </a:cubicBezTo>
                    <a:cubicBezTo>
                      <a:pt x="1482" y="0"/>
                      <a:pt x="1482" y="0"/>
                      <a:pt x="1482" y="0"/>
                    </a:cubicBezTo>
                    <a:cubicBezTo>
                      <a:pt x="1881" y="294"/>
                      <a:pt x="2223" y="441"/>
                      <a:pt x="2337" y="441"/>
                    </a:cubicBezTo>
                    <a:cubicBezTo>
                      <a:pt x="3192" y="-294"/>
                      <a:pt x="4958" y="882"/>
                      <a:pt x="6269" y="1322"/>
                    </a:cubicBezTo>
                    <a:cubicBezTo>
                      <a:pt x="7637" y="1616"/>
                      <a:pt x="15103" y="2204"/>
                      <a:pt x="17155" y="4261"/>
                    </a:cubicBezTo>
                    <a:cubicBezTo>
                      <a:pt x="19206" y="6171"/>
                      <a:pt x="21600" y="14106"/>
                      <a:pt x="20118" y="176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7" name="Freeform 43"/>
              <p:cNvSpPr/>
              <p:nvPr/>
            </p:nvSpPr>
            <p:spPr>
              <a:xfrm>
                <a:off x="806868" y="1777690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632" h="18706" extrusionOk="0">
                    <a:moveTo>
                      <a:pt x="13632" y="0"/>
                    </a:moveTo>
                    <a:cubicBezTo>
                      <a:pt x="13632" y="7200"/>
                      <a:pt x="13632" y="7200"/>
                      <a:pt x="13632" y="14400"/>
                    </a:cubicBezTo>
                    <a:cubicBezTo>
                      <a:pt x="-7968" y="21600"/>
                      <a:pt x="-768" y="21600"/>
                      <a:pt x="13632" y="0"/>
                    </a:cubicBezTo>
                    <a:close/>
                  </a:path>
                </a:pathLst>
              </a:custGeom>
              <a:solidFill>
                <a:srgbClr val="E453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8" name="Freeform 44"/>
              <p:cNvSpPr/>
              <p:nvPr/>
            </p:nvSpPr>
            <p:spPr>
              <a:xfrm>
                <a:off x="332870" y="654854"/>
                <a:ext cx="1598156" cy="1127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94" h="21600" extrusionOk="0">
                    <a:moveTo>
                      <a:pt x="21092" y="13025"/>
                    </a:moveTo>
                    <a:cubicBezTo>
                      <a:pt x="21051" y="12907"/>
                      <a:pt x="18726" y="7625"/>
                      <a:pt x="18109" y="5252"/>
                    </a:cubicBezTo>
                    <a:cubicBezTo>
                      <a:pt x="17471" y="2848"/>
                      <a:pt x="15970" y="1751"/>
                      <a:pt x="15250" y="1395"/>
                    </a:cubicBezTo>
                    <a:cubicBezTo>
                      <a:pt x="15003" y="1276"/>
                      <a:pt x="14550" y="1068"/>
                      <a:pt x="14077" y="831"/>
                    </a:cubicBezTo>
                    <a:cubicBezTo>
                      <a:pt x="13213" y="445"/>
                      <a:pt x="12267" y="0"/>
                      <a:pt x="12267" y="0"/>
                    </a:cubicBezTo>
                    <a:cubicBezTo>
                      <a:pt x="9305" y="0"/>
                      <a:pt x="9305" y="0"/>
                      <a:pt x="9305" y="0"/>
                    </a:cubicBezTo>
                    <a:cubicBezTo>
                      <a:pt x="9305" y="0"/>
                      <a:pt x="8276" y="504"/>
                      <a:pt x="7186" y="1068"/>
                    </a:cubicBezTo>
                    <a:cubicBezTo>
                      <a:pt x="7186" y="1068"/>
                      <a:pt x="7186" y="1068"/>
                      <a:pt x="7186" y="1068"/>
                    </a:cubicBezTo>
                    <a:cubicBezTo>
                      <a:pt x="6178" y="1573"/>
                      <a:pt x="5108" y="2136"/>
                      <a:pt x="4758" y="2374"/>
                    </a:cubicBezTo>
                    <a:cubicBezTo>
                      <a:pt x="3997" y="2908"/>
                      <a:pt x="2742" y="6765"/>
                      <a:pt x="2495" y="7210"/>
                    </a:cubicBezTo>
                    <a:cubicBezTo>
                      <a:pt x="2249" y="7625"/>
                      <a:pt x="294" y="12877"/>
                      <a:pt x="6" y="14895"/>
                    </a:cubicBezTo>
                    <a:cubicBezTo>
                      <a:pt x="-220" y="16437"/>
                      <a:pt x="6219" y="21007"/>
                      <a:pt x="6383" y="21600"/>
                    </a:cubicBezTo>
                    <a:cubicBezTo>
                      <a:pt x="6589" y="21274"/>
                      <a:pt x="7515" y="19998"/>
                      <a:pt x="7515" y="19998"/>
                    </a:cubicBezTo>
                    <a:cubicBezTo>
                      <a:pt x="7515" y="19998"/>
                      <a:pt x="7227" y="19701"/>
                      <a:pt x="6795" y="19315"/>
                    </a:cubicBezTo>
                    <a:cubicBezTo>
                      <a:pt x="8523" y="19434"/>
                      <a:pt x="12740" y="19197"/>
                      <a:pt x="13337" y="19256"/>
                    </a:cubicBezTo>
                    <a:cubicBezTo>
                      <a:pt x="13460" y="19256"/>
                      <a:pt x="13583" y="19256"/>
                      <a:pt x="13727" y="19256"/>
                    </a:cubicBezTo>
                    <a:cubicBezTo>
                      <a:pt x="13727" y="19256"/>
                      <a:pt x="13727" y="19256"/>
                      <a:pt x="13727" y="19256"/>
                    </a:cubicBezTo>
                    <a:cubicBezTo>
                      <a:pt x="13913" y="19434"/>
                      <a:pt x="15106" y="20977"/>
                      <a:pt x="15106" y="20977"/>
                    </a:cubicBezTo>
                    <a:cubicBezTo>
                      <a:pt x="15106" y="20977"/>
                      <a:pt x="18089" y="19197"/>
                      <a:pt x="19446" y="17209"/>
                    </a:cubicBezTo>
                    <a:cubicBezTo>
                      <a:pt x="21380" y="14390"/>
                      <a:pt x="21298" y="13648"/>
                      <a:pt x="21092" y="13025"/>
                    </a:cubicBezTo>
                    <a:close/>
                    <a:moveTo>
                      <a:pt x="4203" y="16497"/>
                    </a:moveTo>
                    <a:cubicBezTo>
                      <a:pt x="3565" y="15399"/>
                      <a:pt x="2701" y="14746"/>
                      <a:pt x="2927" y="14242"/>
                    </a:cubicBezTo>
                    <a:cubicBezTo>
                      <a:pt x="3133" y="13767"/>
                      <a:pt x="5005" y="9109"/>
                      <a:pt x="5005" y="9109"/>
                    </a:cubicBezTo>
                    <a:cubicBezTo>
                      <a:pt x="5005" y="9109"/>
                      <a:pt x="5972" y="12165"/>
                      <a:pt x="6239" y="13767"/>
                    </a:cubicBezTo>
                    <a:cubicBezTo>
                      <a:pt x="6507" y="15340"/>
                      <a:pt x="6486" y="16081"/>
                      <a:pt x="6383" y="16556"/>
                    </a:cubicBezTo>
                    <a:cubicBezTo>
                      <a:pt x="6281" y="17001"/>
                      <a:pt x="6198" y="17327"/>
                      <a:pt x="6095" y="18633"/>
                    </a:cubicBezTo>
                    <a:cubicBezTo>
                      <a:pt x="5334" y="17891"/>
                      <a:pt x="4511" y="17001"/>
                      <a:pt x="4203" y="16497"/>
                    </a:cubicBezTo>
                    <a:close/>
                    <a:moveTo>
                      <a:pt x="17327" y="15963"/>
                    </a:moveTo>
                    <a:cubicBezTo>
                      <a:pt x="17081" y="16378"/>
                      <a:pt x="16093" y="17298"/>
                      <a:pt x="15209" y="18040"/>
                    </a:cubicBezTo>
                    <a:cubicBezTo>
                      <a:pt x="15147" y="17149"/>
                      <a:pt x="15044" y="15755"/>
                      <a:pt x="15023" y="15251"/>
                    </a:cubicBezTo>
                    <a:cubicBezTo>
                      <a:pt x="15023" y="14479"/>
                      <a:pt x="15229" y="12313"/>
                      <a:pt x="15497" y="11482"/>
                    </a:cubicBezTo>
                    <a:cubicBezTo>
                      <a:pt x="15785" y="10652"/>
                      <a:pt x="15970" y="8367"/>
                      <a:pt x="15970" y="8367"/>
                    </a:cubicBezTo>
                    <a:cubicBezTo>
                      <a:pt x="15970" y="8367"/>
                      <a:pt x="18212" y="12788"/>
                      <a:pt x="18562" y="13233"/>
                    </a:cubicBezTo>
                    <a:cubicBezTo>
                      <a:pt x="18932" y="13708"/>
                      <a:pt x="18171" y="14598"/>
                      <a:pt x="17327" y="15963"/>
                    </a:cubicBezTo>
                    <a:close/>
                  </a:path>
                </a:pathLst>
              </a:custGeom>
              <a:solidFill>
                <a:srgbClr val="E9E8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9" name="Freeform 45"/>
              <p:cNvSpPr/>
              <p:nvPr/>
            </p:nvSpPr>
            <p:spPr>
              <a:xfrm>
                <a:off x="962256" y="39673"/>
                <a:ext cx="362127" cy="552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9" h="19950" extrusionOk="0">
                    <a:moveTo>
                      <a:pt x="11618" y="63"/>
                    </a:moveTo>
                    <a:cubicBezTo>
                      <a:pt x="11618" y="63"/>
                      <a:pt x="21342" y="1012"/>
                      <a:pt x="19879" y="10891"/>
                    </a:cubicBezTo>
                    <a:cubicBezTo>
                      <a:pt x="18416" y="20770"/>
                      <a:pt x="9811" y="19933"/>
                      <a:pt x="9208" y="19933"/>
                    </a:cubicBezTo>
                    <a:cubicBezTo>
                      <a:pt x="8692" y="19933"/>
                      <a:pt x="603" y="20100"/>
                      <a:pt x="0" y="8044"/>
                    </a:cubicBezTo>
                    <a:cubicBezTo>
                      <a:pt x="0" y="8044"/>
                      <a:pt x="-258" y="-830"/>
                      <a:pt x="11618" y="63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0" name="Freeform 46"/>
              <p:cNvSpPr/>
              <p:nvPr/>
            </p:nvSpPr>
            <p:spPr>
              <a:xfrm>
                <a:off x="1312598" y="254912"/>
                <a:ext cx="36924" cy="131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23" h="19471" extrusionOk="0">
                    <a:moveTo>
                      <a:pt x="4551" y="1327"/>
                    </a:moveTo>
                    <a:cubicBezTo>
                      <a:pt x="4551" y="1327"/>
                      <a:pt x="13911" y="-1660"/>
                      <a:pt x="16791" y="1327"/>
                    </a:cubicBezTo>
                    <a:cubicBezTo>
                      <a:pt x="20391" y="4544"/>
                      <a:pt x="4551" y="18102"/>
                      <a:pt x="4551" y="18791"/>
                    </a:cubicBezTo>
                    <a:cubicBezTo>
                      <a:pt x="4551" y="18791"/>
                      <a:pt x="2391" y="19940"/>
                      <a:pt x="231" y="19251"/>
                    </a:cubicBezTo>
                    <a:cubicBezTo>
                      <a:pt x="-1209" y="18561"/>
                      <a:pt x="4551" y="1327"/>
                      <a:pt x="4551" y="1327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1" name="Freeform 47"/>
              <p:cNvSpPr/>
              <p:nvPr/>
            </p:nvSpPr>
            <p:spPr>
              <a:xfrm>
                <a:off x="940227" y="251016"/>
                <a:ext cx="35176" cy="1323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03" h="19367" extrusionOk="0">
                    <a:moveTo>
                      <a:pt x="12817" y="1415"/>
                    </a:moveTo>
                    <a:cubicBezTo>
                      <a:pt x="12817" y="1415"/>
                      <a:pt x="4177" y="-1768"/>
                      <a:pt x="577" y="1415"/>
                    </a:cubicBezTo>
                    <a:cubicBezTo>
                      <a:pt x="-3023" y="4371"/>
                      <a:pt x="11377" y="18013"/>
                      <a:pt x="12097" y="18695"/>
                    </a:cubicBezTo>
                    <a:cubicBezTo>
                      <a:pt x="12097" y="18695"/>
                      <a:pt x="13537" y="19832"/>
                      <a:pt x="15697" y="19150"/>
                    </a:cubicBezTo>
                    <a:cubicBezTo>
                      <a:pt x="18577" y="18468"/>
                      <a:pt x="12817" y="1415"/>
                      <a:pt x="12817" y="1415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2" name="Freeform 48"/>
              <p:cNvSpPr/>
              <p:nvPr/>
            </p:nvSpPr>
            <p:spPr>
              <a:xfrm>
                <a:off x="943450" y="0"/>
                <a:ext cx="402627" cy="354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3" h="18785" extrusionOk="0">
                    <a:moveTo>
                      <a:pt x="19441" y="16167"/>
                    </a:moveTo>
                    <a:cubicBezTo>
                      <a:pt x="18170" y="17967"/>
                      <a:pt x="18170" y="17967"/>
                      <a:pt x="18170" y="17967"/>
                    </a:cubicBezTo>
                    <a:cubicBezTo>
                      <a:pt x="18170" y="17967"/>
                      <a:pt x="18249" y="14040"/>
                      <a:pt x="18011" y="13467"/>
                    </a:cubicBezTo>
                    <a:cubicBezTo>
                      <a:pt x="17852" y="12894"/>
                      <a:pt x="17535" y="11012"/>
                      <a:pt x="17296" y="10603"/>
                    </a:cubicBezTo>
                    <a:cubicBezTo>
                      <a:pt x="17138" y="10112"/>
                      <a:pt x="9593" y="7985"/>
                      <a:pt x="3002" y="11176"/>
                    </a:cubicBezTo>
                    <a:cubicBezTo>
                      <a:pt x="3002" y="11176"/>
                      <a:pt x="3241" y="13958"/>
                      <a:pt x="2605" y="14203"/>
                    </a:cubicBezTo>
                    <a:cubicBezTo>
                      <a:pt x="1970" y="14449"/>
                      <a:pt x="2288" y="18785"/>
                      <a:pt x="2288" y="18785"/>
                    </a:cubicBezTo>
                    <a:cubicBezTo>
                      <a:pt x="1255" y="17558"/>
                      <a:pt x="1255" y="17558"/>
                      <a:pt x="1255" y="17558"/>
                    </a:cubicBezTo>
                    <a:cubicBezTo>
                      <a:pt x="1255" y="17558"/>
                      <a:pt x="-333" y="6430"/>
                      <a:pt x="64" y="5285"/>
                    </a:cubicBezTo>
                    <a:cubicBezTo>
                      <a:pt x="461" y="4140"/>
                      <a:pt x="1732" y="-2815"/>
                      <a:pt x="15311" y="1276"/>
                    </a:cubicBezTo>
                    <a:cubicBezTo>
                      <a:pt x="15311" y="1276"/>
                      <a:pt x="19599" y="376"/>
                      <a:pt x="20473" y="3403"/>
                    </a:cubicBezTo>
                    <a:cubicBezTo>
                      <a:pt x="21267" y="6430"/>
                      <a:pt x="19441" y="16167"/>
                      <a:pt x="19441" y="16167"/>
                    </a:cubicBezTo>
                    <a:close/>
                  </a:path>
                </a:pathLst>
              </a:custGeom>
              <a:solidFill>
                <a:srgbClr val="4444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3" name="Freeform 49"/>
              <p:cNvSpPr/>
              <p:nvPr/>
            </p:nvSpPr>
            <p:spPr>
              <a:xfrm>
                <a:off x="378158" y="1802615"/>
                <a:ext cx="536576" cy="250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10800" y="7867"/>
                      <a:pt x="6118" y="5600"/>
                    </a:cubicBezTo>
                    <a:cubicBezTo>
                      <a:pt x="1623" y="3600"/>
                      <a:pt x="0" y="0"/>
                      <a:pt x="0" y="0"/>
                    </a:cubicBezTo>
                    <a:cubicBezTo>
                      <a:pt x="0" y="0"/>
                      <a:pt x="7117" y="0"/>
                      <a:pt x="11799" y="7200"/>
                    </a:cubicBezTo>
                    <a:cubicBezTo>
                      <a:pt x="15045" y="120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B675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4" name="Freeform 50"/>
              <p:cNvSpPr/>
              <p:nvPr/>
            </p:nvSpPr>
            <p:spPr>
              <a:xfrm>
                <a:off x="1152858" y="1802615"/>
                <a:ext cx="806451" cy="363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21600"/>
                      <a:pt x="12479" y="7108"/>
                      <a:pt x="17579" y="3877"/>
                    </a:cubicBezTo>
                    <a:cubicBezTo>
                      <a:pt x="20481" y="2123"/>
                      <a:pt x="21600" y="0"/>
                      <a:pt x="21600" y="0"/>
                    </a:cubicBezTo>
                    <a:cubicBezTo>
                      <a:pt x="21600" y="0"/>
                      <a:pt x="13889" y="1754"/>
                      <a:pt x="9204" y="8031"/>
                    </a:cubicBezTo>
                    <a:cubicBezTo>
                      <a:pt x="6965" y="1098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B675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5" name="Freeform 51"/>
              <p:cNvSpPr/>
              <p:nvPr/>
            </p:nvSpPr>
            <p:spPr>
              <a:xfrm>
                <a:off x="374170" y="2248704"/>
                <a:ext cx="608827" cy="22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20372" extrusionOk="0">
                    <a:moveTo>
                      <a:pt x="20658" y="14677"/>
                    </a:moveTo>
                    <a:cubicBezTo>
                      <a:pt x="19607" y="15646"/>
                      <a:pt x="18503" y="16477"/>
                      <a:pt x="17820" y="17031"/>
                    </a:cubicBezTo>
                    <a:cubicBezTo>
                      <a:pt x="16822" y="17862"/>
                      <a:pt x="8570" y="18554"/>
                      <a:pt x="6836" y="19385"/>
                    </a:cubicBezTo>
                    <a:cubicBezTo>
                      <a:pt x="5154" y="20215"/>
                      <a:pt x="1791" y="21600"/>
                      <a:pt x="424" y="18138"/>
                    </a:cubicBezTo>
                    <a:cubicBezTo>
                      <a:pt x="-942" y="14815"/>
                      <a:pt x="1265" y="7338"/>
                      <a:pt x="3157" y="5538"/>
                    </a:cubicBezTo>
                    <a:cubicBezTo>
                      <a:pt x="5049" y="3600"/>
                      <a:pt x="11934" y="3046"/>
                      <a:pt x="13143" y="2769"/>
                    </a:cubicBezTo>
                    <a:cubicBezTo>
                      <a:pt x="14404" y="2354"/>
                      <a:pt x="16033" y="1246"/>
                      <a:pt x="16822" y="1938"/>
                    </a:cubicBezTo>
                    <a:cubicBezTo>
                      <a:pt x="17032" y="2077"/>
                      <a:pt x="18135" y="1246"/>
                      <a:pt x="19502" y="0"/>
                    </a:cubicBezTo>
                    <a:cubicBezTo>
                      <a:pt x="19554" y="2215"/>
                      <a:pt x="20658" y="14677"/>
                      <a:pt x="20658" y="14677"/>
                    </a:cubicBez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6" name="Freeform 52"/>
              <p:cNvSpPr/>
              <p:nvPr/>
            </p:nvSpPr>
            <p:spPr>
              <a:xfrm>
                <a:off x="1152858" y="2226479"/>
                <a:ext cx="458789" cy="163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1600" y="3668"/>
                      <a:pt x="21600" y="3668"/>
                      <a:pt x="21600" y="3668"/>
                    </a:cubicBezTo>
                    <a:cubicBezTo>
                      <a:pt x="17295" y="0"/>
                      <a:pt x="17295" y="0"/>
                      <a:pt x="17295" y="0"/>
                    </a:cubicBezTo>
                    <a:cubicBezTo>
                      <a:pt x="17295" y="0"/>
                      <a:pt x="73" y="17525"/>
                      <a:pt x="0" y="21600"/>
                    </a:cubicBezTo>
                    <a:close/>
                  </a:path>
                </a:pathLst>
              </a:custGeom>
              <a:solidFill>
                <a:srgbClr val="F9A1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7" name="Freeform 53"/>
              <p:cNvSpPr/>
              <p:nvPr/>
            </p:nvSpPr>
            <p:spPr>
              <a:xfrm>
                <a:off x="1152858" y="2323315"/>
                <a:ext cx="214314" cy="87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5"/>
                    </a:moveTo>
                    <a:lnTo>
                      <a:pt x="21600" y="0"/>
                    </a:lnTo>
                    <a:lnTo>
                      <a:pt x="6720" y="21600"/>
                    </a:lnTo>
                    <a:lnTo>
                      <a:pt x="0" y="16495"/>
                    </a:lnTo>
                    <a:close/>
                  </a:path>
                </a:pathLst>
              </a:custGeom>
              <a:solidFill>
                <a:srgbClr val="B675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8" name="Freeform 54"/>
              <p:cNvSpPr/>
              <p:nvPr/>
            </p:nvSpPr>
            <p:spPr>
              <a:xfrm>
                <a:off x="994903" y="1833571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8514" y="21600"/>
                      <a:pt x="12343" y="14400"/>
                      <a:pt x="0" y="0"/>
                    </a:cubicBezTo>
                    <a:cubicBezTo>
                      <a:pt x="9257" y="7200"/>
                      <a:pt x="15429" y="14400"/>
                      <a:pt x="21600" y="21600"/>
                    </a:cubicBezTo>
                    <a:close/>
                  </a:path>
                </a:pathLst>
              </a:custGeom>
              <a:solidFill>
                <a:srgbClr val="5353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9" name="Freeform 55"/>
              <p:cNvSpPr/>
              <p:nvPr/>
            </p:nvSpPr>
            <p:spPr>
              <a:xfrm>
                <a:off x="374145" y="2268269"/>
                <a:ext cx="524714" cy="209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16" h="19798" extrusionOk="0">
                    <a:moveTo>
                      <a:pt x="20516" y="16252"/>
                    </a:moveTo>
                    <a:cubicBezTo>
                      <a:pt x="19366" y="17134"/>
                      <a:pt x="9867" y="17868"/>
                      <a:pt x="7871" y="18750"/>
                    </a:cubicBezTo>
                    <a:cubicBezTo>
                      <a:pt x="5934" y="19632"/>
                      <a:pt x="2062" y="21101"/>
                      <a:pt x="489" y="17428"/>
                    </a:cubicBezTo>
                    <a:cubicBezTo>
                      <a:pt x="-1084" y="13901"/>
                      <a:pt x="1457" y="5966"/>
                      <a:pt x="3635" y="4056"/>
                    </a:cubicBezTo>
                    <a:cubicBezTo>
                      <a:pt x="5813" y="1999"/>
                      <a:pt x="13740" y="1411"/>
                      <a:pt x="15131" y="1117"/>
                    </a:cubicBezTo>
                    <a:cubicBezTo>
                      <a:pt x="16583" y="677"/>
                      <a:pt x="18459" y="-499"/>
                      <a:pt x="19366" y="236"/>
                    </a:cubicBezTo>
                    <a:cubicBezTo>
                      <a:pt x="19366" y="236"/>
                      <a:pt x="16946" y="9052"/>
                      <a:pt x="20516" y="162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0" name="Freeform 56"/>
              <p:cNvSpPr/>
              <p:nvPr/>
            </p:nvSpPr>
            <p:spPr>
              <a:xfrm>
                <a:off x="678196" y="1381929"/>
                <a:ext cx="912814" cy="563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7" y="16141"/>
                    </a:moveTo>
                    <a:cubicBezTo>
                      <a:pt x="0" y="771"/>
                      <a:pt x="0" y="771"/>
                      <a:pt x="0" y="771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0206" y="15132"/>
                      <a:pt x="20206" y="15132"/>
                      <a:pt x="20206" y="15132"/>
                    </a:cubicBezTo>
                    <a:cubicBezTo>
                      <a:pt x="20206" y="15132"/>
                      <a:pt x="13312" y="19167"/>
                      <a:pt x="10965" y="21600"/>
                    </a:cubicBezTo>
                    <a:cubicBezTo>
                      <a:pt x="10965" y="21600"/>
                      <a:pt x="5061" y="17624"/>
                      <a:pt x="1687" y="1614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1" name="Oval 57"/>
              <p:cNvSpPr/>
              <p:nvPr/>
            </p:nvSpPr>
            <p:spPr>
              <a:xfrm>
                <a:off x="1092533" y="1585129"/>
                <a:ext cx="103189" cy="11906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2" name="Freeform 58"/>
              <p:cNvSpPr/>
              <p:nvPr/>
            </p:nvSpPr>
            <p:spPr>
              <a:xfrm>
                <a:off x="903621" y="481972"/>
                <a:ext cx="454026" cy="506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33" extrusionOk="0">
                    <a:moveTo>
                      <a:pt x="16882" y="6584"/>
                    </a:moveTo>
                    <a:cubicBezTo>
                      <a:pt x="16882" y="6584"/>
                      <a:pt x="16882" y="6525"/>
                      <a:pt x="16882" y="6525"/>
                    </a:cubicBezTo>
                    <a:cubicBezTo>
                      <a:pt x="16366" y="5647"/>
                      <a:pt x="16661" y="1140"/>
                      <a:pt x="16661" y="1140"/>
                    </a:cubicBezTo>
                    <a:cubicBezTo>
                      <a:pt x="16661" y="1140"/>
                      <a:pt x="6045" y="-1026"/>
                      <a:pt x="6340" y="613"/>
                    </a:cubicBezTo>
                    <a:cubicBezTo>
                      <a:pt x="6635" y="2252"/>
                      <a:pt x="5455" y="6759"/>
                      <a:pt x="5455" y="6759"/>
                    </a:cubicBezTo>
                    <a:cubicBezTo>
                      <a:pt x="0" y="8223"/>
                      <a:pt x="0" y="8223"/>
                      <a:pt x="0" y="8223"/>
                    </a:cubicBezTo>
                    <a:cubicBezTo>
                      <a:pt x="0" y="8223"/>
                      <a:pt x="5824" y="20574"/>
                      <a:pt x="12459" y="18994"/>
                    </a:cubicBezTo>
                    <a:cubicBezTo>
                      <a:pt x="19094" y="17354"/>
                      <a:pt x="21600" y="7754"/>
                      <a:pt x="21600" y="7754"/>
                    </a:cubicBezTo>
                    <a:lnTo>
                      <a:pt x="16882" y="6584"/>
                    </a:lnTo>
                    <a:close/>
                  </a:path>
                </a:pathLst>
              </a:custGeom>
              <a:solidFill>
                <a:srgbClr val="EFA9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3" name="Freeform 59"/>
              <p:cNvSpPr/>
              <p:nvPr/>
            </p:nvSpPr>
            <p:spPr>
              <a:xfrm>
                <a:off x="1041733" y="542141"/>
                <a:ext cx="206376" cy="8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40" extrusionOk="0">
                    <a:moveTo>
                      <a:pt x="0" y="1098"/>
                    </a:moveTo>
                    <a:cubicBezTo>
                      <a:pt x="0" y="1098"/>
                      <a:pt x="3573" y="11715"/>
                      <a:pt x="10232" y="11715"/>
                    </a:cubicBezTo>
                    <a:cubicBezTo>
                      <a:pt x="14454" y="11715"/>
                      <a:pt x="17377" y="9519"/>
                      <a:pt x="21600" y="0"/>
                    </a:cubicBezTo>
                    <a:cubicBezTo>
                      <a:pt x="21600" y="0"/>
                      <a:pt x="19976" y="17573"/>
                      <a:pt x="10232" y="19037"/>
                    </a:cubicBezTo>
                    <a:cubicBezTo>
                      <a:pt x="10232" y="19037"/>
                      <a:pt x="3248" y="21600"/>
                      <a:pt x="0" y="1098"/>
                    </a:cubicBezTo>
                    <a:close/>
                  </a:path>
                </a:pathLst>
              </a:custGeom>
              <a:solidFill>
                <a:srgbClr val="A779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14" name="Group 143"/>
            <p:cNvGrpSpPr/>
            <p:nvPr/>
          </p:nvGrpSpPr>
          <p:grpSpPr>
            <a:xfrm>
              <a:off x="365675" y="2602133"/>
              <a:ext cx="1891039" cy="3384329"/>
              <a:chOff x="0" y="0"/>
              <a:chExt cx="1891038" cy="3384327"/>
            </a:xfrm>
          </p:grpSpPr>
          <p:sp>
            <p:nvSpPr>
              <p:cNvPr id="605" name="Freeform 60"/>
              <p:cNvSpPr/>
              <p:nvPr/>
            </p:nvSpPr>
            <p:spPr>
              <a:xfrm>
                <a:off x="0" y="0"/>
                <a:ext cx="1153585" cy="3059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649" h="20104" extrusionOk="0">
                    <a:moveTo>
                      <a:pt x="1375" y="33"/>
                    </a:moveTo>
                    <a:cubicBezTo>
                      <a:pt x="2719" y="-283"/>
                      <a:pt x="4064" y="1804"/>
                      <a:pt x="4064" y="1804"/>
                    </a:cubicBezTo>
                    <a:cubicBezTo>
                      <a:pt x="6354" y="3269"/>
                      <a:pt x="9569" y="1315"/>
                      <a:pt x="9254" y="3514"/>
                    </a:cubicBezTo>
                    <a:cubicBezTo>
                      <a:pt x="8708" y="7351"/>
                      <a:pt x="18373" y="4715"/>
                      <a:pt x="13919" y="8725"/>
                    </a:cubicBezTo>
                    <a:cubicBezTo>
                      <a:pt x="9443" y="12736"/>
                      <a:pt x="17848" y="10995"/>
                      <a:pt x="15074" y="14232"/>
                    </a:cubicBezTo>
                    <a:cubicBezTo>
                      <a:pt x="12301" y="17459"/>
                      <a:pt x="15894" y="21317"/>
                      <a:pt x="11733" y="19739"/>
                    </a:cubicBezTo>
                    <a:cubicBezTo>
                      <a:pt x="11733" y="19739"/>
                      <a:pt x="8056" y="15830"/>
                      <a:pt x="4253" y="14619"/>
                    </a:cubicBezTo>
                    <a:cubicBezTo>
                      <a:pt x="471" y="13418"/>
                      <a:pt x="6543" y="11983"/>
                      <a:pt x="5346" y="10344"/>
                    </a:cubicBezTo>
                    <a:cubicBezTo>
                      <a:pt x="3623" y="7962"/>
                      <a:pt x="-516" y="8054"/>
                      <a:pt x="2467" y="5489"/>
                    </a:cubicBezTo>
                    <a:cubicBezTo>
                      <a:pt x="5451" y="2934"/>
                      <a:pt x="-3227" y="1091"/>
                      <a:pt x="1375" y="33"/>
                    </a:cubicBezTo>
                    <a:close/>
                  </a:path>
                </a:pathLst>
              </a:custGeom>
              <a:solidFill>
                <a:srgbClr val="452C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6" name="Freeform 61"/>
              <p:cNvSpPr/>
              <p:nvPr/>
            </p:nvSpPr>
            <p:spPr>
              <a:xfrm>
                <a:off x="400293" y="620491"/>
                <a:ext cx="574676" cy="2159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34" y="21600"/>
                    </a:moveTo>
                    <a:cubicBezTo>
                      <a:pt x="16127" y="20670"/>
                      <a:pt x="10247" y="14131"/>
                      <a:pt x="9898" y="10227"/>
                    </a:cubicBezTo>
                    <a:cubicBezTo>
                      <a:pt x="9723" y="8243"/>
                      <a:pt x="7511" y="7407"/>
                      <a:pt x="5531" y="6678"/>
                    </a:cubicBezTo>
                    <a:cubicBezTo>
                      <a:pt x="3668" y="5966"/>
                      <a:pt x="2038" y="5361"/>
                      <a:pt x="2969" y="3982"/>
                    </a:cubicBezTo>
                    <a:cubicBezTo>
                      <a:pt x="4774" y="1317"/>
                      <a:pt x="58" y="170"/>
                      <a:pt x="0" y="170"/>
                    </a:cubicBezTo>
                    <a:cubicBezTo>
                      <a:pt x="582" y="0"/>
                      <a:pt x="582" y="0"/>
                      <a:pt x="582" y="0"/>
                    </a:cubicBezTo>
                    <a:cubicBezTo>
                      <a:pt x="757" y="46"/>
                      <a:pt x="5706" y="1224"/>
                      <a:pt x="3784" y="4013"/>
                    </a:cubicBezTo>
                    <a:cubicBezTo>
                      <a:pt x="2911" y="5315"/>
                      <a:pt x="4367" y="5857"/>
                      <a:pt x="6230" y="6539"/>
                    </a:cubicBezTo>
                    <a:cubicBezTo>
                      <a:pt x="8151" y="7267"/>
                      <a:pt x="10538" y="8166"/>
                      <a:pt x="10713" y="10227"/>
                    </a:cubicBezTo>
                    <a:cubicBezTo>
                      <a:pt x="11062" y="14410"/>
                      <a:pt x="17117" y="20577"/>
                      <a:pt x="21600" y="21430"/>
                    </a:cubicBezTo>
                    <a:lnTo>
                      <a:pt x="21134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609" name="Group 85"/>
              <p:cNvGrpSpPr/>
              <p:nvPr/>
            </p:nvGrpSpPr>
            <p:grpSpPr>
              <a:xfrm>
                <a:off x="847994" y="1518777"/>
                <a:ext cx="1043045" cy="1436926"/>
                <a:chOff x="0" y="0"/>
                <a:chExt cx="1043044" cy="1436925"/>
              </a:xfrm>
            </p:grpSpPr>
            <p:sp>
              <p:nvSpPr>
                <p:cNvPr id="607" name="Freeform 62"/>
                <p:cNvSpPr/>
                <p:nvPr/>
              </p:nvSpPr>
              <p:spPr>
                <a:xfrm>
                  <a:off x="-1" y="0"/>
                  <a:ext cx="1043046" cy="13099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79" h="21346" extrusionOk="0">
                      <a:moveTo>
                        <a:pt x="3288" y="21346"/>
                      </a:moveTo>
                      <a:cubicBezTo>
                        <a:pt x="2949" y="21346"/>
                        <a:pt x="2579" y="21295"/>
                        <a:pt x="2147" y="21245"/>
                      </a:cubicBezTo>
                      <a:cubicBezTo>
                        <a:pt x="1128" y="21068"/>
                        <a:pt x="480" y="20614"/>
                        <a:pt x="172" y="19933"/>
                      </a:cubicBezTo>
                      <a:cubicBezTo>
                        <a:pt x="-538" y="18242"/>
                        <a:pt x="1097" y="15517"/>
                        <a:pt x="2455" y="14205"/>
                      </a:cubicBezTo>
                      <a:cubicBezTo>
                        <a:pt x="2486" y="14205"/>
                        <a:pt x="4739" y="11934"/>
                        <a:pt x="4492" y="8805"/>
                      </a:cubicBezTo>
                      <a:cubicBezTo>
                        <a:pt x="4461" y="8300"/>
                        <a:pt x="4399" y="7795"/>
                        <a:pt x="4337" y="7392"/>
                      </a:cubicBezTo>
                      <a:cubicBezTo>
                        <a:pt x="4152" y="6155"/>
                        <a:pt x="4029" y="5247"/>
                        <a:pt x="4677" y="4666"/>
                      </a:cubicBezTo>
                      <a:cubicBezTo>
                        <a:pt x="5263" y="4136"/>
                        <a:pt x="6374" y="3909"/>
                        <a:pt x="8380" y="3884"/>
                      </a:cubicBezTo>
                      <a:cubicBezTo>
                        <a:pt x="11928" y="3884"/>
                        <a:pt x="13317" y="2673"/>
                        <a:pt x="14428" y="1714"/>
                      </a:cubicBezTo>
                      <a:cubicBezTo>
                        <a:pt x="14921" y="1310"/>
                        <a:pt x="15353" y="932"/>
                        <a:pt x="15909" y="679"/>
                      </a:cubicBezTo>
                      <a:cubicBezTo>
                        <a:pt x="15909" y="679"/>
                        <a:pt x="15909" y="679"/>
                        <a:pt x="15909" y="679"/>
                      </a:cubicBezTo>
                      <a:cubicBezTo>
                        <a:pt x="17668" y="-103"/>
                        <a:pt x="19550" y="-229"/>
                        <a:pt x="20352" y="402"/>
                      </a:cubicBezTo>
                      <a:cubicBezTo>
                        <a:pt x="20723" y="705"/>
                        <a:pt x="21062" y="1285"/>
                        <a:pt x="20414" y="2370"/>
                      </a:cubicBezTo>
                      <a:cubicBezTo>
                        <a:pt x="19828" y="3379"/>
                        <a:pt x="19087" y="4010"/>
                        <a:pt x="18470" y="4515"/>
                      </a:cubicBezTo>
                      <a:cubicBezTo>
                        <a:pt x="17668" y="5196"/>
                        <a:pt x="17112" y="5650"/>
                        <a:pt x="17390" y="6534"/>
                      </a:cubicBezTo>
                      <a:cubicBezTo>
                        <a:pt x="17483" y="6735"/>
                        <a:pt x="17544" y="6963"/>
                        <a:pt x="17606" y="7164"/>
                      </a:cubicBezTo>
                      <a:cubicBezTo>
                        <a:pt x="18161" y="8704"/>
                        <a:pt x="18779" y="10420"/>
                        <a:pt x="15600" y="11606"/>
                      </a:cubicBezTo>
                      <a:cubicBezTo>
                        <a:pt x="14921" y="11858"/>
                        <a:pt x="14304" y="12035"/>
                        <a:pt x="13749" y="12211"/>
                      </a:cubicBezTo>
                      <a:cubicBezTo>
                        <a:pt x="11527" y="12943"/>
                        <a:pt x="10169" y="13372"/>
                        <a:pt x="8657" y="15996"/>
                      </a:cubicBezTo>
                      <a:cubicBezTo>
                        <a:pt x="8380" y="16501"/>
                        <a:pt x="8102" y="16980"/>
                        <a:pt x="7855" y="17435"/>
                      </a:cubicBezTo>
                      <a:cubicBezTo>
                        <a:pt x="6652" y="19655"/>
                        <a:pt x="5757" y="21346"/>
                        <a:pt x="3288" y="21346"/>
                      </a:cubicBezTo>
                      <a:close/>
                      <a:moveTo>
                        <a:pt x="16125" y="1007"/>
                      </a:moveTo>
                      <a:cubicBezTo>
                        <a:pt x="15631" y="1209"/>
                        <a:pt x="15230" y="1563"/>
                        <a:pt x="14767" y="1966"/>
                      </a:cubicBezTo>
                      <a:cubicBezTo>
                        <a:pt x="13564" y="2976"/>
                        <a:pt x="12113" y="4237"/>
                        <a:pt x="8380" y="4263"/>
                      </a:cubicBezTo>
                      <a:cubicBezTo>
                        <a:pt x="6528" y="4263"/>
                        <a:pt x="5479" y="4464"/>
                        <a:pt x="5016" y="4893"/>
                      </a:cubicBezTo>
                      <a:cubicBezTo>
                        <a:pt x="4492" y="5373"/>
                        <a:pt x="4615" y="6206"/>
                        <a:pt x="4769" y="7341"/>
                      </a:cubicBezTo>
                      <a:cubicBezTo>
                        <a:pt x="4831" y="7770"/>
                        <a:pt x="4893" y="8250"/>
                        <a:pt x="4924" y="8805"/>
                      </a:cubicBezTo>
                      <a:cubicBezTo>
                        <a:pt x="5171" y="12060"/>
                        <a:pt x="2887" y="14356"/>
                        <a:pt x="2795" y="14457"/>
                      </a:cubicBezTo>
                      <a:cubicBezTo>
                        <a:pt x="1468" y="15744"/>
                        <a:pt x="-44" y="18318"/>
                        <a:pt x="573" y="19807"/>
                      </a:cubicBezTo>
                      <a:cubicBezTo>
                        <a:pt x="820" y="20387"/>
                        <a:pt x="1375" y="20740"/>
                        <a:pt x="2239" y="20892"/>
                      </a:cubicBezTo>
                      <a:cubicBezTo>
                        <a:pt x="5263" y="21371"/>
                        <a:pt x="6096" y="19832"/>
                        <a:pt x="7454" y="17283"/>
                      </a:cubicBezTo>
                      <a:cubicBezTo>
                        <a:pt x="7701" y="16829"/>
                        <a:pt x="7979" y="16350"/>
                        <a:pt x="8256" y="15845"/>
                      </a:cubicBezTo>
                      <a:cubicBezTo>
                        <a:pt x="9861" y="13094"/>
                        <a:pt x="11342" y="12615"/>
                        <a:pt x="13595" y="11883"/>
                      </a:cubicBezTo>
                      <a:cubicBezTo>
                        <a:pt x="14119" y="11707"/>
                        <a:pt x="14736" y="11505"/>
                        <a:pt x="15415" y="11278"/>
                      </a:cubicBezTo>
                      <a:cubicBezTo>
                        <a:pt x="18254" y="10218"/>
                        <a:pt x="17729" y="8805"/>
                        <a:pt x="17205" y="7265"/>
                      </a:cubicBezTo>
                      <a:cubicBezTo>
                        <a:pt x="17112" y="7064"/>
                        <a:pt x="17051" y="6836"/>
                        <a:pt x="16989" y="6635"/>
                      </a:cubicBezTo>
                      <a:cubicBezTo>
                        <a:pt x="16649" y="5524"/>
                        <a:pt x="17297" y="4969"/>
                        <a:pt x="18161" y="4263"/>
                      </a:cubicBezTo>
                      <a:cubicBezTo>
                        <a:pt x="18779" y="3733"/>
                        <a:pt x="19488" y="3152"/>
                        <a:pt x="20013" y="2219"/>
                      </a:cubicBezTo>
                      <a:cubicBezTo>
                        <a:pt x="20321" y="1739"/>
                        <a:pt x="20537" y="1058"/>
                        <a:pt x="20044" y="679"/>
                      </a:cubicBezTo>
                      <a:cubicBezTo>
                        <a:pt x="19396" y="150"/>
                        <a:pt x="17699" y="301"/>
                        <a:pt x="16125" y="1007"/>
                      </a:cubicBezTo>
                      <a:close/>
                    </a:path>
                  </a:pathLst>
                </a:custGeom>
                <a:solidFill>
                  <a:srgbClr val="69437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8" name="Freeform 63"/>
                <p:cNvSpPr/>
                <p:nvPr/>
              </p:nvSpPr>
              <p:spPr>
                <a:xfrm>
                  <a:off x="88873" y="176450"/>
                  <a:ext cx="782639" cy="12604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99" y="21600"/>
                      </a:moveTo>
                      <a:cubicBezTo>
                        <a:pt x="0" y="21573"/>
                        <a:pt x="0" y="21573"/>
                        <a:pt x="0" y="21573"/>
                      </a:cubicBezTo>
                      <a:cubicBezTo>
                        <a:pt x="43" y="21229"/>
                        <a:pt x="770" y="12870"/>
                        <a:pt x="6202" y="10429"/>
                      </a:cubicBezTo>
                      <a:cubicBezTo>
                        <a:pt x="12147" y="7722"/>
                        <a:pt x="13987" y="4856"/>
                        <a:pt x="14885" y="2919"/>
                      </a:cubicBezTo>
                      <a:cubicBezTo>
                        <a:pt x="15954" y="637"/>
                        <a:pt x="21301" y="27"/>
                        <a:pt x="21514" y="0"/>
                      </a:cubicBezTo>
                      <a:cubicBezTo>
                        <a:pt x="21600" y="371"/>
                        <a:pt x="21600" y="371"/>
                        <a:pt x="21600" y="371"/>
                      </a:cubicBezTo>
                      <a:cubicBezTo>
                        <a:pt x="21557" y="371"/>
                        <a:pt x="16425" y="955"/>
                        <a:pt x="15484" y="3025"/>
                      </a:cubicBezTo>
                      <a:cubicBezTo>
                        <a:pt x="14543" y="5015"/>
                        <a:pt x="12661" y="7961"/>
                        <a:pt x="6544" y="10720"/>
                      </a:cubicBezTo>
                      <a:cubicBezTo>
                        <a:pt x="1369" y="13056"/>
                        <a:pt x="599" y="21520"/>
                        <a:pt x="599" y="21600"/>
                      </a:cubicBezTo>
                      <a:close/>
                    </a:path>
                  </a:pathLst>
                </a:custGeom>
                <a:solidFill>
                  <a:srgbClr val="69437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610" name="Freeform 64"/>
              <p:cNvSpPr/>
              <p:nvPr/>
            </p:nvSpPr>
            <p:spPr>
              <a:xfrm>
                <a:off x="653090" y="492962"/>
                <a:ext cx="913328" cy="2404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47" h="20400" extrusionOk="0">
                    <a:moveTo>
                      <a:pt x="13643" y="48"/>
                    </a:moveTo>
                    <a:cubicBezTo>
                      <a:pt x="11115" y="-359"/>
                      <a:pt x="11648" y="1913"/>
                      <a:pt x="10581" y="3593"/>
                    </a:cubicBezTo>
                    <a:cubicBezTo>
                      <a:pt x="9514" y="5274"/>
                      <a:pt x="-1300" y="4329"/>
                      <a:pt x="3250" y="8544"/>
                    </a:cubicBezTo>
                    <a:cubicBezTo>
                      <a:pt x="7772" y="12759"/>
                      <a:pt x="-2480" y="9949"/>
                      <a:pt x="582" y="13625"/>
                    </a:cubicBezTo>
                    <a:cubicBezTo>
                      <a:pt x="3643" y="17315"/>
                      <a:pt x="834" y="21241"/>
                      <a:pt x="4177" y="20243"/>
                    </a:cubicBezTo>
                    <a:cubicBezTo>
                      <a:pt x="7519" y="19245"/>
                      <a:pt x="6059" y="14610"/>
                      <a:pt x="9514" y="14059"/>
                    </a:cubicBezTo>
                    <a:cubicBezTo>
                      <a:pt x="12997" y="13507"/>
                      <a:pt x="13558" y="12864"/>
                      <a:pt x="10132" y="11367"/>
                    </a:cubicBezTo>
                    <a:cubicBezTo>
                      <a:pt x="6677" y="9870"/>
                      <a:pt x="19120" y="8386"/>
                      <a:pt x="16058" y="5366"/>
                    </a:cubicBezTo>
                    <a:cubicBezTo>
                      <a:pt x="12969" y="2346"/>
                      <a:pt x="16564" y="508"/>
                      <a:pt x="13643" y="48"/>
                    </a:cubicBezTo>
                    <a:close/>
                  </a:path>
                </a:pathLst>
              </a:custGeom>
              <a:solidFill>
                <a:srgbClr val="61E5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1" name="Freeform 65"/>
              <p:cNvSpPr/>
              <p:nvPr/>
            </p:nvSpPr>
            <p:spPr>
              <a:xfrm>
                <a:off x="882688" y="1118966"/>
                <a:ext cx="454232" cy="1739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339" h="21600" extrusionOk="0">
                    <a:moveTo>
                      <a:pt x="3501" y="21600"/>
                    </a:moveTo>
                    <a:cubicBezTo>
                      <a:pt x="2812" y="20696"/>
                      <a:pt x="-3261" y="12579"/>
                      <a:pt x="2374" y="11598"/>
                    </a:cubicBezTo>
                    <a:cubicBezTo>
                      <a:pt x="7382" y="10733"/>
                      <a:pt x="7257" y="7367"/>
                      <a:pt x="6443" y="4193"/>
                    </a:cubicBezTo>
                    <a:cubicBezTo>
                      <a:pt x="5755" y="1385"/>
                      <a:pt x="17525" y="58"/>
                      <a:pt x="18026" y="0"/>
                    </a:cubicBezTo>
                    <a:cubicBezTo>
                      <a:pt x="18339" y="269"/>
                      <a:pt x="18339" y="269"/>
                      <a:pt x="18339" y="269"/>
                    </a:cubicBezTo>
                    <a:cubicBezTo>
                      <a:pt x="18214" y="269"/>
                      <a:pt x="6756" y="1558"/>
                      <a:pt x="7382" y="4174"/>
                    </a:cubicBezTo>
                    <a:cubicBezTo>
                      <a:pt x="8134" y="7424"/>
                      <a:pt x="8259" y="10887"/>
                      <a:pt x="2812" y="11829"/>
                    </a:cubicBezTo>
                    <a:cubicBezTo>
                      <a:pt x="-1445" y="12579"/>
                      <a:pt x="2499" y="19100"/>
                      <a:pt x="4377" y="21542"/>
                    </a:cubicBezTo>
                    <a:lnTo>
                      <a:pt x="3501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2" name="Freeform 71"/>
              <p:cNvSpPr/>
              <p:nvPr/>
            </p:nvSpPr>
            <p:spPr>
              <a:xfrm>
                <a:off x="427379" y="2617565"/>
                <a:ext cx="855202" cy="766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500" y="21600"/>
                    </a:lnTo>
                    <a:lnTo>
                      <a:pt x="5100" y="21600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3" name="Freeform 67"/>
              <p:cNvSpPr/>
              <p:nvPr/>
            </p:nvSpPr>
            <p:spPr>
              <a:xfrm>
                <a:off x="427379" y="2617564"/>
                <a:ext cx="842963" cy="765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0382" y="2351"/>
                      <a:pt x="10382" y="21600"/>
                    </a:cubicBezTo>
                    <a:cubicBezTo>
                      <a:pt x="5092" y="21600"/>
                      <a:pt x="5092" y="21600"/>
                      <a:pt x="5092" y="2160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452C4A">
                  <a:alpha val="34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46" name="Group 122"/>
            <p:cNvGrpSpPr/>
            <p:nvPr/>
          </p:nvGrpSpPr>
          <p:grpSpPr>
            <a:xfrm>
              <a:off x="8014950" y="1944692"/>
              <a:ext cx="567869" cy="567869"/>
              <a:chOff x="0" y="0"/>
              <a:chExt cx="567867" cy="567867"/>
            </a:xfrm>
          </p:grpSpPr>
          <p:sp>
            <p:nvSpPr>
              <p:cNvPr id="638" name="Freeform 207"/>
              <p:cNvSpPr/>
              <p:nvPr/>
            </p:nvSpPr>
            <p:spPr>
              <a:xfrm>
                <a:off x="240386" y="505158"/>
                <a:ext cx="83613" cy="20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0"/>
                    </a:moveTo>
                    <a:lnTo>
                      <a:pt x="2160" y="0"/>
                    </a:lnTo>
                    <a:lnTo>
                      <a:pt x="1620" y="720"/>
                    </a:lnTo>
                    <a:lnTo>
                      <a:pt x="1260" y="1440"/>
                    </a:lnTo>
                    <a:lnTo>
                      <a:pt x="900" y="2880"/>
                    </a:lnTo>
                    <a:lnTo>
                      <a:pt x="360" y="4320"/>
                    </a:lnTo>
                    <a:lnTo>
                      <a:pt x="180" y="5760"/>
                    </a:lnTo>
                    <a:lnTo>
                      <a:pt x="0" y="7920"/>
                    </a:lnTo>
                    <a:lnTo>
                      <a:pt x="0" y="12960"/>
                    </a:lnTo>
                    <a:lnTo>
                      <a:pt x="180" y="14400"/>
                    </a:lnTo>
                    <a:lnTo>
                      <a:pt x="360" y="16560"/>
                    </a:lnTo>
                    <a:lnTo>
                      <a:pt x="900" y="18000"/>
                    </a:lnTo>
                    <a:lnTo>
                      <a:pt x="1260" y="18720"/>
                    </a:lnTo>
                    <a:lnTo>
                      <a:pt x="1620" y="20880"/>
                    </a:lnTo>
                    <a:lnTo>
                      <a:pt x="2160" y="20880"/>
                    </a:lnTo>
                    <a:lnTo>
                      <a:pt x="2700" y="21600"/>
                    </a:lnTo>
                    <a:lnTo>
                      <a:pt x="18900" y="21600"/>
                    </a:lnTo>
                    <a:lnTo>
                      <a:pt x="19620" y="20880"/>
                    </a:lnTo>
                    <a:lnTo>
                      <a:pt x="19980" y="20880"/>
                    </a:lnTo>
                    <a:lnTo>
                      <a:pt x="20520" y="18720"/>
                    </a:lnTo>
                    <a:lnTo>
                      <a:pt x="20880" y="18000"/>
                    </a:lnTo>
                    <a:lnTo>
                      <a:pt x="21240" y="16560"/>
                    </a:lnTo>
                    <a:lnTo>
                      <a:pt x="21420" y="14400"/>
                    </a:lnTo>
                    <a:lnTo>
                      <a:pt x="21600" y="12960"/>
                    </a:lnTo>
                    <a:lnTo>
                      <a:pt x="21600" y="7920"/>
                    </a:lnTo>
                    <a:lnTo>
                      <a:pt x="21420" y="5760"/>
                    </a:lnTo>
                    <a:lnTo>
                      <a:pt x="21240" y="4320"/>
                    </a:lnTo>
                    <a:lnTo>
                      <a:pt x="20520" y="1440"/>
                    </a:lnTo>
                    <a:lnTo>
                      <a:pt x="19980" y="720"/>
                    </a:lnTo>
                    <a:lnTo>
                      <a:pt x="19620" y="0"/>
                    </a:lnTo>
                    <a:lnTo>
                      <a:pt x="18900" y="0"/>
                    </a:lnTo>
                    <a:close/>
                  </a:path>
                </a:pathLst>
              </a:custGeom>
              <a:solidFill>
                <a:srgbClr val="754A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9" name="Freeform 208"/>
              <p:cNvSpPr/>
              <p:nvPr/>
            </p:nvSpPr>
            <p:spPr>
              <a:xfrm>
                <a:off x="261289" y="546964"/>
                <a:ext cx="41807" cy="20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0" y="0"/>
                    </a:moveTo>
                    <a:lnTo>
                      <a:pt x="4320" y="0"/>
                    </a:lnTo>
                    <a:lnTo>
                      <a:pt x="3240" y="720"/>
                    </a:lnTo>
                    <a:lnTo>
                      <a:pt x="2520" y="1440"/>
                    </a:lnTo>
                    <a:lnTo>
                      <a:pt x="360" y="5760"/>
                    </a:lnTo>
                    <a:lnTo>
                      <a:pt x="0" y="8640"/>
                    </a:lnTo>
                    <a:lnTo>
                      <a:pt x="0" y="12960"/>
                    </a:lnTo>
                    <a:lnTo>
                      <a:pt x="360" y="14400"/>
                    </a:lnTo>
                    <a:lnTo>
                      <a:pt x="1080" y="16560"/>
                    </a:lnTo>
                    <a:lnTo>
                      <a:pt x="1800" y="18000"/>
                    </a:lnTo>
                    <a:lnTo>
                      <a:pt x="2520" y="20160"/>
                    </a:lnTo>
                    <a:lnTo>
                      <a:pt x="3240" y="20880"/>
                    </a:lnTo>
                    <a:lnTo>
                      <a:pt x="4320" y="21600"/>
                    </a:lnTo>
                    <a:lnTo>
                      <a:pt x="17640" y="21600"/>
                    </a:lnTo>
                    <a:lnTo>
                      <a:pt x="18360" y="20880"/>
                    </a:lnTo>
                    <a:lnTo>
                      <a:pt x="19440" y="20160"/>
                    </a:lnTo>
                    <a:lnTo>
                      <a:pt x="20160" y="18000"/>
                    </a:lnTo>
                    <a:lnTo>
                      <a:pt x="20520" y="16560"/>
                    </a:lnTo>
                    <a:lnTo>
                      <a:pt x="21240" y="14400"/>
                    </a:lnTo>
                    <a:lnTo>
                      <a:pt x="21600" y="12960"/>
                    </a:lnTo>
                    <a:lnTo>
                      <a:pt x="21600" y="8640"/>
                    </a:lnTo>
                    <a:lnTo>
                      <a:pt x="21240" y="5760"/>
                    </a:lnTo>
                    <a:lnTo>
                      <a:pt x="20520" y="4320"/>
                    </a:lnTo>
                    <a:lnTo>
                      <a:pt x="20160" y="2880"/>
                    </a:lnTo>
                    <a:lnTo>
                      <a:pt x="19440" y="1440"/>
                    </a:lnTo>
                    <a:lnTo>
                      <a:pt x="18360" y="720"/>
                    </a:lnTo>
                    <a:lnTo>
                      <a:pt x="17640" y="0"/>
                    </a:lnTo>
                    <a:lnTo>
                      <a:pt x="16200" y="0"/>
                    </a:lnTo>
                    <a:close/>
                  </a:path>
                </a:pathLst>
              </a:custGeom>
              <a:solidFill>
                <a:srgbClr val="754A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40" name="Freeform 209"/>
              <p:cNvSpPr/>
              <p:nvPr/>
            </p:nvSpPr>
            <p:spPr>
              <a:xfrm>
                <a:off x="104515" y="94064"/>
                <a:ext cx="358838" cy="3901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62" y="18387"/>
                    </a:moveTo>
                    <a:lnTo>
                      <a:pt x="12994" y="18426"/>
                    </a:lnTo>
                    <a:lnTo>
                      <a:pt x="12867" y="18581"/>
                    </a:lnTo>
                    <a:lnTo>
                      <a:pt x="12783" y="18735"/>
                    </a:lnTo>
                    <a:lnTo>
                      <a:pt x="12698" y="18929"/>
                    </a:lnTo>
                    <a:lnTo>
                      <a:pt x="12698" y="20439"/>
                    </a:lnTo>
                    <a:lnTo>
                      <a:pt x="8902" y="20439"/>
                    </a:lnTo>
                    <a:lnTo>
                      <a:pt x="8902" y="18929"/>
                    </a:lnTo>
                    <a:lnTo>
                      <a:pt x="8859" y="18735"/>
                    </a:lnTo>
                    <a:lnTo>
                      <a:pt x="8775" y="18581"/>
                    </a:lnTo>
                    <a:lnTo>
                      <a:pt x="8606" y="18426"/>
                    </a:lnTo>
                    <a:lnTo>
                      <a:pt x="8437" y="18387"/>
                    </a:lnTo>
                    <a:lnTo>
                      <a:pt x="7636" y="18155"/>
                    </a:lnTo>
                    <a:lnTo>
                      <a:pt x="6919" y="17884"/>
                    </a:lnTo>
                    <a:lnTo>
                      <a:pt x="6202" y="17574"/>
                    </a:lnTo>
                    <a:lnTo>
                      <a:pt x="5527" y="17187"/>
                    </a:lnTo>
                    <a:lnTo>
                      <a:pt x="4894" y="16761"/>
                    </a:lnTo>
                    <a:lnTo>
                      <a:pt x="4303" y="16297"/>
                    </a:lnTo>
                    <a:lnTo>
                      <a:pt x="3755" y="15832"/>
                    </a:lnTo>
                    <a:lnTo>
                      <a:pt x="3248" y="15290"/>
                    </a:lnTo>
                    <a:lnTo>
                      <a:pt x="2827" y="14710"/>
                    </a:lnTo>
                    <a:lnTo>
                      <a:pt x="2447" y="14090"/>
                    </a:lnTo>
                    <a:lnTo>
                      <a:pt x="2067" y="13432"/>
                    </a:lnTo>
                    <a:lnTo>
                      <a:pt x="1814" y="12774"/>
                    </a:lnTo>
                    <a:lnTo>
                      <a:pt x="1392" y="11381"/>
                    </a:lnTo>
                    <a:lnTo>
                      <a:pt x="1308" y="10684"/>
                    </a:lnTo>
                    <a:lnTo>
                      <a:pt x="1266" y="9910"/>
                    </a:lnTo>
                    <a:lnTo>
                      <a:pt x="1308" y="9484"/>
                    </a:lnTo>
                    <a:lnTo>
                      <a:pt x="1308" y="9019"/>
                    </a:lnTo>
                    <a:lnTo>
                      <a:pt x="1477" y="8168"/>
                    </a:lnTo>
                    <a:lnTo>
                      <a:pt x="1603" y="7703"/>
                    </a:lnTo>
                    <a:lnTo>
                      <a:pt x="1856" y="6929"/>
                    </a:lnTo>
                    <a:lnTo>
                      <a:pt x="2025" y="6503"/>
                    </a:lnTo>
                    <a:lnTo>
                      <a:pt x="2447" y="5768"/>
                    </a:lnTo>
                    <a:lnTo>
                      <a:pt x="2911" y="5032"/>
                    </a:lnTo>
                    <a:lnTo>
                      <a:pt x="3459" y="4374"/>
                    </a:lnTo>
                    <a:lnTo>
                      <a:pt x="4092" y="3755"/>
                    </a:lnTo>
                    <a:lnTo>
                      <a:pt x="4767" y="3213"/>
                    </a:lnTo>
                    <a:lnTo>
                      <a:pt x="5484" y="2671"/>
                    </a:lnTo>
                    <a:lnTo>
                      <a:pt x="6286" y="2245"/>
                    </a:lnTo>
                    <a:lnTo>
                      <a:pt x="7088" y="1858"/>
                    </a:lnTo>
                    <a:lnTo>
                      <a:pt x="7509" y="1703"/>
                    </a:lnTo>
                    <a:lnTo>
                      <a:pt x="8437" y="1471"/>
                    </a:lnTo>
                    <a:lnTo>
                      <a:pt x="8859" y="1355"/>
                    </a:lnTo>
                    <a:lnTo>
                      <a:pt x="9366" y="1277"/>
                    </a:lnTo>
                    <a:lnTo>
                      <a:pt x="9830" y="1239"/>
                    </a:lnTo>
                    <a:lnTo>
                      <a:pt x="10336" y="1200"/>
                    </a:lnTo>
                    <a:lnTo>
                      <a:pt x="10800" y="1161"/>
                    </a:lnTo>
                    <a:lnTo>
                      <a:pt x="11306" y="1200"/>
                    </a:lnTo>
                    <a:lnTo>
                      <a:pt x="11770" y="1200"/>
                    </a:lnTo>
                    <a:lnTo>
                      <a:pt x="12277" y="1277"/>
                    </a:lnTo>
                    <a:lnTo>
                      <a:pt x="12698" y="1355"/>
                    </a:lnTo>
                    <a:lnTo>
                      <a:pt x="14091" y="1703"/>
                    </a:lnTo>
                    <a:lnTo>
                      <a:pt x="14512" y="1858"/>
                    </a:lnTo>
                    <a:lnTo>
                      <a:pt x="15356" y="2245"/>
                    </a:lnTo>
                    <a:lnTo>
                      <a:pt x="16116" y="2671"/>
                    </a:lnTo>
                    <a:lnTo>
                      <a:pt x="16875" y="3213"/>
                    </a:lnTo>
                    <a:lnTo>
                      <a:pt x="17550" y="3755"/>
                    </a:lnTo>
                    <a:lnTo>
                      <a:pt x="18141" y="4374"/>
                    </a:lnTo>
                    <a:lnTo>
                      <a:pt x="18689" y="5032"/>
                    </a:lnTo>
                    <a:lnTo>
                      <a:pt x="19195" y="5768"/>
                    </a:lnTo>
                    <a:lnTo>
                      <a:pt x="19575" y="6503"/>
                    </a:lnTo>
                    <a:lnTo>
                      <a:pt x="19744" y="6929"/>
                    </a:lnTo>
                    <a:lnTo>
                      <a:pt x="19912" y="7316"/>
                    </a:lnTo>
                    <a:lnTo>
                      <a:pt x="20039" y="7703"/>
                    </a:lnTo>
                    <a:lnTo>
                      <a:pt x="20123" y="8168"/>
                    </a:lnTo>
                    <a:lnTo>
                      <a:pt x="20292" y="9019"/>
                    </a:lnTo>
                    <a:lnTo>
                      <a:pt x="20334" y="9484"/>
                    </a:lnTo>
                    <a:lnTo>
                      <a:pt x="20334" y="10684"/>
                    </a:lnTo>
                    <a:lnTo>
                      <a:pt x="20166" y="11381"/>
                    </a:lnTo>
                    <a:lnTo>
                      <a:pt x="20039" y="12077"/>
                    </a:lnTo>
                    <a:lnTo>
                      <a:pt x="19828" y="12774"/>
                    </a:lnTo>
                    <a:lnTo>
                      <a:pt x="19491" y="13432"/>
                    </a:lnTo>
                    <a:lnTo>
                      <a:pt x="19195" y="14090"/>
                    </a:lnTo>
                    <a:lnTo>
                      <a:pt x="18773" y="14710"/>
                    </a:lnTo>
                    <a:lnTo>
                      <a:pt x="18309" y="15290"/>
                    </a:lnTo>
                    <a:lnTo>
                      <a:pt x="17845" y="15832"/>
                    </a:lnTo>
                    <a:lnTo>
                      <a:pt x="17297" y="16297"/>
                    </a:lnTo>
                    <a:lnTo>
                      <a:pt x="16706" y="16761"/>
                    </a:lnTo>
                    <a:lnTo>
                      <a:pt x="16073" y="17187"/>
                    </a:lnTo>
                    <a:lnTo>
                      <a:pt x="15398" y="17574"/>
                    </a:lnTo>
                    <a:lnTo>
                      <a:pt x="14723" y="17884"/>
                    </a:lnTo>
                    <a:lnTo>
                      <a:pt x="13964" y="18155"/>
                    </a:lnTo>
                    <a:lnTo>
                      <a:pt x="13162" y="18387"/>
                    </a:lnTo>
                    <a:close/>
                    <a:moveTo>
                      <a:pt x="10800" y="0"/>
                    </a:moveTo>
                    <a:lnTo>
                      <a:pt x="10294" y="39"/>
                    </a:lnTo>
                    <a:lnTo>
                      <a:pt x="9703" y="77"/>
                    </a:lnTo>
                    <a:lnTo>
                      <a:pt x="9197" y="116"/>
                    </a:lnTo>
                    <a:lnTo>
                      <a:pt x="8648" y="194"/>
                    </a:lnTo>
                    <a:lnTo>
                      <a:pt x="8100" y="348"/>
                    </a:lnTo>
                    <a:lnTo>
                      <a:pt x="7594" y="465"/>
                    </a:lnTo>
                    <a:lnTo>
                      <a:pt x="7088" y="619"/>
                    </a:lnTo>
                    <a:lnTo>
                      <a:pt x="6623" y="774"/>
                    </a:lnTo>
                    <a:lnTo>
                      <a:pt x="6117" y="1006"/>
                    </a:lnTo>
                    <a:lnTo>
                      <a:pt x="5653" y="1200"/>
                    </a:lnTo>
                    <a:lnTo>
                      <a:pt x="5189" y="1471"/>
                    </a:lnTo>
                    <a:lnTo>
                      <a:pt x="4767" y="1703"/>
                    </a:lnTo>
                    <a:lnTo>
                      <a:pt x="4345" y="2013"/>
                    </a:lnTo>
                    <a:lnTo>
                      <a:pt x="3923" y="2284"/>
                    </a:lnTo>
                    <a:lnTo>
                      <a:pt x="3164" y="2903"/>
                    </a:lnTo>
                    <a:lnTo>
                      <a:pt x="2827" y="3290"/>
                    </a:lnTo>
                    <a:lnTo>
                      <a:pt x="2489" y="3600"/>
                    </a:lnTo>
                    <a:lnTo>
                      <a:pt x="2194" y="3987"/>
                    </a:lnTo>
                    <a:lnTo>
                      <a:pt x="1856" y="4413"/>
                    </a:lnTo>
                    <a:lnTo>
                      <a:pt x="1603" y="4761"/>
                    </a:lnTo>
                    <a:lnTo>
                      <a:pt x="1308" y="5187"/>
                    </a:lnTo>
                    <a:lnTo>
                      <a:pt x="1097" y="5652"/>
                    </a:lnTo>
                    <a:lnTo>
                      <a:pt x="844" y="6077"/>
                    </a:lnTo>
                    <a:lnTo>
                      <a:pt x="675" y="6503"/>
                    </a:lnTo>
                    <a:lnTo>
                      <a:pt x="506" y="6968"/>
                    </a:lnTo>
                    <a:lnTo>
                      <a:pt x="380" y="7432"/>
                    </a:lnTo>
                    <a:lnTo>
                      <a:pt x="211" y="7935"/>
                    </a:lnTo>
                    <a:lnTo>
                      <a:pt x="42" y="8942"/>
                    </a:lnTo>
                    <a:lnTo>
                      <a:pt x="0" y="9406"/>
                    </a:lnTo>
                    <a:lnTo>
                      <a:pt x="0" y="9910"/>
                    </a:lnTo>
                    <a:lnTo>
                      <a:pt x="42" y="10723"/>
                    </a:lnTo>
                    <a:lnTo>
                      <a:pt x="127" y="11535"/>
                    </a:lnTo>
                    <a:lnTo>
                      <a:pt x="337" y="12271"/>
                    </a:lnTo>
                    <a:lnTo>
                      <a:pt x="548" y="13084"/>
                    </a:lnTo>
                    <a:lnTo>
                      <a:pt x="844" y="13781"/>
                    </a:lnTo>
                    <a:lnTo>
                      <a:pt x="1223" y="14477"/>
                    </a:lnTo>
                    <a:lnTo>
                      <a:pt x="1645" y="15135"/>
                    </a:lnTo>
                    <a:lnTo>
                      <a:pt x="2109" y="15832"/>
                    </a:lnTo>
                    <a:lnTo>
                      <a:pt x="2658" y="16413"/>
                    </a:lnTo>
                    <a:lnTo>
                      <a:pt x="3248" y="16994"/>
                    </a:lnTo>
                    <a:lnTo>
                      <a:pt x="3839" y="17458"/>
                    </a:lnTo>
                    <a:lnTo>
                      <a:pt x="4514" y="17961"/>
                    </a:lnTo>
                    <a:lnTo>
                      <a:pt x="5231" y="18387"/>
                    </a:lnTo>
                    <a:lnTo>
                      <a:pt x="6033" y="18774"/>
                    </a:lnTo>
                    <a:lnTo>
                      <a:pt x="6792" y="19084"/>
                    </a:lnTo>
                    <a:lnTo>
                      <a:pt x="7636" y="19394"/>
                    </a:lnTo>
                    <a:lnTo>
                      <a:pt x="7636" y="21097"/>
                    </a:lnTo>
                    <a:lnTo>
                      <a:pt x="7678" y="21213"/>
                    </a:lnTo>
                    <a:lnTo>
                      <a:pt x="7720" y="21290"/>
                    </a:lnTo>
                    <a:lnTo>
                      <a:pt x="7847" y="21406"/>
                    </a:lnTo>
                    <a:lnTo>
                      <a:pt x="7931" y="21445"/>
                    </a:lnTo>
                    <a:lnTo>
                      <a:pt x="8016" y="21561"/>
                    </a:lnTo>
                    <a:lnTo>
                      <a:pt x="8142" y="21561"/>
                    </a:lnTo>
                    <a:lnTo>
                      <a:pt x="8269" y="21600"/>
                    </a:lnTo>
                    <a:lnTo>
                      <a:pt x="13331" y="21600"/>
                    </a:lnTo>
                    <a:lnTo>
                      <a:pt x="13500" y="21561"/>
                    </a:lnTo>
                    <a:lnTo>
                      <a:pt x="13584" y="21561"/>
                    </a:lnTo>
                    <a:lnTo>
                      <a:pt x="13711" y="21445"/>
                    </a:lnTo>
                    <a:lnTo>
                      <a:pt x="13795" y="21406"/>
                    </a:lnTo>
                    <a:lnTo>
                      <a:pt x="13880" y="21290"/>
                    </a:lnTo>
                    <a:lnTo>
                      <a:pt x="13922" y="21213"/>
                    </a:lnTo>
                    <a:lnTo>
                      <a:pt x="13964" y="21097"/>
                    </a:lnTo>
                    <a:lnTo>
                      <a:pt x="13964" y="19394"/>
                    </a:lnTo>
                    <a:lnTo>
                      <a:pt x="14808" y="19084"/>
                    </a:lnTo>
                    <a:lnTo>
                      <a:pt x="15609" y="18774"/>
                    </a:lnTo>
                    <a:lnTo>
                      <a:pt x="16369" y="18387"/>
                    </a:lnTo>
                    <a:lnTo>
                      <a:pt x="17044" y="17961"/>
                    </a:lnTo>
                    <a:lnTo>
                      <a:pt x="17719" y="17458"/>
                    </a:lnTo>
                    <a:lnTo>
                      <a:pt x="18394" y="16994"/>
                    </a:lnTo>
                    <a:lnTo>
                      <a:pt x="19491" y="15832"/>
                    </a:lnTo>
                    <a:lnTo>
                      <a:pt x="19955" y="15135"/>
                    </a:lnTo>
                    <a:lnTo>
                      <a:pt x="20377" y="14477"/>
                    </a:lnTo>
                    <a:lnTo>
                      <a:pt x="21052" y="13084"/>
                    </a:lnTo>
                    <a:lnTo>
                      <a:pt x="21263" y="12271"/>
                    </a:lnTo>
                    <a:lnTo>
                      <a:pt x="21431" y="11535"/>
                    </a:lnTo>
                    <a:lnTo>
                      <a:pt x="21600" y="10723"/>
                    </a:lnTo>
                    <a:lnTo>
                      <a:pt x="21600" y="9406"/>
                    </a:lnTo>
                    <a:lnTo>
                      <a:pt x="21558" y="8942"/>
                    </a:lnTo>
                    <a:lnTo>
                      <a:pt x="21516" y="8439"/>
                    </a:lnTo>
                    <a:lnTo>
                      <a:pt x="21263" y="7432"/>
                    </a:lnTo>
                    <a:lnTo>
                      <a:pt x="21136" y="6968"/>
                    </a:lnTo>
                    <a:lnTo>
                      <a:pt x="20967" y="6503"/>
                    </a:lnTo>
                    <a:lnTo>
                      <a:pt x="20545" y="5652"/>
                    </a:lnTo>
                    <a:lnTo>
                      <a:pt x="20334" y="5187"/>
                    </a:lnTo>
                    <a:lnTo>
                      <a:pt x="20039" y="4761"/>
                    </a:lnTo>
                    <a:lnTo>
                      <a:pt x="19786" y="4413"/>
                    </a:lnTo>
                    <a:lnTo>
                      <a:pt x="19448" y="3987"/>
                    </a:lnTo>
                    <a:lnTo>
                      <a:pt x="19153" y="3600"/>
                    </a:lnTo>
                    <a:lnTo>
                      <a:pt x="18773" y="3290"/>
                    </a:lnTo>
                    <a:lnTo>
                      <a:pt x="18436" y="2903"/>
                    </a:lnTo>
                    <a:lnTo>
                      <a:pt x="18056" y="2594"/>
                    </a:lnTo>
                    <a:lnTo>
                      <a:pt x="17634" y="2284"/>
                    </a:lnTo>
                    <a:lnTo>
                      <a:pt x="17255" y="2013"/>
                    </a:lnTo>
                    <a:lnTo>
                      <a:pt x="16833" y="1703"/>
                    </a:lnTo>
                    <a:lnTo>
                      <a:pt x="16369" y="1471"/>
                    </a:lnTo>
                    <a:lnTo>
                      <a:pt x="15947" y="1200"/>
                    </a:lnTo>
                    <a:lnTo>
                      <a:pt x="15483" y="1006"/>
                    </a:lnTo>
                    <a:lnTo>
                      <a:pt x="15019" y="774"/>
                    </a:lnTo>
                    <a:lnTo>
                      <a:pt x="14512" y="619"/>
                    </a:lnTo>
                    <a:lnTo>
                      <a:pt x="14048" y="465"/>
                    </a:lnTo>
                    <a:lnTo>
                      <a:pt x="13500" y="348"/>
                    </a:lnTo>
                    <a:lnTo>
                      <a:pt x="12994" y="194"/>
                    </a:lnTo>
                    <a:lnTo>
                      <a:pt x="12445" y="116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754A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41" name="Freeform 210"/>
              <p:cNvSpPr/>
              <p:nvPr/>
            </p:nvSpPr>
            <p:spPr>
              <a:xfrm>
                <a:off x="0" y="254321"/>
                <a:ext cx="62710" cy="20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0"/>
                    </a:moveTo>
                    <a:lnTo>
                      <a:pt x="2880" y="0"/>
                    </a:lnTo>
                    <a:lnTo>
                      <a:pt x="1440" y="1440"/>
                    </a:lnTo>
                    <a:lnTo>
                      <a:pt x="960" y="3600"/>
                    </a:lnTo>
                    <a:lnTo>
                      <a:pt x="480" y="5040"/>
                    </a:lnTo>
                    <a:lnTo>
                      <a:pt x="240" y="6480"/>
                    </a:lnTo>
                    <a:lnTo>
                      <a:pt x="0" y="8640"/>
                    </a:lnTo>
                    <a:lnTo>
                      <a:pt x="0" y="13680"/>
                    </a:lnTo>
                    <a:lnTo>
                      <a:pt x="240" y="15120"/>
                    </a:lnTo>
                    <a:lnTo>
                      <a:pt x="480" y="17280"/>
                    </a:lnTo>
                    <a:lnTo>
                      <a:pt x="1440" y="20160"/>
                    </a:lnTo>
                    <a:lnTo>
                      <a:pt x="2880" y="21600"/>
                    </a:lnTo>
                    <a:lnTo>
                      <a:pt x="18720" y="21600"/>
                    </a:lnTo>
                    <a:lnTo>
                      <a:pt x="20640" y="18720"/>
                    </a:lnTo>
                    <a:lnTo>
                      <a:pt x="21120" y="17280"/>
                    </a:lnTo>
                    <a:lnTo>
                      <a:pt x="21360" y="15120"/>
                    </a:lnTo>
                    <a:lnTo>
                      <a:pt x="21600" y="13680"/>
                    </a:lnTo>
                    <a:lnTo>
                      <a:pt x="21600" y="8640"/>
                    </a:lnTo>
                    <a:lnTo>
                      <a:pt x="21360" y="6480"/>
                    </a:lnTo>
                    <a:lnTo>
                      <a:pt x="21120" y="5040"/>
                    </a:lnTo>
                    <a:lnTo>
                      <a:pt x="20640" y="3600"/>
                    </a:lnTo>
                    <a:lnTo>
                      <a:pt x="20160" y="1440"/>
                    </a:lnTo>
                    <a:lnTo>
                      <a:pt x="19200" y="720"/>
                    </a:lnTo>
                    <a:lnTo>
                      <a:pt x="18720" y="0"/>
                    </a:lnTo>
                    <a:lnTo>
                      <a:pt x="18000" y="0"/>
                    </a:lnTo>
                    <a:close/>
                  </a:path>
                </a:pathLst>
              </a:custGeom>
              <a:solidFill>
                <a:srgbClr val="754A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42" name="Freeform 211"/>
              <p:cNvSpPr/>
              <p:nvPr/>
            </p:nvSpPr>
            <p:spPr>
              <a:xfrm>
                <a:off x="62709" y="62709"/>
                <a:ext cx="73163" cy="731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21600"/>
                    </a:moveTo>
                    <a:lnTo>
                      <a:pt x="19131" y="21600"/>
                    </a:lnTo>
                    <a:lnTo>
                      <a:pt x="19954" y="21394"/>
                    </a:lnTo>
                    <a:lnTo>
                      <a:pt x="20366" y="21189"/>
                    </a:lnTo>
                    <a:lnTo>
                      <a:pt x="21189" y="20366"/>
                    </a:lnTo>
                    <a:lnTo>
                      <a:pt x="21394" y="19954"/>
                    </a:lnTo>
                    <a:lnTo>
                      <a:pt x="21600" y="19131"/>
                    </a:lnTo>
                    <a:lnTo>
                      <a:pt x="21600" y="18103"/>
                    </a:lnTo>
                    <a:lnTo>
                      <a:pt x="21394" y="17486"/>
                    </a:lnTo>
                    <a:lnTo>
                      <a:pt x="20777" y="16251"/>
                    </a:lnTo>
                    <a:lnTo>
                      <a:pt x="4937" y="411"/>
                    </a:lnTo>
                    <a:lnTo>
                      <a:pt x="4114" y="206"/>
                    </a:lnTo>
                    <a:lnTo>
                      <a:pt x="3703" y="0"/>
                    </a:lnTo>
                    <a:lnTo>
                      <a:pt x="2469" y="0"/>
                    </a:lnTo>
                    <a:lnTo>
                      <a:pt x="823" y="823"/>
                    </a:lnTo>
                    <a:lnTo>
                      <a:pt x="411" y="1234"/>
                    </a:lnTo>
                    <a:lnTo>
                      <a:pt x="206" y="2057"/>
                    </a:lnTo>
                    <a:lnTo>
                      <a:pt x="0" y="2674"/>
                    </a:lnTo>
                    <a:lnTo>
                      <a:pt x="0" y="3703"/>
                    </a:lnTo>
                    <a:lnTo>
                      <a:pt x="411" y="4937"/>
                    </a:lnTo>
                    <a:lnTo>
                      <a:pt x="16251" y="20777"/>
                    </a:lnTo>
                    <a:lnTo>
                      <a:pt x="17486" y="21394"/>
                    </a:lnTo>
                    <a:lnTo>
                      <a:pt x="18103" y="21600"/>
                    </a:lnTo>
                    <a:lnTo>
                      <a:pt x="18514" y="21600"/>
                    </a:lnTo>
                    <a:close/>
                  </a:path>
                </a:pathLst>
              </a:custGeom>
              <a:solidFill>
                <a:srgbClr val="754A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43" name="Freeform 212"/>
              <p:cNvSpPr/>
              <p:nvPr/>
            </p:nvSpPr>
            <p:spPr>
              <a:xfrm>
                <a:off x="271740" y="0"/>
                <a:ext cx="20904" cy="62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13680" y="21600"/>
                    </a:lnTo>
                    <a:lnTo>
                      <a:pt x="15120" y="21360"/>
                    </a:lnTo>
                    <a:lnTo>
                      <a:pt x="17280" y="21120"/>
                    </a:lnTo>
                    <a:lnTo>
                      <a:pt x="18720" y="20640"/>
                    </a:lnTo>
                    <a:lnTo>
                      <a:pt x="19440" y="20160"/>
                    </a:lnTo>
                    <a:lnTo>
                      <a:pt x="20880" y="19440"/>
                    </a:lnTo>
                    <a:lnTo>
                      <a:pt x="21600" y="18720"/>
                    </a:lnTo>
                    <a:lnTo>
                      <a:pt x="21600" y="2880"/>
                    </a:lnTo>
                    <a:lnTo>
                      <a:pt x="18720" y="960"/>
                    </a:lnTo>
                    <a:lnTo>
                      <a:pt x="17280" y="480"/>
                    </a:lnTo>
                    <a:lnTo>
                      <a:pt x="15120" y="240"/>
                    </a:lnTo>
                    <a:lnTo>
                      <a:pt x="13680" y="0"/>
                    </a:lnTo>
                    <a:lnTo>
                      <a:pt x="8640" y="0"/>
                    </a:lnTo>
                    <a:lnTo>
                      <a:pt x="6480" y="240"/>
                    </a:lnTo>
                    <a:lnTo>
                      <a:pt x="5040" y="480"/>
                    </a:lnTo>
                    <a:lnTo>
                      <a:pt x="2160" y="1440"/>
                    </a:lnTo>
                    <a:lnTo>
                      <a:pt x="0" y="2880"/>
                    </a:lnTo>
                    <a:lnTo>
                      <a:pt x="0" y="18720"/>
                    </a:lnTo>
                    <a:lnTo>
                      <a:pt x="720" y="19440"/>
                    </a:lnTo>
                    <a:lnTo>
                      <a:pt x="2160" y="20160"/>
                    </a:lnTo>
                    <a:lnTo>
                      <a:pt x="5040" y="21120"/>
                    </a:lnTo>
                    <a:lnTo>
                      <a:pt x="6480" y="21360"/>
                    </a:lnTo>
                    <a:lnTo>
                      <a:pt x="8640" y="216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754A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44" name="Freeform 213"/>
              <p:cNvSpPr/>
              <p:nvPr/>
            </p:nvSpPr>
            <p:spPr>
              <a:xfrm>
                <a:off x="431996" y="62709"/>
                <a:ext cx="73163" cy="731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77" y="823"/>
                    </a:moveTo>
                    <a:lnTo>
                      <a:pt x="19970" y="411"/>
                    </a:lnTo>
                    <a:lnTo>
                      <a:pt x="19562" y="206"/>
                    </a:lnTo>
                    <a:lnTo>
                      <a:pt x="18951" y="0"/>
                    </a:lnTo>
                    <a:lnTo>
                      <a:pt x="17932" y="0"/>
                    </a:lnTo>
                    <a:lnTo>
                      <a:pt x="17117" y="206"/>
                    </a:lnTo>
                    <a:lnTo>
                      <a:pt x="16709" y="617"/>
                    </a:lnTo>
                    <a:lnTo>
                      <a:pt x="16302" y="823"/>
                    </a:lnTo>
                    <a:lnTo>
                      <a:pt x="815" y="16251"/>
                    </a:lnTo>
                    <a:lnTo>
                      <a:pt x="611" y="17074"/>
                    </a:lnTo>
                    <a:lnTo>
                      <a:pt x="204" y="17486"/>
                    </a:lnTo>
                    <a:lnTo>
                      <a:pt x="0" y="18103"/>
                    </a:lnTo>
                    <a:lnTo>
                      <a:pt x="0" y="19131"/>
                    </a:lnTo>
                    <a:lnTo>
                      <a:pt x="204" y="19954"/>
                    </a:lnTo>
                    <a:lnTo>
                      <a:pt x="611" y="20366"/>
                    </a:lnTo>
                    <a:lnTo>
                      <a:pt x="815" y="20777"/>
                    </a:lnTo>
                    <a:lnTo>
                      <a:pt x="1426" y="21189"/>
                    </a:lnTo>
                    <a:lnTo>
                      <a:pt x="1834" y="21394"/>
                    </a:lnTo>
                    <a:lnTo>
                      <a:pt x="2445" y="21600"/>
                    </a:lnTo>
                    <a:lnTo>
                      <a:pt x="3668" y="21600"/>
                    </a:lnTo>
                    <a:lnTo>
                      <a:pt x="4279" y="21394"/>
                    </a:lnTo>
                    <a:lnTo>
                      <a:pt x="4687" y="21189"/>
                    </a:lnTo>
                    <a:lnTo>
                      <a:pt x="20377" y="5349"/>
                    </a:lnTo>
                    <a:lnTo>
                      <a:pt x="20989" y="4937"/>
                    </a:lnTo>
                    <a:lnTo>
                      <a:pt x="21396" y="4320"/>
                    </a:lnTo>
                    <a:lnTo>
                      <a:pt x="21396" y="3703"/>
                    </a:lnTo>
                    <a:lnTo>
                      <a:pt x="21600" y="3086"/>
                    </a:lnTo>
                    <a:lnTo>
                      <a:pt x="21396" y="2674"/>
                    </a:lnTo>
                    <a:lnTo>
                      <a:pt x="21396" y="2057"/>
                    </a:lnTo>
                    <a:lnTo>
                      <a:pt x="20989" y="1234"/>
                    </a:lnTo>
                    <a:lnTo>
                      <a:pt x="20377" y="823"/>
                    </a:lnTo>
                    <a:close/>
                  </a:path>
                </a:pathLst>
              </a:custGeom>
              <a:solidFill>
                <a:srgbClr val="754A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45" name="Freeform 214"/>
              <p:cNvSpPr/>
              <p:nvPr/>
            </p:nvSpPr>
            <p:spPr>
              <a:xfrm>
                <a:off x="505158" y="254321"/>
                <a:ext cx="62710" cy="20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0"/>
                    </a:moveTo>
                    <a:lnTo>
                      <a:pt x="2880" y="0"/>
                    </a:lnTo>
                    <a:lnTo>
                      <a:pt x="1920" y="720"/>
                    </a:lnTo>
                    <a:lnTo>
                      <a:pt x="1440" y="1440"/>
                    </a:lnTo>
                    <a:lnTo>
                      <a:pt x="960" y="3600"/>
                    </a:lnTo>
                    <a:lnTo>
                      <a:pt x="480" y="5040"/>
                    </a:lnTo>
                    <a:lnTo>
                      <a:pt x="240" y="6480"/>
                    </a:lnTo>
                    <a:lnTo>
                      <a:pt x="0" y="8640"/>
                    </a:lnTo>
                    <a:lnTo>
                      <a:pt x="0" y="13680"/>
                    </a:lnTo>
                    <a:lnTo>
                      <a:pt x="240" y="15120"/>
                    </a:lnTo>
                    <a:lnTo>
                      <a:pt x="480" y="17280"/>
                    </a:lnTo>
                    <a:lnTo>
                      <a:pt x="1440" y="20160"/>
                    </a:lnTo>
                    <a:lnTo>
                      <a:pt x="1920" y="20880"/>
                    </a:lnTo>
                    <a:lnTo>
                      <a:pt x="2880" y="21600"/>
                    </a:lnTo>
                    <a:lnTo>
                      <a:pt x="18720" y="21600"/>
                    </a:lnTo>
                    <a:lnTo>
                      <a:pt x="19200" y="20880"/>
                    </a:lnTo>
                    <a:lnTo>
                      <a:pt x="19920" y="19440"/>
                    </a:lnTo>
                    <a:lnTo>
                      <a:pt x="20640" y="18720"/>
                    </a:lnTo>
                    <a:lnTo>
                      <a:pt x="20880" y="17280"/>
                    </a:lnTo>
                    <a:lnTo>
                      <a:pt x="21360" y="15120"/>
                    </a:lnTo>
                    <a:lnTo>
                      <a:pt x="21360" y="13680"/>
                    </a:lnTo>
                    <a:lnTo>
                      <a:pt x="21600" y="10800"/>
                    </a:lnTo>
                    <a:lnTo>
                      <a:pt x="21360" y="8640"/>
                    </a:lnTo>
                    <a:lnTo>
                      <a:pt x="21360" y="6480"/>
                    </a:lnTo>
                    <a:lnTo>
                      <a:pt x="20880" y="5040"/>
                    </a:lnTo>
                    <a:lnTo>
                      <a:pt x="20640" y="3600"/>
                    </a:lnTo>
                    <a:lnTo>
                      <a:pt x="19920" y="1440"/>
                    </a:lnTo>
                    <a:lnTo>
                      <a:pt x="18480" y="0"/>
                    </a:lnTo>
                    <a:lnTo>
                      <a:pt x="18000" y="0"/>
                    </a:lnTo>
                    <a:close/>
                  </a:path>
                </a:pathLst>
              </a:custGeom>
              <a:solidFill>
                <a:srgbClr val="754A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14" name="Rectangle 92">
            <a:extLst>
              <a:ext uri="{FF2B5EF4-FFF2-40B4-BE49-F238E27FC236}">
                <a16:creationId xmlns:a16="http://schemas.microsoft.com/office/drawing/2014/main" id="{80514971-E1A0-8841-A26F-29D5FD063DCF}"/>
              </a:ext>
            </a:extLst>
          </p:cNvPr>
          <p:cNvSpPr txBox="1"/>
          <p:nvPr/>
        </p:nvSpPr>
        <p:spPr>
          <a:xfrm>
            <a:off x="515935" y="2344190"/>
            <a:ext cx="4434347" cy="1407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zh-CN" sz="1600" dirty="0"/>
              <a:t>Window</a:t>
            </a:r>
            <a:r>
              <a:rPr lang="zh-CN" altLang="en-US" sz="1600" dirty="0"/>
              <a:t> </a:t>
            </a:r>
            <a:r>
              <a:rPr lang="en-US" altLang="zh-CN" sz="1600" dirty="0"/>
              <a:t>Function</a:t>
            </a:r>
            <a:r>
              <a:rPr lang="zh-CN" altLang="en-US" sz="1600" dirty="0"/>
              <a:t> </a:t>
            </a:r>
            <a:r>
              <a:rPr lang="en-US" altLang="zh-CN" sz="1600" dirty="0"/>
              <a:t>Definition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Application</a:t>
            </a:r>
            <a:endParaRPr lang="en-CA" altLang="ja-JP" sz="16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zh-CN" sz="1600" dirty="0"/>
              <a:t>Window</a:t>
            </a:r>
            <a:r>
              <a:rPr lang="zh-CN" altLang="en-US" sz="1600" dirty="0"/>
              <a:t> </a:t>
            </a:r>
            <a:r>
              <a:rPr lang="en-US" altLang="zh-CN" sz="1600" dirty="0"/>
              <a:t>Function</a:t>
            </a:r>
            <a:r>
              <a:rPr lang="zh-CN" altLang="en-US" sz="1600" dirty="0"/>
              <a:t> </a:t>
            </a:r>
            <a:r>
              <a:rPr lang="en-US" altLang="zh-CN" sz="1600" dirty="0"/>
              <a:t>Related</a:t>
            </a:r>
            <a:r>
              <a:rPr lang="zh-CN" altLang="en-US" sz="1600" dirty="0"/>
              <a:t> </a:t>
            </a:r>
            <a:r>
              <a:rPr lang="en-US" altLang="zh-CN" sz="1600" dirty="0"/>
              <a:t>Keywords</a:t>
            </a:r>
            <a:endParaRPr lang="en-CA" altLang="ja-JP" sz="16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zh-CN" sz="1600" dirty="0"/>
              <a:t>Lab</a:t>
            </a:r>
            <a:r>
              <a:rPr lang="zh-CN" altLang="en-US" sz="1600" dirty="0"/>
              <a:t> </a:t>
            </a:r>
            <a:r>
              <a:rPr lang="en-US" altLang="zh-CN" sz="1600" dirty="0"/>
              <a:t>7:</a:t>
            </a:r>
            <a:r>
              <a:rPr lang="zh-CN" altLang="en-US" sz="1600" dirty="0"/>
              <a:t> </a:t>
            </a:r>
            <a:r>
              <a:rPr lang="en-US" altLang="zh-CN" sz="1600" dirty="0"/>
              <a:t>Window</a:t>
            </a:r>
            <a:r>
              <a:rPr lang="zh-CN" altLang="en-US" sz="1600" dirty="0"/>
              <a:t> </a:t>
            </a:r>
            <a:r>
              <a:rPr lang="en-US" altLang="zh-CN" sz="1600" dirty="0"/>
              <a:t>Function</a:t>
            </a:r>
            <a:r>
              <a:rPr lang="zh-CN" altLang="en-US" sz="1600" dirty="0"/>
              <a:t> </a:t>
            </a:r>
            <a:r>
              <a:rPr lang="en-US" altLang="zh-CN" sz="1600" dirty="0"/>
              <a:t>Lab</a:t>
            </a:r>
            <a:endParaRPr lang="en-CA" altLang="ja-JP" sz="1600" dirty="0"/>
          </a:p>
        </p:txBody>
      </p:sp>
      <p:grpSp>
        <p:nvGrpSpPr>
          <p:cNvPr id="143" name="Rectangle: Rounded Corners 157">
            <a:extLst>
              <a:ext uri="{FF2B5EF4-FFF2-40B4-BE49-F238E27FC236}">
                <a16:creationId xmlns:a16="http://schemas.microsoft.com/office/drawing/2014/main" id="{19FFEB6F-D3E0-6F43-9519-2AFB96B41438}"/>
              </a:ext>
            </a:extLst>
          </p:cNvPr>
          <p:cNvGrpSpPr/>
          <p:nvPr/>
        </p:nvGrpSpPr>
        <p:grpSpPr>
          <a:xfrm>
            <a:off x="515936" y="1477689"/>
            <a:ext cx="4554067" cy="505304"/>
            <a:chOff x="0" y="0"/>
            <a:chExt cx="4554064" cy="505303"/>
          </a:xfrm>
        </p:grpSpPr>
        <p:sp>
          <p:nvSpPr>
            <p:cNvPr id="144" name="Rounded Rectangle">
              <a:extLst>
                <a:ext uri="{FF2B5EF4-FFF2-40B4-BE49-F238E27FC236}">
                  <a16:creationId xmlns:a16="http://schemas.microsoft.com/office/drawing/2014/main" id="{5B8F06E9-2B75-7742-9720-D459EF930474}"/>
                </a:ext>
              </a:extLst>
            </p:cNvPr>
            <p:cNvSpPr/>
            <p:nvPr/>
          </p:nvSpPr>
          <p:spPr>
            <a:xfrm>
              <a:off x="0" y="0"/>
              <a:ext cx="4554064" cy="505303"/>
            </a:xfrm>
            <a:prstGeom prst="roundRect">
              <a:avLst>
                <a:gd name="adj" fmla="val 50000"/>
              </a:avLst>
            </a:prstGeom>
            <a:solidFill>
              <a:srgbClr val="694371"/>
            </a:solidFill>
            <a:ln w="12700" cap="flat">
              <a:noFill/>
              <a:miter lim="400000"/>
            </a:ln>
            <a:effectLst>
              <a:outerShdw dist="38100" dir="162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consectetur tempor incididunt ut labore">
              <a:extLst>
                <a:ext uri="{FF2B5EF4-FFF2-40B4-BE49-F238E27FC236}">
                  <a16:creationId xmlns:a16="http://schemas.microsoft.com/office/drawing/2014/main" id="{900E7D13-1345-254E-9A01-863B9F756635}"/>
                </a:ext>
              </a:extLst>
            </p:cNvPr>
            <p:cNvSpPr txBox="1"/>
            <p:nvPr/>
          </p:nvSpPr>
          <p:spPr>
            <a:xfrm>
              <a:off x="119718" y="67987"/>
              <a:ext cx="431462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/>
                <a:t>5.</a:t>
              </a:r>
              <a:r>
                <a:rPr lang="zh-CN" altLang="en-US" dirty="0"/>
                <a:t> </a:t>
              </a:r>
              <a:r>
                <a:rPr lang="en-US" altLang="zh-CN" dirty="0"/>
                <a:t>SQL</a:t>
              </a:r>
              <a:r>
                <a:rPr lang="zh-CN" altLang="en-US" dirty="0"/>
                <a:t> </a:t>
              </a:r>
              <a:r>
                <a:rPr lang="en-US" altLang="zh-CN" dirty="0"/>
                <a:t>Query</a:t>
              </a:r>
              <a:r>
                <a:rPr lang="zh-CN" altLang="en-US" dirty="0"/>
                <a:t> </a:t>
              </a:r>
              <a:r>
                <a:rPr lang="en-US" altLang="zh-CN" dirty="0"/>
                <a:t>-</a:t>
              </a:r>
              <a:r>
                <a:rPr lang="zh-CN" altLang="en-US" dirty="0"/>
                <a:t> </a:t>
              </a:r>
              <a:r>
                <a:rPr lang="en-US" altLang="zh-CN" dirty="0"/>
                <a:t>Advance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2875935" y="878347"/>
            <a:ext cx="86787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endParaRPr lang="en-CA" altLang="ja-JP" dirty="0"/>
          </a:p>
        </p:txBody>
      </p:sp>
      <p:sp>
        <p:nvSpPr>
          <p:cNvPr id="8" name="Rectangle 92">
            <a:extLst>
              <a:ext uri="{FF2B5EF4-FFF2-40B4-BE49-F238E27FC236}">
                <a16:creationId xmlns:a16="http://schemas.microsoft.com/office/drawing/2014/main" id="{508C739F-C42A-134E-BE34-E19568D99252}"/>
              </a:ext>
            </a:extLst>
          </p:cNvPr>
          <p:cNvSpPr txBox="1"/>
          <p:nvPr/>
        </p:nvSpPr>
        <p:spPr>
          <a:xfrm>
            <a:off x="1320806" y="2596785"/>
            <a:ext cx="3730166" cy="2916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Syntax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endParaRPr lang="en-CA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PARTITION</a:t>
            </a:r>
            <a:r>
              <a:rPr lang="zh-CN" altLang="en-US" sz="1600" dirty="0"/>
              <a:t> </a:t>
            </a:r>
            <a:r>
              <a:rPr lang="en-US" altLang="zh-CN" sz="1600" dirty="0"/>
              <a:t>+</a:t>
            </a:r>
            <a:r>
              <a:rPr lang="zh-CN" altLang="en-US" sz="1600" dirty="0"/>
              <a:t> </a:t>
            </a:r>
            <a:r>
              <a:rPr lang="en-US" altLang="zh-CN" sz="1600" dirty="0"/>
              <a:t>ORDER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SUM(column1)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OVER(PARTIRION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ORDER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column3)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17087-F57D-6345-8810-FC8050EA7717}"/>
              </a:ext>
            </a:extLst>
          </p:cNvPr>
          <p:cNvCxnSpPr/>
          <p:nvPr/>
        </p:nvCxnSpPr>
        <p:spPr>
          <a:xfrm>
            <a:off x="5704114" y="1738971"/>
            <a:ext cx="0" cy="46321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DFC002-A124-A249-BDD5-A04ED096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65" y="1483145"/>
            <a:ext cx="2044700" cy="24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93FD0-CDE4-FB47-BAA0-6DB9BF5E4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66" y="1778652"/>
            <a:ext cx="2044700" cy="115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99169-602B-C749-B694-B4A474365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64" y="2996930"/>
            <a:ext cx="6127747" cy="429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096D2-BB1B-CB41-ACEB-80F30BCAA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662" y="3426732"/>
            <a:ext cx="2521997" cy="1304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CB3403-BAA0-164E-A61E-976BCDB51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662" y="4799206"/>
            <a:ext cx="6051551" cy="417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5A97BF-C298-794B-990D-ECC56E22E4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9470" y="5224045"/>
            <a:ext cx="2483900" cy="1289923"/>
          </a:xfrm>
          <a:prstGeom prst="rect">
            <a:avLst/>
          </a:prstGeom>
        </p:spPr>
      </p:pic>
      <p:sp>
        <p:nvSpPr>
          <p:cNvPr id="18" name="Rectangle 92">
            <a:extLst>
              <a:ext uri="{FF2B5EF4-FFF2-40B4-BE49-F238E27FC236}">
                <a16:creationId xmlns:a16="http://schemas.microsoft.com/office/drawing/2014/main" id="{817F33E7-73EB-F544-9ADC-D5B2250558FD}"/>
              </a:ext>
            </a:extLst>
          </p:cNvPr>
          <p:cNvSpPr txBox="1"/>
          <p:nvPr/>
        </p:nvSpPr>
        <p:spPr>
          <a:xfrm>
            <a:off x="9301679" y="1398435"/>
            <a:ext cx="2890320" cy="1232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ja-JP" dirty="0"/>
              <a:t>PARTITON+ORDER</a:t>
            </a:r>
            <a:r>
              <a:rPr lang="zh-CN" altLang="en-US" dirty="0"/>
              <a:t>：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ja-JP" dirty="0"/>
              <a:t>PARITIRION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CA" altLang="ja-JP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ja-JP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100298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2875935" y="878347"/>
            <a:ext cx="86787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endParaRPr lang="en-CA" altLang="ja-JP" dirty="0"/>
          </a:p>
        </p:txBody>
      </p:sp>
      <p:sp>
        <p:nvSpPr>
          <p:cNvPr id="8" name="Rectangle 92">
            <a:extLst>
              <a:ext uri="{FF2B5EF4-FFF2-40B4-BE49-F238E27FC236}">
                <a16:creationId xmlns:a16="http://schemas.microsoft.com/office/drawing/2014/main" id="{508C739F-C42A-134E-BE34-E19568D99252}"/>
              </a:ext>
            </a:extLst>
          </p:cNvPr>
          <p:cNvSpPr txBox="1"/>
          <p:nvPr/>
        </p:nvSpPr>
        <p:spPr>
          <a:xfrm>
            <a:off x="1320806" y="2596785"/>
            <a:ext cx="3730166" cy="3285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Syntax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endParaRPr lang="en-CA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PRECEDING/FOLLOWING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SUM(column1)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OVER(PARTIRION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ORDER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column3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RANGE</a:t>
            </a:r>
            <a:r>
              <a:rPr lang="zh-CN" altLang="en-US" sz="1600" dirty="0"/>
              <a:t> </a:t>
            </a:r>
            <a:r>
              <a:rPr lang="en-US" altLang="zh-CN" sz="1600" dirty="0"/>
              <a:t>BETWEEN</a:t>
            </a:r>
            <a:r>
              <a:rPr lang="zh-CN" altLang="en-US" sz="1600" dirty="0"/>
              <a:t> </a:t>
            </a:r>
            <a:r>
              <a:rPr lang="en-US" altLang="zh-CN" sz="1600" dirty="0"/>
              <a:t>…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…)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17087-F57D-6345-8810-FC8050EA7717}"/>
              </a:ext>
            </a:extLst>
          </p:cNvPr>
          <p:cNvCxnSpPr/>
          <p:nvPr/>
        </p:nvCxnSpPr>
        <p:spPr>
          <a:xfrm>
            <a:off x="5704114" y="1738971"/>
            <a:ext cx="0" cy="46321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DFC002-A124-A249-BDD5-A04ED096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65" y="1483145"/>
            <a:ext cx="2044700" cy="24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93FD0-CDE4-FB47-BAA0-6DB9BF5E4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66" y="1778652"/>
            <a:ext cx="2044700" cy="1154877"/>
          </a:xfrm>
          <a:prstGeom prst="rect">
            <a:avLst/>
          </a:prstGeom>
        </p:spPr>
      </p:pic>
      <p:sp>
        <p:nvSpPr>
          <p:cNvPr id="18" name="Rectangle 92">
            <a:extLst>
              <a:ext uri="{FF2B5EF4-FFF2-40B4-BE49-F238E27FC236}">
                <a16:creationId xmlns:a16="http://schemas.microsoft.com/office/drawing/2014/main" id="{817F33E7-73EB-F544-9ADC-D5B2250558FD}"/>
              </a:ext>
            </a:extLst>
          </p:cNvPr>
          <p:cNvSpPr txBox="1"/>
          <p:nvPr/>
        </p:nvSpPr>
        <p:spPr>
          <a:xfrm>
            <a:off x="9301679" y="1262621"/>
            <a:ext cx="2890320" cy="1663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/>
              <a:t>PRECEDING/FOLLOWING</a:t>
            </a:r>
            <a:r>
              <a:rPr lang="zh-CN" altLang="en-US" dirty="0"/>
              <a:t>：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Unbounded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ja-JP" dirty="0"/>
              <a:t>PARTITION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endParaRPr lang="en-CA" altLang="zh-C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3A4A28-ED5D-F244-920C-F4C7AC85C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62" y="5054010"/>
            <a:ext cx="6127747" cy="429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3A3A29-ACF2-724B-BE68-00D4537BD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660" y="5483812"/>
            <a:ext cx="2521997" cy="1304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01DA8-71A9-5741-AC75-A3DA7236D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662" y="2997788"/>
            <a:ext cx="6096956" cy="61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96836-F42C-194F-8EC6-BD257D634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662" y="3683183"/>
            <a:ext cx="2521995" cy="13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11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2875935" y="878347"/>
            <a:ext cx="86787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endParaRPr lang="en-CA" altLang="ja-JP" dirty="0"/>
          </a:p>
        </p:txBody>
      </p:sp>
      <p:sp>
        <p:nvSpPr>
          <p:cNvPr id="8" name="Rectangle 92">
            <a:extLst>
              <a:ext uri="{FF2B5EF4-FFF2-40B4-BE49-F238E27FC236}">
                <a16:creationId xmlns:a16="http://schemas.microsoft.com/office/drawing/2014/main" id="{508C739F-C42A-134E-BE34-E19568D99252}"/>
              </a:ext>
            </a:extLst>
          </p:cNvPr>
          <p:cNvSpPr txBox="1"/>
          <p:nvPr/>
        </p:nvSpPr>
        <p:spPr>
          <a:xfrm>
            <a:off x="1320806" y="2596785"/>
            <a:ext cx="3730166" cy="3285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Syntax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endParaRPr lang="en-CA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PRECEDING/FOLLOWING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SUM(column1)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OVER(PARTIRION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ORDER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column3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RANGE</a:t>
            </a:r>
            <a:r>
              <a:rPr lang="zh-CN" altLang="en-US" sz="1600" dirty="0"/>
              <a:t> </a:t>
            </a:r>
            <a:r>
              <a:rPr lang="en-US" altLang="zh-CN" sz="1600" dirty="0"/>
              <a:t>BETWEEN</a:t>
            </a:r>
            <a:r>
              <a:rPr lang="zh-CN" altLang="en-US" sz="1600" dirty="0"/>
              <a:t> </a:t>
            </a:r>
            <a:r>
              <a:rPr lang="en-US" altLang="zh-CN" sz="1600" dirty="0"/>
              <a:t>…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…)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17087-F57D-6345-8810-FC8050EA7717}"/>
              </a:ext>
            </a:extLst>
          </p:cNvPr>
          <p:cNvCxnSpPr/>
          <p:nvPr/>
        </p:nvCxnSpPr>
        <p:spPr>
          <a:xfrm>
            <a:off x="5704114" y="1738971"/>
            <a:ext cx="0" cy="46321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DFC002-A124-A249-BDD5-A04ED096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65" y="1483145"/>
            <a:ext cx="2044700" cy="24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93FD0-CDE4-FB47-BAA0-6DB9BF5E4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66" y="1778652"/>
            <a:ext cx="2044700" cy="1154877"/>
          </a:xfrm>
          <a:prstGeom prst="rect">
            <a:avLst/>
          </a:prstGeom>
        </p:spPr>
      </p:pic>
      <p:sp>
        <p:nvSpPr>
          <p:cNvPr id="18" name="Rectangle 92">
            <a:extLst>
              <a:ext uri="{FF2B5EF4-FFF2-40B4-BE49-F238E27FC236}">
                <a16:creationId xmlns:a16="http://schemas.microsoft.com/office/drawing/2014/main" id="{817F33E7-73EB-F544-9ADC-D5B2250558FD}"/>
              </a:ext>
            </a:extLst>
          </p:cNvPr>
          <p:cNvSpPr txBox="1"/>
          <p:nvPr/>
        </p:nvSpPr>
        <p:spPr>
          <a:xfrm>
            <a:off x="9301679" y="1270381"/>
            <a:ext cx="2890320" cy="1663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/>
              <a:t>PRECEDING/FOLLOWING</a:t>
            </a:r>
            <a:r>
              <a:rPr lang="zh-CN" altLang="en-US" dirty="0"/>
              <a:t>：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Unbounded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Unbounded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ja-JP" dirty="0"/>
              <a:t>PARTITION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endParaRPr lang="en-CA" altLang="zh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857ACE-37F9-8649-A086-D65862408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258" y="3091579"/>
            <a:ext cx="6146580" cy="5195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1C30AD-44F9-0344-AFC5-ABEE38F1F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256" y="3637454"/>
            <a:ext cx="2369412" cy="12202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88F33C-D881-3B44-A3A9-73F0A21FC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256" y="4959630"/>
            <a:ext cx="5944552" cy="2329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5EE785-B4AB-F64E-8686-D355077328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2256" y="5192530"/>
            <a:ext cx="2405022" cy="12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00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2875935" y="878347"/>
            <a:ext cx="86787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endParaRPr lang="en-CA" altLang="ja-JP" dirty="0"/>
          </a:p>
        </p:txBody>
      </p:sp>
      <p:sp>
        <p:nvSpPr>
          <p:cNvPr id="8" name="Rectangle 92">
            <a:extLst>
              <a:ext uri="{FF2B5EF4-FFF2-40B4-BE49-F238E27FC236}">
                <a16:creationId xmlns:a16="http://schemas.microsoft.com/office/drawing/2014/main" id="{508C739F-C42A-134E-BE34-E19568D99252}"/>
              </a:ext>
            </a:extLst>
          </p:cNvPr>
          <p:cNvSpPr txBox="1"/>
          <p:nvPr/>
        </p:nvSpPr>
        <p:spPr>
          <a:xfrm>
            <a:off x="1320806" y="2596785"/>
            <a:ext cx="3730166" cy="3285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Syntax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endParaRPr lang="en-CA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PRECEDING/FOLLOWING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SUM(column1)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OVER(PARTIRION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ORDER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column3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RANGE</a:t>
            </a:r>
            <a:r>
              <a:rPr lang="zh-CN" altLang="en-US" sz="1600" dirty="0"/>
              <a:t> </a:t>
            </a:r>
            <a:r>
              <a:rPr lang="en-US" altLang="zh-CN" sz="1600" dirty="0"/>
              <a:t>BETWEEN</a:t>
            </a:r>
            <a:r>
              <a:rPr lang="zh-CN" altLang="en-US" sz="1600" dirty="0"/>
              <a:t> </a:t>
            </a:r>
            <a:r>
              <a:rPr lang="en-US" altLang="zh-CN" sz="1600" dirty="0"/>
              <a:t>…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…)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17087-F57D-6345-8810-FC8050EA7717}"/>
              </a:ext>
            </a:extLst>
          </p:cNvPr>
          <p:cNvCxnSpPr/>
          <p:nvPr/>
        </p:nvCxnSpPr>
        <p:spPr>
          <a:xfrm>
            <a:off x="5704114" y="1738971"/>
            <a:ext cx="0" cy="46321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DFC002-A124-A249-BDD5-A04ED096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65" y="1483145"/>
            <a:ext cx="2044700" cy="24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93FD0-CDE4-FB47-BAA0-6DB9BF5E4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66" y="1778652"/>
            <a:ext cx="2044700" cy="1154877"/>
          </a:xfrm>
          <a:prstGeom prst="rect">
            <a:avLst/>
          </a:prstGeom>
        </p:spPr>
      </p:pic>
      <p:sp>
        <p:nvSpPr>
          <p:cNvPr id="18" name="Rectangle 92">
            <a:extLst>
              <a:ext uri="{FF2B5EF4-FFF2-40B4-BE49-F238E27FC236}">
                <a16:creationId xmlns:a16="http://schemas.microsoft.com/office/drawing/2014/main" id="{817F33E7-73EB-F544-9ADC-D5B2250558FD}"/>
              </a:ext>
            </a:extLst>
          </p:cNvPr>
          <p:cNvSpPr txBox="1"/>
          <p:nvPr/>
        </p:nvSpPr>
        <p:spPr>
          <a:xfrm>
            <a:off x="9301679" y="1297723"/>
            <a:ext cx="2890320" cy="1663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/>
              <a:t>PRECEDING/FOLLOWING</a:t>
            </a:r>
            <a:r>
              <a:rPr lang="zh-CN" altLang="en-US" dirty="0"/>
              <a:t>：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Unbounded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ja-JP" dirty="0"/>
              <a:t>PARTITION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endParaRPr lang="en-CA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069D-78A8-0149-9CD6-252306FE9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99" y="3193272"/>
            <a:ext cx="62992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E1D30-FD4A-DE42-A55D-E6EAD14F3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798" y="3842389"/>
            <a:ext cx="3301719" cy="172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4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2875935" y="878347"/>
            <a:ext cx="86787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endParaRPr lang="en-CA" altLang="ja-JP" dirty="0"/>
          </a:p>
        </p:txBody>
      </p:sp>
      <p:sp>
        <p:nvSpPr>
          <p:cNvPr id="8" name="Rectangle 92">
            <a:extLst>
              <a:ext uri="{FF2B5EF4-FFF2-40B4-BE49-F238E27FC236}">
                <a16:creationId xmlns:a16="http://schemas.microsoft.com/office/drawing/2014/main" id="{508C739F-C42A-134E-BE34-E19568D99252}"/>
              </a:ext>
            </a:extLst>
          </p:cNvPr>
          <p:cNvSpPr txBox="1"/>
          <p:nvPr/>
        </p:nvSpPr>
        <p:spPr>
          <a:xfrm>
            <a:off x="1320806" y="2596785"/>
            <a:ext cx="3730166" cy="3285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Syntax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endParaRPr lang="en-CA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PRECEDING/FOLLOWING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SUM(column1)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OVER(PARTIRION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ORDER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column3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RANGE</a:t>
            </a:r>
            <a:r>
              <a:rPr lang="zh-CN" altLang="en-US" sz="1600" dirty="0"/>
              <a:t> </a:t>
            </a:r>
            <a:r>
              <a:rPr lang="en-US" altLang="zh-CN" sz="1600" dirty="0"/>
              <a:t>BETWEEN</a:t>
            </a:r>
            <a:r>
              <a:rPr lang="zh-CN" altLang="en-US" sz="1600" dirty="0"/>
              <a:t> </a:t>
            </a:r>
            <a:r>
              <a:rPr lang="en-US" altLang="zh-CN" sz="1600" dirty="0"/>
              <a:t>…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…)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17087-F57D-6345-8810-FC8050EA7717}"/>
              </a:ext>
            </a:extLst>
          </p:cNvPr>
          <p:cNvCxnSpPr/>
          <p:nvPr/>
        </p:nvCxnSpPr>
        <p:spPr>
          <a:xfrm>
            <a:off x="5704114" y="1738971"/>
            <a:ext cx="0" cy="46321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DFC002-A124-A249-BDD5-A04ED096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65" y="1483145"/>
            <a:ext cx="2044700" cy="24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93FD0-CDE4-FB47-BAA0-6DB9BF5E4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66" y="1778652"/>
            <a:ext cx="2044700" cy="1154877"/>
          </a:xfrm>
          <a:prstGeom prst="rect">
            <a:avLst/>
          </a:prstGeom>
        </p:spPr>
      </p:pic>
      <p:sp>
        <p:nvSpPr>
          <p:cNvPr id="18" name="Rectangle 92">
            <a:extLst>
              <a:ext uri="{FF2B5EF4-FFF2-40B4-BE49-F238E27FC236}">
                <a16:creationId xmlns:a16="http://schemas.microsoft.com/office/drawing/2014/main" id="{817F33E7-73EB-F544-9ADC-D5B2250558FD}"/>
              </a:ext>
            </a:extLst>
          </p:cNvPr>
          <p:cNvSpPr txBox="1"/>
          <p:nvPr/>
        </p:nvSpPr>
        <p:spPr>
          <a:xfrm>
            <a:off x="9301679" y="1276791"/>
            <a:ext cx="2890320" cy="2094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/>
              <a:t>PRECEDING/FOLLOWING</a:t>
            </a:r>
            <a:r>
              <a:rPr lang="ja-JP" altLang="en-US"/>
              <a:t>运算</a:t>
            </a:r>
            <a:r>
              <a:rPr lang="zh-CN" altLang="en-US" dirty="0"/>
              <a:t>：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ja-JP" dirty="0"/>
              <a:t>PARTITION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Nth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Nth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referring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endParaRPr lang="en-CA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98FDA-FDCA-F841-8403-073B7F59A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64" y="3516839"/>
            <a:ext cx="6157853" cy="636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001F3-19D0-DB4A-B98C-2D0A1A608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640" y="4249672"/>
            <a:ext cx="3533657" cy="16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23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2875935" y="878347"/>
            <a:ext cx="86787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endParaRPr lang="en-CA" altLang="ja-JP" dirty="0"/>
          </a:p>
        </p:txBody>
      </p:sp>
      <p:sp>
        <p:nvSpPr>
          <p:cNvPr id="8" name="Rectangle 92">
            <a:extLst>
              <a:ext uri="{FF2B5EF4-FFF2-40B4-BE49-F238E27FC236}">
                <a16:creationId xmlns:a16="http://schemas.microsoft.com/office/drawing/2014/main" id="{508C739F-C42A-134E-BE34-E19568D99252}"/>
              </a:ext>
            </a:extLst>
          </p:cNvPr>
          <p:cNvSpPr txBox="1"/>
          <p:nvPr/>
        </p:nvSpPr>
        <p:spPr>
          <a:xfrm>
            <a:off x="1320806" y="2596785"/>
            <a:ext cx="3730166" cy="3285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Syntax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endParaRPr lang="en-CA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RANGE/ROWS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SUM(column1)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OVER(PARTIRION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ORDER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column3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  </a:t>
            </a:r>
            <a:r>
              <a:rPr lang="en-US" altLang="zh-CN" sz="1600" dirty="0"/>
              <a:t>RANGE/ROWS</a:t>
            </a:r>
            <a:r>
              <a:rPr lang="zh-CN" altLang="en-US" sz="1600" dirty="0"/>
              <a:t> </a:t>
            </a:r>
            <a:r>
              <a:rPr lang="en-US" altLang="zh-CN" sz="1600" dirty="0"/>
              <a:t>BETWEEN</a:t>
            </a:r>
            <a:r>
              <a:rPr lang="zh-CN" altLang="en-US" sz="1600" dirty="0"/>
              <a:t> </a:t>
            </a:r>
            <a:r>
              <a:rPr lang="en-US" altLang="zh-CN" sz="1600" dirty="0"/>
              <a:t>…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…)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17087-F57D-6345-8810-FC8050EA7717}"/>
              </a:ext>
            </a:extLst>
          </p:cNvPr>
          <p:cNvCxnSpPr/>
          <p:nvPr/>
        </p:nvCxnSpPr>
        <p:spPr>
          <a:xfrm>
            <a:off x="5704114" y="1738971"/>
            <a:ext cx="0" cy="46321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DFC002-A124-A249-BDD5-A04ED096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65" y="1483145"/>
            <a:ext cx="2044700" cy="24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93FD0-CDE4-FB47-BAA0-6DB9BF5E4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66" y="1778652"/>
            <a:ext cx="2044700" cy="1154877"/>
          </a:xfrm>
          <a:prstGeom prst="rect">
            <a:avLst/>
          </a:prstGeom>
        </p:spPr>
      </p:pic>
      <p:sp>
        <p:nvSpPr>
          <p:cNvPr id="18" name="Rectangle 92">
            <a:extLst>
              <a:ext uri="{FF2B5EF4-FFF2-40B4-BE49-F238E27FC236}">
                <a16:creationId xmlns:a16="http://schemas.microsoft.com/office/drawing/2014/main" id="{817F33E7-73EB-F544-9ADC-D5B2250558FD}"/>
              </a:ext>
            </a:extLst>
          </p:cNvPr>
          <p:cNvSpPr txBox="1"/>
          <p:nvPr/>
        </p:nvSpPr>
        <p:spPr>
          <a:xfrm>
            <a:off x="9301679" y="1215273"/>
            <a:ext cx="2890320" cy="1663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/>
              <a:t>Range/Row</a:t>
            </a:r>
            <a:r>
              <a:rPr lang="zh-CN" altLang="en-US" dirty="0"/>
              <a:t>：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altLang="ja-JP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Treat</a:t>
            </a:r>
            <a:r>
              <a:rPr lang="zh-CN" altLang="en-US" dirty="0"/>
              <a:t> </a:t>
            </a:r>
            <a:r>
              <a:rPr lang="en-US" altLang="zh-CN" dirty="0"/>
              <a:t>duplicates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endParaRPr lang="en-CA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EE2F2-4D72-5C47-B7A5-1BDC13F08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130" y="3042338"/>
            <a:ext cx="4582402" cy="522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F2B0D-E343-1249-8108-C83A27FBE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128" y="3564797"/>
            <a:ext cx="2769953" cy="1288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093FC-4B57-2541-9DCE-1BF8078E6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128" y="4935701"/>
            <a:ext cx="4582401" cy="560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3240E5-635F-5942-A809-B8C22A8BDF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0013" y="5435830"/>
            <a:ext cx="2757708" cy="12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09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1571625" y="878347"/>
            <a:ext cx="998306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5.1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CA" altLang="ja-JP" dirty="0"/>
          </a:p>
        </p:txBody>
      </p:sp>
      <p:sp>
        <p:nvSpPr>
          <p:cNvPr id="15" name="Rectangle 92">
            <a:extLst>
              <a:ext uri="{FF2B5EF4-FFF2-40B4-BE49-F238E27FC236}">
                <a16:creationId xmlns:a16="http://schemas.microsoft.com/office/drawing/2014/main" id="{1D651765-E259-2840-9800-624F3699A5D9}"/>
              </a:ext>
            </a:extLst>
          </p:cNvPr>
          <p:cNvSpPr txBox="1"/>
          <p:nvPr/>
        </p:nvSpPr>
        <p:spPr>
          <a:xfrm>
            <a:off x="2875935" y="1672082"/>
            <a:ext cx="7296766" cy="1407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600" dirty="0"/>
              <a:t>Aggregation</a:t>
            </a:r>
            <a:r>
              <a:rPr lang="zh-CN" altLang="en-US" sz="1600" dirty="0"/>
              <a:t> </a:t>
            </a:r>
            <a:r>
              <a:rPr lang="en-US" altLang="zh-CN" sz="1600" dirty="0"/>
              <a:t>Function</a:t>
            </a:r>
            <a:r>
              <a:rPr lang="zh-CN" altLang="en-US" sz="1600" dirty="0"/>
              <a:t> </a:t>
            </a:r>
            <a:r>
              <a:rPr lang="en-US" altLang="zh-CN" sz="1600" dirty="0"/>
              <a:t>vs</a:t>
            </a:r>
            <a:r>
              <a:rPr lang="zh-CN" altLang="en-US" sz="1600" dirty="0"/>
              <a:t> </a:t>
            </a:r>
            <a:r>
              <a:rPr lang="en-US" altLang="zh-CN" sz="1600" dirty="0"/>
              <a:t>Window</a:t>
            </a:r>
            <a:r>
              <a:rPr lang="zh-CN" altLang="en-US" sz="1600" dirty="0"/>
              <a:t> </a:t>
            </a:r>
            <a:r>
              <a:rPr lang="en-US" altLang="zh-CN" sz="1600" dirty="0"/>
              <a:t>Function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Aggregation</a:t>
            </a:r>
            <a:r>
              <a:rPr lang="zh-CN" altLang="en-US" sz="1600" dirty="0"/>
              <a:t>：</a:t>
            </a:r>
            <a:r>
              <a:rPr lang="en-US" altLang="zh-CN" sz="1600" dirty="0"/>
              <a:t>Condense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list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values</a:t>
            </a:r>
            <a:r>
              <a:rPr lang="zh-CN" altLang="en-US" sz="1600" dirty="0"/>
              <a:t> </a:t>
            </a:r>
            <a:r>
              <a:rPr lang="en-US" altLang="zh-CN" sz="1600" dirty="0"/>
              <a:t>into</a:t>
            </a:r>
            <a:r>
              <a:rPr lang="zh-CN" altLang="en-US" sz="1600" dirty="0"/>
              <a:t> </a:t>
            </a:r>
            <a:r>
              <a:rPr lang="en-US" altLang="zh-CN" sz="1600" dirty="0"/>
              <a:t>one</a:t>
            </a:r>
            <a:r>
              <a:rPr lang="zh-CN" altLang="en-US" sz="1600" dirty="0"/>
              <a:t> </a:t>
            </a:r>
            <a:r>
              <a:rPr lang="en-US" altLang="zh-CN" sz="1600" dirty="0"/>
              <a:t>number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Window</a:t>
            </a:r>
            <a:r>
              <a:rPr lang="zh-CN" altLang="en-US" sz="1600" dirty="0"/>
              <a:t>：</a:t>
            </a:r>
            <a:r>
              <a:rPr lang="en-US" altLang="zh-CN" sz="1600" dirty="0"/>
              <a:t> Condense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list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values</a:t>
            </a:r>
            <a:r>
              <a:rPr lang="zh-CN" altLang="en-US" sz="1600" dirty="0"/>
              <a:t> </a:t>
            </a:r>
            <a:r>
              <a:rPr lang="en-US" altLang="zh-CN" sz="1600" dirty="0"/>
              <a:t>into</a:t>
            </a:r>
            <a:r>
              <a:rPr lang="zh-CN" altLang="en-US" sz="1600" dirty="0"/>
              <a:t> </a:t>
            </a:r>
            <a:r>
              <a:rPr lang="en-US" altLang="zh-CN" sz="1600" dirty="0"/>
              <a:t>one</a:t>
            </a:r>
            <a:r>
              <a:rPr lang="zh-CN" altLang="en-US" sz="1600" dirty="0"/>
              <a:t> </a:t>
            </a:r>
            <a:r>
              <a:rPr lang="en-US" altLang="zh-CN" sz="1600" dirty="0"/>
              <a:t>number 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put</a:t>
            </a:r>
            <a:r>
              <a:rPr lang="zh-CN" altLang="en-US" sz="1600" dirty="0"/>
              <a:t> </a:t>
            </a:r>
            <a:r>
              <a:rPr lang="en-US" altLang="zh-CN" sz="1600" dirty="0"/>
              <a:t>it</a:t>
            </a:r>
            <a:r>
              <a:rPr lang="zh-CN" altLang="en-US" sz="1600" dirty="0"/>
              <a:t> </a:t>
            </a:r>
            <a:r>
              <a:rPr lang="en-US" altLang="zh-CN" sz="1600" dirty="0"/>
              <a:t>back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each</a:t>
            </a:r>
            <a:r>
              <a:rPr lang="zh-CN" altLang="en-US" sz="1600" dirty="0"/>
              <a:t> </a:t>
            </a:r>
            <a:r>
              <a:rPr lang="en-US" altLang="zh-CN" sz="1600" dirty="0"/>
              <a:t>row</a:t>
            </a:r>
            <a:endParaRPr lang="en-CA" altLang="ja-JP" sz="16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8CA3B-4B9A-E544-BDBA-219D7FEFE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29" y="3319064"/>
            <a:ext cx="8001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6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" name="Rectangle 92">
            <a:extLst>
              <a:ext uri="{FF2B5EF4-FFF2-40B4-BE49-F238E27FC236}">
                <a16:creationId xmlns:a16="http://schemas.microsoft.com/office/drawing/2014/main" id="{1D651765-E259-2840-9800-624F3699A5D9}"/>
              </a:ext>
            </a:extLst>
          </p:cNvPr>
          <p:cNvSpPr txBox="1"/>
          <p:nvPr/>
        </p:nvSpPr>
        <p:spPr>
          <a:xfrm>
            <a:off x="2875935" y="1672082"/>
            <a:ext cx="7080814" cy="914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600" dirty="0"/>
              <a:t>Question</a:t>
            </a:r>
            <a:r>
              <a:rPr lang="zh-CN" altLang="en-US" sz="1600" dirty="0"/>
              <a:t>：</a:t>
            </a:r>
            <a:r>
              <a:rPr lang="en-US" altLang="zh-CN" sz="1600" dirty="0"/>
              <a:t>Calculate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proportion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monthly</a:t>
            </a:r>
            <a:r>
              <a:rPr lang="zh-CN" altLang="en-US" sz="1600" dirty="0"/>
              <a:t> </a:t>
            </a:r>
            <a:r>
              <a:rPr lang="en-US" altLang="zh-CN" sz="1600" dirty="0"/>
              <a:t>total</a:t>
            </a:r>
            <a:r>
              <a:rPr lang="zh-CN" altLang="en-US" sz="1600" dirty="0"/>
              <a:t> </a:t>
            </a:r>
            <a:r>
              <a:rPr lang="en-US" altLang="zh-CN" sz="1600" dirty="0"/>
              <a:t>revenue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Answer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  <a:r>
              <a:rPr lang="zh-CN" altLang="en-US" sz="1600" dirty="0"/>
              <a:t> 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Without</a:t>
            </a:r>
            <a:r>
              <a:rPr lang="zh-CN" altLang="en-US" sz="1600" dirty="0"/>
              <a:t> </a:t>
            </a:r>
            <a:r>
              <a:rPr lang="en-US" altLang="zh-CN" sz="1600" dirty="0"/>
              <a:t>using</a:t>
            </a:r>
            <a:r>
              <a:rPr lang="zh-CN" altLang="en-US" sz="1600" dirty="0"/>
              <a:t> </a:t>
            </a:r>
            <a:r>
              <a:rPr lang="en-US" altLang="zh-CN" sz="1600" dirty="0"/>
              <a:t>window</a:t>
            </a:r>
            <a:r>
              <a:rPr lang="zh-CN" altLang="en-US" sz="1600" dirty="0"/>
              <a:t> </a:t>
            </a:r>
            <a:r>
              <a:rPr lang="en-US" altLang="zh-CN" sz="1600" dirty="0"/>
              <a:t>functions</a:t>
            </a:r>
            <a:endParaRPr lang="en-CA" altLang="ja-JP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51B72-523D-CB43-99E7-4E53C7F7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2" y="3067057"/>
            <a:ext cx="3359199" cy="820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C79FF-9D3E-F649-BB22-FFD0DBFE0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25" y="4417568"/>
            <a:ext cx="2768600" cy="153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19411-BDAB-964C-A31E-CA53CCAE7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091" y="3067057"/>
            <a:ext cx="3823800" cy="770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35F97-37F6-D549-8924-D6E25B114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385" y="4416844"/>
            <a:ext cx="2755900" cy="153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768B8-7524-BD47-AEA4-03F967DE4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3365" y="2403962"/>
            <a:ext cx="4307944" cy="2012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72289F-4331-E643-83D8-086569C33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3609" y="4417553"/>
            <a:ext cx="4457700" cy="1562100"/>
          </a:xfrm>
          <a:prstGeom prst="rect">
            <a:avLst/>
          </a:prstGeom>
        </p:spPr>
      </p:pic>
      <p:sp>
        <p:nvSpPr>
          <p:cNvPr id="13" name="Rectangle 197">
            <a:extLst>
              <a:ext uri="{FF2B5EF4-FFF2-40B4-BE49-F238E27FC236}">
                <a16:creationId xmlns:a16="http://schemas.microsoft.com/office/drawing/2014/main" id="{F87FE691-8CDB-A747-ADE2-1089FB36C395}"/>
              </a:ext>
            </a:extLst>
          </p:cNvPr>
          <p:cNvSpPr txBox="1"/>
          <p:nvPr/>
        </p:nvSpPr>
        <p:spPr>
          <a:xfrm>
            <a:off x="1571625" y="878347"/>
            <a:ext cx="998306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5.1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4004886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BC0F1-A501-944E-9AA3-C3EBD39D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976" y="4789336"/>
            <a:ext cx="3414148" cy="1620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404146-0E09-974E-B3E5-A288B70D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60" y="2827775"/>
            <a:ext cx="4307944" cy="20128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6D464-430E-7D44-A0BA-449848019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04" y="4841366"/>
            <a:ext cx="4457700" cy="1562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E79E79-74CB-6541-97F3-8613CBB2C4AC}"/>
              </a:ext>
            </a:extLst>
          </p:cNvPr>
          <p:cNvSpPr/>
          <p:nvPr/>
        </p:nvSpPr>
        <p:spPr>
          <a:xfrm>
            <a:off x="798260" y="3234182"/>
            <a:ext cx="4307944" cy="1308322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1CEA6-8AA5-C444-B46E-7E1DB6BD23F7}"/>
              </a:ext>
            </a:extLst>
          </p:cNvPr>
          <p:cNvSpPr/>
          <p:nvPr/>
        </p:nvSpPr>
        <p:spPr>
          <a:xfrm>
            <a:off x="1715074" y="2974520"/>
            <a:ext cx="1672070" cy="1386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DA819-AD12-4843-B931-50E78C403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976" y="2823665"/>
            <a:ext cx="5556939" cy="123053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09AF875-24B7-394C-840B-54B7372655CE}"/>
              </a:ext>
            </a:extLst>
          </p:cNvPr>
          <p:cNvSpPr/>
          <p:nvPr/>
        </p:nvSpPr>
        <p:spPr>
          <a:xfrm>
            <a:off x="6851204" y="2991106"/>
            <a:ext cx="3625721" cy="12208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97">
            <a:extLst>
              <a:ext uri="{FF2B5EF4-FFF2-40B4-BE49-F238E27FC236}">
                <a16:creationId xmlns:a16="http://schemas.microsoft.com/office/drawing/2014/main" id="{72711A34-1302-4F4B-8D94-8A2EC675EB16}"/>
              </a:ext>
            </a:extLst>
          </p:cNvPr>
          <p:cNvSpPr txBox="1"/>
          <p:nvPr/>
        </p:nvSpPr>
        <p:spPr>
          <a:xfrm>
            <a:off x="1571625" y="878347"/>
            <a:ext cx="998306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5.1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CA" altLang="ja-JP" dirty="0"/>
          </a:p>
        </p:txBody>
      </p:sp>
      <p:sp>
        <p:nvSpPr>
          <p:cNvPr id="18" name="Rectangle 92">
            <a:extLst>
              <a:ext uri="{FF2B5EF4-FFF2-40B4-BE49-F238E27FC236}">
                <a16:creationId xmlns:a16="http://schemas.microsoft.com/office/drawing/2014/main" id="{B7591F2C-0B85-0742-9666-9475D642A984}"/>
              </a:ext>
            </a:extLst>
          </p:cNvPr>
          <p:cNvSpPr txBox="1"/>
          <p:nvPr/>
        </p:nvSpPr>
        <p:spPr>
          <a:xfrm>
            <a:off x="2875935" y="1672082"/>
            <a:ext cx="7080814" cy="914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600" dirty="0"/>
              <a:t>Question</a:t>
            </a:r>
            <a:r>
              <a:rPr lang="zh-CN" altLang="en-US" sz="1600" dirty="0"/>
              <a:t>：</a:t>
            </a:r>
            <a:r>
              <a:rPr lang="en-US" altLang="zh-CN" sz="1600" dirty="0"/>
              <a:t>Calculate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proportion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monthly</a:t>
            </a:r>
            <a:r>
              <a:rPr lang="zh-CN" altLang="en-US" sz="1600" dirty="0"/>
              <a:t> </a:t>
            </a:r>
            <a:r>
              <a:rPr lang="en-US" altLang="zh-CN" sz="1600" dirty="0"/>
              <a:t>total</a:t>
            </a:r>
            <a:r>
              <a:rPr lang="zh-CN" altLang="en-US" sz="1600" dirty="0"/>
              <a:t> </a:t>
            </a:r>
            <a:r>
              <a:rPr lang="en-US" altLang="zh-CN" sz="1600" dirty="0"/>
              <a:t>revenue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>
              <a:lnSpc>
                <a:spcPct val="200000"/>
              </a:lnSpc>
            </a:pPr>
            <a:r>
              <a:rPr lang="en-US" altLang="zh-CN" sz="1600" dirty="0"/>
              <a:t>Answer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 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window</a:t>
            </a:r>
            <a:r>
              <a:rPr lang="zh-CN" altLang="en-US" sz="1600" dirty="0"/>
              <a:t> </a:t>
            </a:r>
            <a:r>
              <a:rPr lang="en-US" altLang="zh-CN" sz="1600" dirty="0"/>
              <a:t>functions</a:t>
            </a:r>
            <a:endParaRPr lang="en-CA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99401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" name="Rectangle 92">
            <a:extLst>
              <a:ext uri="{FF2B5EF4-FFF2-40B4-BE49-F238E27FC236}">
                <a16:creationId xmlns:a16="http://schemas.microsoft.com/office/drawing/2014/main" id="{1D651765-E259-2840-9800-624F3699A5D9}"/>
              </a:ext>
            </a:extLst>
          </p:cNvPr>
          <p:cNvSpPr txBox="1"/>
          <p:nvPr/>
        </p:nvSpPr>
        <p:spPr>
          <a:xfrm>
            <a:off x="2875935" y="1986137"/>
            <a:ext cx="7080814" cy="33781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600" dirty="0"/>
              <a:t>Window</a:t>
            </a:r>
            <a:r>
              <a:rPr lang="zh-CN" altLang="en-US" sz="1600" dirty="0"/>
              <a:t> </a:t>
            </a:r>
            <a:r>
              <a:rPr lang="en-US" altLang="zh-CN" sz="1600" dirty="0"/>
              <a:t>Function</a:t>
            </a:r>
            <a:r>
              <a:rPr lang="zh-CN" altLang="en-US" sz="1600" dirty="0"/>
              <a:t> </a:t>
            </a:r>
            <a:r>
              <a:rPr lang="en-US" altLang="zh-CN" sz="1600" dirty="0"/>
              <a:t>vs</a:t>
            </a:r>
            <a:r>
              <a:rPr lang="zh-CN" altLang="en-US" sz="1600" dirty="0"/>
              <a:t> </a:t>
            </a:r>
            <a:r>
              <a:rPr lang="en-US" altLang="zh-CN" sz="1600" dirty="0"/>
              <a:t>Aggregation</a:t>
            </a:r>
            <a:r>
              <a:rPr lang="zh-CN" altLang="en-US" sz="1600" dirty="0"/>
              <a:t> </a:t>
            </a:r>
            <a:r>
              <a:rPr lang="en-US" altLang="zh-CN" sz="1600" dirty="0"/>
              <a:t>Function</a:t>
            </a:r>
            <a:r>
              <a:rPr lang="zh-CN" altLang="en-US" sz="1600" dirty="0"/>
              <a:t> </a:t>
            </a:r>
            <a:r>
              <a:rPr lang="en-US" altLang="zh-CN" sz="1600" dirty="0"/>
              <a:t>+</a:t>
            </a:r>
            <a:r>
              <a:rPr lang="zh-CN" altLang="en-US" sz="1600" dirty="0"/>
              <a:t> </a:t>
            </a:r>
            <a:r>
              <a:rPr lang="en-US" altLang="zh-CN" sz="1600" dirty="0"/>
              <a:t>Table</a:t>
            </a:r>
            <a:r>
              <a:rPr lang="zh-CN" altLang="en-US" sz="1600" dirty="0"/>
              <a:t> </a:t>
            </a:r>
            <a:r>
              <a:rPr lang="en-US" altLang="zh-CN" sz="1600" dirty="0"/>
              <a:t>Join</a:t>
            </a:r>
            <a:r>
              <a:rPr lang="zh-CN" altLang="en-US" sz="1600" dirty="0"/>
              <a:t> </a:t>
            </a:r>
            <a:r>
              <a:rPr lang="en-US" altLang="zh-CN" sz="1600" dirty="0"/>
              <a:t>: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 </a:t>
            </a:r>
            <a:endParaRPr lang="en-US" altLang="ja-JP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Shorter</a:t>
            </a:r>
            <a:r>
              <a:rPr lang="zh-CN" altLang="en-US" sz="1600" dirty="0"/>
              <a:t> </a:t>
            </a:r>
            <a:r>
              <a:rPr lang="en-US" altLang="zh-CN" sz="1600" dirty="0"/>
              <a:t>query,</a:t>
            </a:r>
            <a:r>
              <a:rPr lang="zh-CN" altLang="en-US" sz="1600" dirty="0"/>
              <a:t> </a:t>
            </a:r>
            <a:r>
              <a:rPr lang="en-US" altLang="zh-CN" sz="1600" dirty="0"/>
              <a:t>easy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understand</a:t>
            </a:r>
            <a:endParaRPr lang="en-CA" altLang="ja-JP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Better</a:t>
            </a:r>
            <a:r>
              <a:rPr lang="zh-CN" altLang="en-US" sz="1600" dirty="0"/>
              <a:t> </a:t>
            </a:r>
            <a:r>
              <a:rPr lang="en-US" altLang="zh-CN" sz="1600" dirty="0"/>
              <a:t>performance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avoiding</a:t>
            </a:r>
            <a:r>
              <a:rPr lang="zh-CN" altLang="en-US" sz="1600" dirty="0"/>
              <a:t> </a:t>
            </a:r>
            <a:r>
              <a:rPr lang="en-US" altLang="zh-CN" sz="1600" dirty="0"/>
              <a:t>table</a:t>
            </a:r>
            <a:r>
              <a:rPr lang="zh-CN" altLang="en-US" sz="1600" dirty="0"/>
              <a:t> </a:t>
            </a:r>
            <a:r>
              <a:rPr lang="en-US" altLang="zh-CN" sz="1600" dirty="0"/>
              <a:t>joining</a:t>
            </a:r>
            <a:endParaRPr lang="en-CA" altLang="ja-JP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Can</a:t>
            </a:r>
            <a:r>
              <a:rPr lang="zh-CN" altLang="en-US" sz="1600" dirty="0"/>
              <a:t> </a:t>
            </a:r>
            <a:r>
              <a:rPr lang="en-US" altLang="zh-CN" sz="1600" dirty="0"/>
              <a:t>meet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request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complex</a:t>
            </a:r>
            <a:r>
              <a:rPr lang="zh-CN" altLang="en-US" sz="1600" dirty="0"/>
              <a:t> </a:t>
            </a:r>
            <a:r>
              <a:rPr lang="en-US" altLang="zh-CN" sz="1600" dirty="0"/>
              <a:t>calculation</a:t>
            </a:r>
            <a:r>
              <a:rPr lang="zh-CN" altLang="en-US" sz="1600" dirty="0"/>
              <a:t> </a:t>
            </a:r>
            <a:r>
              <a:rPr lang="en-US" altLang="zh-CN" sz="1600" dirty="0"/>
              <a:t>logic</a:t>
            </a:r>
            <a:endParaRPr lang="en-CA" altLang="zh-CN" sz="1600" dirty="0"/>
          </a:p>
          <a:p>
            <a:pPr>
              <a:lnSpc>
                <a:spcPct val="200000"/>
              </a:lnSpc>
            </a:pPr>
            <a:r>
              <a:rPr lang="zh-CN" altLang="en-US" sz="1600" dirty="0"/>
              <a:t>            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each</a:t>
            </a:r>
            <a:r>
              <a:rPr lang="zh-CN" altLang="en-US" sz="1600" dirty="0"/>
              <a:t> </a:t>
            </a:r>
            <a:r>
              <a:rPr lang="en-US" altLang="zh-CN" sz="1600" dirty="0"/>
              <a:t>customer,</a:t>
            </a:r>
            <a:r>
              <a:rPr lang="zh-CN" altLang="en-US" sz="1600" dirty="0"/>
              <a:t> </a:t>
            </a:r>
            <a:r>
              <a:rPr lang="en-US" altLang="zh-CN" sz="1600" dirty="0"/>
              <a:t>calculate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%</a:t>
            </a:r>
            <a:r>
              <a:rPr lang="zh-CN" altLang="en-US" sz="1600" dirty="0"/>
              <a:t> </a:t>
            </a:r>
            <a:r>
              <a:rPr lang="en-US" altLang="zh-CN" sz="1600" dirty="0"/>
              <a:t>growth</a:t>
            </a:r>
            <a:r>
              <a:rPr lang="zh-CN" altLang="en-US" sz="1600" dirty="0"/>
              <a:t> </a:t>
            </a:r>
            <a:r>
              <a:rPr lang="en-US" altLang="zh-CN" sz="1600" dirty="0"/>
              <a:t>between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current</a:t>
            </a:r>
            <a:r>
              <a:rPr lang="zh-CN" altLang="en-US" sz="1600" dirty="0"/>
              <a:t> </a:t>
            </a:r>
            <a:r>
              <a:rPr lang="en-US" altLang="zh-CN" sz="1600" dirty="0"/>
              <a:t>month</a:t>
            </a:r>
            <a:r>
              <a:rPr lang="zh-CN" altLang="en-US" sz="1600" dirty="0"/>
              <a:t> </a:t>
            </a:r>
            <a:r>
              <a:rPr lang="en-US" altLang="zh-CN" sz="1600" dirty="0"/>
              <a:t>total</a:t>
            </a:r>
            <a:r>
              <a:rPr lang="zh-CN" altLang="en-US" sz="1600" dirty="0"/>
              <a:t>     </a:t>
            </a:r>
            <a:endParaRPr lang="en-CA" altLang="zh-CN" sz="1600" dirty="0"/>
          </a:p>
          <a:p>
            <a:pPr>
              <a:lnSpc>
                <a:spcPct val="200000"/>
              </a:lnSpc>
            </a:pPr>
            <a:r>
              <a:rPr lang="zh-CN" altLang="en-US" sz="1600" dirty="0"/>
              <a:t>             </a:t>
            </a:r>
            <a:r>
              <a:rPr lang="en-US" altLang="zh-CN" sz="1600" dirty="0"/>
              <a:t>spend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averaged</a:t>
            </a:r>
            <a:r>
              <a:rPr lang="zh-CN" altLang="en-US" sz="1600" dirty="0"/>
              <a:t> </a:t>
            </a:r>
            <a:r>
              <a:rPr lang="en-US" altLang="zh-CN" sz="1600" dirty="0"/>
              <a:t>total</a:t>
            </a:r>
            <a:r>
              <a:rPr lang="zh-CN" altLang="en-US" sz="1600" dirty="0"/>
              <a:t> </a:t>
            </a:r>
            <a:r>
              <a:rPr lang="en-US" altLang="zh-CN" sz="1600" dirty="0"/>
              <a:t>spend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past</a:t>
            </a:r>
            <a:r>
              <a:rPr lang="zh-CN" altLang="en-US" sz="1600" dirty="0"/>
              <a:t> </a:t>
            </a:r>
            <a:r>
              <a:rPr lang="en-US" altLang="zh-CN" sz="1600" dirty="0"/>
              <a:t>three</a:t>
            </a:r>
            <a:r>
              <a:rPr lang="zh-CN" altLang="en-US" sz="1600" dirty="0"/>
              <a:t> </a:t>
            </a:r>
            <a:r>
              <a:rPr lang="en-US" altLang="zh-CN" sz="1600" dirty="0"/>
              <a:t>month</a:t>
            </a:r>
            <a:endParaRPr lang="en-US" altLang="ja-JP" sz="1600" dirty="0"/>
          </a:p>
        </p:txBody>
      </p:sp>
      <p:sp>
        <p:nvSpPr>
          <p:cNvPr id="7" name="Rectangle 197">
            <a:extLst>
              <a:ext uri="{FF2B5EF4-FFF2-40B4-BE49-F238E27FC236}">
                <a16:creationId xmlns:a16="http://schemas.microsoft.com/office/drawing/2014/main" id="{BB7F89CD-244D-6742-B63B-72C56CE54F5D}"/>
              </a:ext>
            </a:extLst>
          </p:cNvPr>
          <p:cNvSpPr txBox="1"/>
          <p:nvPr/>
        </p:nvSpPr>
        <p:spPr>
          <a:xfrm>
            <a:off x="1571625" y="878347"/>
            <a:ext cx="998306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5.1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2597231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2875935" y="878347"/>
            <a:ext cx="86787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endParaRPr lang="en-CA" altLang="ja-JP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BFF45C-CDFF-0249-B168-419E366D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80" y="1892417"/>
            <a:ext cx="5987350" cy="39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786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2875935" y="878347"/>
            <a:ext cx="86787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endParaRPr lang="en-CA" altLang="ja-JP" dirty="0"/>
          </a:p>
        </p:txBody>
      </p:sp>
      <p:sp>
        <p:nvSpPr>
          <p:cNvPr id="8" name="Rectangle 92">
            <a:extLst>
              <a:ext uri="{FF2B5EF4-FFF2-40B4-BE49-F238E27FC236}">
                <a16:creationId xmlns:a16="http://schemas.microsoft.com/office/drawing/2014/main" id="{508C739F-C42A-134E-BE34-E19568D99252}"/>
              </a:ext>
            </a:extLst>
          </p:cNvPr>
          <p:cNvSpPr txBox="1"/>
          <p:nvPr/>
        </p:nvSpPr>
        <p:spPr>
          <a:xfrm>
            <a:off x="1320806" y="2596785"/>
            <a:ext cx="3730166" cy="2177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Syntax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endParaRPr lang="en-CA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OVER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SUM(</a:t>
            </a:r>
            <a:r>
              <a:rPr lang="en-US" altLang="zh-CN" sz="1600" dirty="0" err="1"/>
              <a:t>column_name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r>
              <a:rPr lang="en-US" altLang="zh-CN" sz="1600" dirty="0"/>
              <a:t>OVER()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17087-F57D-6345-8810-FC8050EA7717}"/>
              </a:ext>
            </a:extLst>
          </p:cNvPr>
          <p:cNvCxnSpPr/>
          <p:nvPr/>
        </p:nvCxnSpPr>
        <p:spPr>
          <a:xfrm>
            <a:off x="5704114" y="1738971"/>
            <a:ext cx="0" cy="46321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DFC002-A124-A249-BDD5-A04ED096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65" y="1483145"/>
            <a:ext cx="2044700" cy="24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DB20B-C5D2-B94D-A60C-C171A2327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865" y="3151637"/>
            <a:ext cx="3540495" cy="433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9EB29-86AB-FA4C-9018-BCDE5E256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536" y="3552379"/>
            <a:ext cx="3951548" cy="6723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D31AB7-375D-3746-875D-032E2C8D7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665" y="4472011"/>
            <a:ext cx="6096950" cy="3218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BDB4A-3D65-3740-A730-6D6205B0A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9536" y="4832052"/>
            <a:ext cx="5689600" cy="1549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B74023-5350-F044-A885-AB5BDBAE8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666" y="1778652"/>
            <a:ext cx="2044700" cy="1154877"/>
          </a:xfrm>
          <a:prstGeom prst="rect">
            <a:avLst/>
          </a:prstGeom>
        </p:spPr>
      </p:pic>
      <p:sp>
        <p:nvSpPr>
          <p:cNvPr id="16" name="Rectangle 92">
            <a:extLst>
              <a:ext uri="{FF2B5EF4-FFF2-40B4-BE49-F238E27FC236}">
                <a16:creationId xmlns:a16="http://schemas.microsoft.com/office/drawing/2014/main" id="{B470F2AE-96C9-3A4A-8F19-87C2C67E72B5}"/>
              </a:ext>
            </a:extLst>
          </p:cNvPr>
          <p:cNvSpPr txBox="1"/>
          <p:nvPr/>
        </p:nvSpPr>
        <p:spPr>
          <a:xfrm>
            <a:off x="9550935" y="1470497"/>
            <a:ext cx="2890320" cy="1232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ja-JP" dirty="0"/>
              <a:t>OVER</a:t>
            </a:r>
            <a:r>
              <a:rPr lang="zh-CN" altLang="en-US" dirty="0"/>
              <a:t>：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3315837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2875935" y="878347"/>
            <a:ext cx="86787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endParaRPr lang="en-CA" altLang="ja-JP" dirty="0"/>
          </a:p>
        </p:txBody>
      </p:sp>
      <p:sp>
        <p:nvSpPr>
          <p:cNvPr id="8" name="Rectangle 92">
            <a:extLst>
              <a:ext uri="{FF2B5EF4-FFF2-40B4-BE49-F238E27FC236}">
                <a16:creationId xmlns:a16="http://schemas.microsoft.com/office/drawing/2014/main" id="{508C739F-C42A-134E-BE34-E19568D99252}"/>
              </a:ext>
            </a:extLst>
          </p:cNvPr>
          <p:cNvSpPr txBox="1"/>
          <p:nvPr/>
        </p:nvSpPr>
        <p:spPr>
          <a:xfrm>
            <a:off x="1320806" y="2596785"/>
            <a:ext cx="3730166" cy="2547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Syntax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endParaRPr lang="en-CA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PARTITION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SUM(column1)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OVER(PARTIRION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column2)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17087-F57D-6345-8810-FC8050EA7717}"/>
              </a:ext>
            </a:extLst>
          </p:cNvPr>
          <p:cNvCxnSpPr/>
          <p:nvPr/>
        </p:nvCxnSpPr>
        <p:spPr>
          <a:xfrm>
            <a:off x="5704114" y="1738971"/>
            <a:ext cx="0" cy="46321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DFC002-A124-A249-BDD5-A04ED096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65" y="1483145"/>
            <a:ext cx="2044700" cy="24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93FD0-CDE4-FB47-BAA0-6DB9BF5E4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66" y="1778652"/>
            <a:ext cx="2044700" cy="115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B1DC3-9716-7E4A-82B0-18DA794AC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66" y="3153338"/>
            <a:ext cx="5944552" cy="232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B602D1-452A-324C-A16B-4339A21CC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665" y="3386238"/>
            <a:ext cx="2952985" cy="1539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834948-4D31-0746-BE54-5EEF3B69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674" y="5164421"/>
            <a:ext cx="3017231" cy="1566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0C1C7-1619-1845-ACAB-A35815820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664" y="4949924"/>
            <a:ext cx="5944545" cy="217205"/>
          </a:xfrm>
          <a:prstGeom prst="rect">
            <a:avLst/>
          </a:prstGeom>
        </p:spPr>
      </p:pic>
      <p:sp>
        <p:nvSpPr>
          <p:cNvPr id="15" name="Rectangle 92">
            <a:extLst>
              <a:ext uri="{FF2B5EF4-FFF2-40B4-BE49-F238E27FC236}">
                <a16:creationId xmlns:a16="http://schemas.microsoft.com/office/drawing/2014/main" id="{FA561EB3-D77B-AD45-A113-4EEBE5EB13D7}"/>
              </a:ext>
            </a:extLst>
          </p:cNvPr>
          <p:cNvSpPr txBox="1"/>
          <p:nvPr/>
        </p:nvSpPr>
        <p:spPr>
          <a:xfrm>
            <a:off x="9301679" y="1387811"/>
            <a:ext cx="2890320" cy="1232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ja-JP" dirty="0"/>
              <a:t>PARTITION</a:t>
            </a:r>
            <a:r>
              <a:rPr lang="zh-CN" altLang="en-US" dirty="0"/>
              <a:t>：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Break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397111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Freeform 11"/>
          <p:cNvSpPr/>
          <p:nvPr/>
        </p:nvSpPr>
        <p:spPr>
          <a:xfrm>
            <a:off x="7919260" y="3319064"/>
            <a:ext cx="4272739" cy="3538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61E5CB">
                  <a:alpha val="10000"/>
                </a:srgbClr>
              </a:gs>
              <a:gs pos="100000">
                <a:srgbClr val="61E5CB">
                  <a:alpha val="49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Freeform 11"/>
          <p:cNvSpPr/>
          <p:nvPr/>
        </p:nvSpPr>
        <p:spPr>
          <a:xfrm flipH="1" flipV="1">
            <a:off x="-14385" y="-1"/>
            <a:ext cx="2890320" cy="231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600" extrusionOk="0">
                <a:moveTo>
                  <a:pt x="17647" y="0"/>
                </a:moveTo>
                <a:cubicBezTo>
                  <a:pt x="16535" y="0"/>
                  <a:pt x="15253" y="501"/>
                  <a:pt x="13958" y="2019"/>
                </a:cubicBezTo>
                <a:cubicBezTo>
                  <a:pt x="9928" y="6753"/>
                  <a:pt x="12139" y="15122"/>
                  <a:pt x="8764" y="15364"/>
                </a:cubicBezTo>
                <a:cubicBezTo>
                  <a:pt x="8411" y="15380"/>
                  <a:pt x="8097" y="15396"/>
                  <a:pt x="7783" y="15396"/>
                </a:cubicBezTo>
                <a:cubicBezTo>
                  <a:pt x="7115" y="15396"/>
                  <a:pt x="6540" y="15348"/>
                  <a:pt x="6029" y="15299"/>
                </a:cubicBezTo>
                <a:cubicBezTo>
                  <a:pt x="5506" y="15251"/>
                  <a:pt x="5048" y="15202"/>
                  <a:pt x="4616" y="15202"/>
                </a:cubicBezTo>
                <a:cubicBezTo>
                  <a:pt x="3753" y="15202"/>
                  <a:pt x="2981" y="15396"/>
                  <a:pt x="2013" y="16139"/>
                </a:cubicBezTo>
                <a:cubicBezTo>
                  <a:pt x="-499" y="18078"/>
                  <a:pt x="50" y="21600"/>
                  <a:pt x="50" y="21600"/>
                </a:cubicBezTo>
                <a:cubicBezTo>
                  <a:pt x="21101" y="21600"/>
                  <a:pt x="21101" y="21600"/>
                  <a:pt x="21101" y="21600"/>
                </a:cubicBezTo>
                <a:cubicBezTo>
                  <a:pt x="21101" y="1616"/>
                  <a:pt x="21101" y="1616"/>
                  <a:pt x="21101" y="1616"/>
                </a:cubicBezTo>
                <a:cubicBezTo>
                  <a:pt x="21101" y="1616"/>
                  <a:pt x="19649" y="0"/>
                  <a:pt x="17647" y="0"/>
                </a:cubicBezTo>
              </a:path>
            </a:pathLst>
          </a:custGeom>
          <a:gradFill>
            <a:gsLst>
              <a:gs pos="0">
                <a:srgbClr val="754A7D"/>
              </a:gs>
              <a:gs pos="47000">
                <a:srgbClr val="6E8299"/>
              </a:gs>
              <a:gs pos="100000">
                <a:srgbClr val="61E5CB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010618" y="637110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843" name="Rectangle 197"/>
          <p:cNvSpPr txBox="1"/>
          <p:nvPr/>
        </p:nvSpPr>
        <p:spPr>
          <a:xfrm>
            <a:off x="2875935" y="878347"/>
            <a:ext cx="86787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endParaRPr lang="en-CA" altLang="ja-JP" dirty="0"/>
          </a:p>
        </p:txBody>
      </p:sp>
      <p:sp>
        <p:nvSpPr>
          <p:cNvPr id="8" name="Rectangle 92">
            <a:extLst>
              <a:ext uri="{FF2B5EF4-FFF2-40B4-BE49-F238E27FC236}">
                <a16:creationId xmlns:a16="http://schemas.microsoft.com/office/drawing/2014/main" id="{508C739F-C42A-134E-BE34-E19568D99252}"/>
              </a:ext>
            </a:extLst>
          </p:cNvPr>
          <p:cNvSpPr txBox="1"/>
          <p:nvPr/>
        </p:nvSpPr>
        <p:spPr>
          <a:xfrm>
            <a:off x="1320806" y="2596785"/>
            <a:ext cx="3730166" cy="2547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Syntax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endParaRPr lang="en-CA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ORDER</a:t>
            </a:r>
            <a:r>
              <a:rPr lang="zh-CN" altLang="en-US" sz="1600" dirty="0"/>
              <a:t>：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SUM(column1)</a:t>
            </a:r>
            <a:r>
              <a:rPr lang="zh-CN" altLang="en-US" sz="1600" dirty="0"/>
              <a:t> 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OVER(ORDER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column2)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table_name</a:t>
            </a:r>
            <a:r>
              <a:rPr lang="en-US" altLang="zh-CN" sz="1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17087-F57D-6345-8810-FC8050EA7717}"/>
              </a:ext>
            </a:extLst>
          </p:cNvPr>
          <p:cNvCxnSpPr/>
          <p:nvPr/>
        </p:nvCxnSpPr>
        <p:spPr>
          <a:xfrm>
            <a:off x="5704114" y="1738971"/>
            <a:ext cx="0" cy="46321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DFC002-A124-A249-BDD5-A04ED096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65" y="1483145"/>
            <a:ext cx="2044700" cy="24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93FD0-CDE4-FB47-BAA0-6DB9BF5E4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66" y="1778652"/>
            <a:ext cx="2044700" cy="1154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38ACB-08DA-584E-A4F0-F2C56EB9D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65" y="3038839"/>
            <a:ext cx="5883382" cy="267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49FB4-D67E-4E49-9163-62B6A61BE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664" y="3289137"/>
            <a:ext cx="2913439" cy="150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B2F2A4-3212-A149-B3C3-5A0B9D0F02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665" y="5167974"/>
            <a:ext cx="2881542" cy="1484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98766-C097-4F48-A4C9-23692821B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665" y="4966110"/>
            <a:ext cx="5883384" cy="253698"/>
          </a:xfrm>
          <a:prstGeom prst="rect">
            <a:avLst/>
          </a:prstGeom>
        </p:spPr>
      </p:pic>
      <p:sp>
        <p:nvSpPr>
          <p:cNvPr id="15" name="Rectangle 92">
            <a:extLst>
              <a:ext uri="{FF2B5EF4-FFF2-40B4-BE49-F238E27FC236}">
                <a16:creationId xmlns:a16="http://schemas.microsoft.com/office/drawing/2014/main" id="{9E55518E-680D-984F-8EBB-240F50F66800}"/>
              </a:ext>
            </a:extLst>
          </p:cNvPr>
          <p:cNvSpPr txBox="1"/>
          <p:nvPr/>
        </p:nvSpPr>
        <p:spPr>
          <a:xfrm>
            <a:off x="9301679" y="1290255"/>
            <a:ext cx="2890320" cy="1663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40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ja-JP" dirty="0"/>
              <a:t>ORDE</a:t>
            </a:r>
            <a:r>
              <a:rPr lang="en-US" altLang="zh-CN" dirty="0"/>
              <a:t>R</a:t>
            </a:r>
            <a:r>
              <a:rPr lang="zh-CN" altLang="en-US" dirty="0"/>
              <a:t>：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Sort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CA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Cumulate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531937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24175</TotalTime>
  <Words>635</Words>
  <Application>Microsoft Macintosh PowerPoint</Application>
  <PresentationFormat>Widescreen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Segoe UI</vt:lpstr>
      <vt:lpstr>Arial</vt:lpstr>
      <vt:lpstr>Calibri</vt:lpstr>
      <vt:lpstr>Calibri Light</vt:lpstr>
      <vt:lpstr>Century Gothic</vt:lpstr>
      <vt:lpstr>Wingdings</vt:lpstr>
      <vt:lpstr>Office Theme</vt:lpstr>
      <vt:lpstr>CHAPTER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 Li</cp:lastModifiedBy>
  <cp:revision>185</cp:revision>
  <dcterms:modified xsi:type="dcterms:W3CDTF">2020-07-07T18:06:54Z</dcterms:modified>
</cp:coreProperties>
</file>