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1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BA8B-DB62-1742-A998-3FD1DB1476AE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B18-D4C5-9A49-9F36-887E44AF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1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BA8B-DB62-1742-A998-3FD1DB1476AE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B18-D4C5-9A49-9F36-887E44AF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7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BA8B-DB62-1742-A998-3FD1DB1476AE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B18-D4C5-9A49-9F36-887E44AF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2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BA8B-DB62-1742-A998-3FD1DB1476AE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B18-D4C5-9A49-9F36-887E44AF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BA8B-DB62-1742-A998-3FD1DB1476AE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B18-D4C5-9A49-9F36-887E44AF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5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BA8B-DB62-1742-A998-3FD1DB1476AE}" type="datetimeFigureOut">
              <a:rPr lang="en-US" smtClean="0"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B18-D4C5-9A49-9F36-887E44AF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1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BA8B-DB62-1742-A998-3FD1DB1476AE}" type="datetimeFigureOut">
              <a:rPr lang="en-US" smtClean="0"/>
              <a:t>6/2/17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B18-D4C5-9A49-9F36-887E44AF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2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BA8B-DB62-1742-A998-3FD1DB1476AE}" type="datetimeFigureOut">
              <a:rPr lang="en-US" smtClean="0"/>
              <a:t>6/2/17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B18-D4C5-9A49-9F36-887E44AF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2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BA8B-DB62-1742-A998-3FD1DB1476AE}" type="datetimeFigureOut">
              <a:rPr lang="en-US" smtClean="0"/>
              <a:t>6/2/17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B18-D4C5-9A49-9F36-887E44AF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4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BA8B-DB62-1742-A998-3FD1DB1476AE}" type="datetimeFigureOut">
              <a:rPr lang="en-US" smtClean="0"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B18-D4C5-9A49-9F36-887E44AF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4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BA8B-DB62-1742-A998-3FD1DB1476AE}" type="datetimeFigureOut">
              <a:rPr lang="en-US" smtClean="0"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B18-D4C5-9A49-9F36-887E44AF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3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2BA8B-DB62-1742-A998-3FD1DB1476AE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EB18-D4C5-9A49-9F36-887E44AF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4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952" y="1081759"/>
            <a:ext cx="7964248" cy="2518691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Insight Data Science Project Demo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                                </a:t>
            </a:r>
            <a:r>
              <a:rPr lang="en-US" dirty="0" smtClean="0"/>
              <a:t>Job identifier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Jade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5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37260" y="1996179"/>
            <a:ext cx="7945481" cy="4032222"/>
            <a:chOff x="1119524" y="2137281"/>
            <a:chExt cx="7945481" cy="4032222"/>
          </a:xfrm>
        </p:grpSpPr>
        <p:pic>
          <p:nvPicPr>
            <p:cNvPr id="5" name="Picture 4" descr="trouble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4298" y="2916041"/>
              <a:ext cx="2046098" cy="2728131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1119524" y="2137281"/>
              <a:ext cx="7945481" cy="4032222"/>
              <a:chOff x="1119524" y="2137281"/>
              <a:chExt cx="7945481" cy="403222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348498" y="2731375"/>
                <a:ext cx="25628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Charter Black"/>
                    <a:cs typeface="Charter Black"/>
                  </a:rPr>
                  <a:t>Data</a:t>
                </a:r>
                <a:r>
                  <a:rPr lang="en-US" sz="2400" dirty="0" smtClean="0">
                    <a:latin typeface="Charter Black"/>
                    <a:cs typeface="Charter Black"/>
                  </a:rPr>
                  <a:t> Scientist</a:t>
                </a:r>
                <a:r>
                  <a:rPr lang="en-US" altLang="zh-CN" sz="2400" dirty="0" smtClean="0">
                    <a:latin typeface="Charter Black"/>
                    <a:cs typeface="Charter Black"/>
                  </a:rPr>
                  <a:t>?</a:t>
                </a:r>
                <a:endParaRPr lang="en-US" sz="2400" dirty="0">
                  <a:latin typeface="Charter Black"/>
                  <a:cs typeface="Charter Black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9524" y="4405252"/>
                <a:ext cx="26172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Charter Black"/>
                    <a:cs typeface="Charter Black"/>
                  </a:rPr>
                  <a:t>Data</a:t>
                </a:r>
                <a:r>
                  <a:rPr lang="en-US" sz="2400" dirty="0" smtClean="0">
                    <a:latin typeface="Charter Black"/>
                    <a:cs typeface="Charter Black"/>
                  </a:rPr>
                  <a:t> Engineer</a:t>
                </a:r>
                <a:r>
                  <a:rPr lang="en-US" altLang="zh-CN" sz="2400" dirty="0" smtClean="0">
                    <a:latin typeface="Charter Black"/>
                    <a:cs typeface="Charter Black"/>
                  </a:rPr>
                  <a:t>?</a:t>
                </a:r>
                <a:endParaRPr lang="en-US" sz="2400" dirty="0">
                  <a:latin typeface="Charter Black"/>
                  <a:cs typeface="Charter Black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093912" y="5459506"/>
                <a:ext cx="23708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Charter Black"/>
                    <a:cs typeface="Charter Black"/>
                  </a:rPr>
                  <a:t>Data</a:t>
                </a:r>
                <a:r>
                  <a:rPr lang="en-US" sz="2400" dirty="0" smtClean="0">
                    <a:latin typeface="Charter Black"/>
                    <a:cs typeface="Charter Black"/>
                  </a:rPr>
                  <a:t> Analyst</a:t>
                </a:r>
                <a:r>
                  <a:rPr lang="en-US" altLang="zh-CN" sz="2400" dirty="0" smtClean="0">
                    <a:latin typeface="Charter Black"/>
                    <a:cs typeface="Charter Black"/>
                  </a:rPr>
                  <a:t>?</a:t>
                </a:r>
                <a:endParaRPr lang="en-US" sz="2400" dirty="0">
                  <a:latin typeface="Charter Black"/>
                  <a:cs typeface="Charter Black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160072" y="2731375"/>
                <a:ext cx="26310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Charter Black"/>
                    <a:cs typeface="Charter Black"/>
                  </a:rPr>
                  <a:t>Data</a:t>
                </a:r>
                <a:r>
                  <a:rPr lang="en-US" sz="2400" dirty="0" smtClean="0">
                    <a:latin typeface="Charter Black"/>
                    <a:cs typeface="Charter Black"/>
                  </a:rPr>
                  <a:t> Architect</a:t>
                </a:r>
                <a:r>
                  <a:rPr lang="en-US" altLang="zh-CN" sz="2400" dirty="0" smtClean="0">
                    <a:latin typeface="Charter Black"/>
                    <a:cs typeface="Charter Black"/>
                  </a:rPr>
                  <a:t>?</a:t>
                </a:r>
                <a:endParaRPr lang="en-US" sz="2400" dirty="0">
                  <a:latin typeface="Charter Black"/>
                  <a:cs typeface="Charter Black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519398" y="5707838"/>
                <a:ext cx="4173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Charter Black"/>
                    <a:cs typeface="Charter Black"/>
                  </a:rPr>
                  <a:t>Data</a:t>
                </a:r>
                <a:r>
                  <a:rPr lang="en-US" sz="2400" dirty="0" smtClean="0">
                    <a:latin typeface="Charter Black"/>
                    <a:cs typeface="Charter Black"/>
                  </a:rPr>
                  <a:t>base</a:t>
                </a:r>
                <a:r>
                  <a:rPr lang="zh-CN" altLang="en-US" sz="2400" dirty="0" smtClean="0">
                    <a:latin typeface="Charter Black"/>
                    <a:cs typeface="Charter Black"/>
                  </a:rPr>
                  <a:t> </a:t>
                </a:r>
                <a:r>
                  <a:rPr lang="en-US" altLang="zh-CN" sz="2400" dirty="0" smtClean="0">
                    <a:latin typeface="Charter Black"/>
                    <a:cs typeface="Charter Black"/>
                  </a:rPr>
                  <a:t>Administrator?</a:t>
                </a:r>
                <a:endParaRPr lang="en-US" sz="2400" dirty="0">
                  <a:latin typeface="Charter Black"/>
                  <a:cs typeface="Charter Black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72829" y="4220586"/>
                <a:ext cx="2592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Charter Black"/>
                    <a:cs typeface="Charter Black"/>
                  </a:rPr>
                  <a:t>Data</a:t>
                </a:r>
                <a:r>
                  <a:rPr lang="en-US" sz="2400" dirty="0" smtClean="0">
                    <a:latin typeface="Charter Black"/>
                    <a:cs typeface="Charter Black"/>
                  </a:rPr>
                  <a:t> Manager</a:t>
                </a:r>
                <a:r>
                  <a:rPr lang="en-US" altLang="zh-CN" sz="2400" dirty="0" smtClean="0">
                    <a:latin typeface="Charter Black"/>
                    <a:cs typeface="Charter Black"/>
                  </a:rPr>
                  <a:t>?</a:t>
                </a:r>
                <a:endParaRPr lang="en-US" sz="2400" dirty="0">
                  <a:latin typeface="Charter Black"/>
                  <a:cs typeface="Charter Black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91484" y="2137281"/>
                <a:ext cx="21512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Charter Black"/>
                    <a:cs typeface="Charter Black"/>
                  </a:rPr>
                  <a:t>Statistician?</a:t>
                </a:r>
                <a:endParaRPr lang="en-US" sz="2400" dirty="0">
                  <a:latin typeface="Charter Black"/>
                  <a:cs typeface="Charter Blac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733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Mockup: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599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3600" b="1" u="sng" dirty="0" err="1" smtClean="0">
                <a:latin typeface="Avenir Black"/>
                <a:cs typeface="Avenir Black"/>
              </a:rPr>
              <a:t>Jobreaker</a:t>
            </a:r>
            <a:endParaRPr lang="en-US" dirty="0" smtClean="0"/>
          </a:p>
          <a:p>
            <a:pPr marL="0" indent="0">
              <a:buNone/>
            </a:pPr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   Copy paste or type in the job description below: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41897" y="4750332"/>
            <a:ext cx="4391179" cy="6584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See candidate job titles</a:t>
            </a:r>
            <a:endParaRPr lang="en-US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57074" y="2938645"/>
            <a:ext cx="7610689" cy="14937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86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Mockup: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599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3600" b="1" u="sng" dirty="0" err="1" smtClean="0">
                <a:latin typeface="Avenir Black"/>
                <a:cs typeface="Avenir Black"/>
              </a:rPr>
              <a:t>Jobreaker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>
                <a:latin typeface="Arial"/>
                <a:cs typeface="Arial"/>
              </a:rPr>
              <a:t>	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We found the following job titles that best suit     your description:</a:t>
            </a:r>
          </a:p>
          <a:p>
            <a:pPr marL="0" indent="0">
              <a:buNone/>
            </a:pPr>
            <a:endParaRPr lang="en-US" sz="28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>
                <a:latin typeface="Charter Black"/>
                <a:cs typeface="Charter Black"/>
              </a:rPr>
              <a:t>	</a:t>
            </a:r>
            <a:r>
              <a:rPr lang="en-US" sz="2400" dirty="0" smtClean="0">
                <a:latin typeface="Charter Black"/>
                <a:cs typeface="Charter Black"/>
              </a:rPr>
              <a:t>Data scientist (72%)</a:t>
            </a:r>
          </a:p>
          <a:p>
            <a:pPr marL="0" indent="0">
              <a:buNone/>
            </a:pPr>
            <a:r>
              <a:rPr lang="en-US" sz="2400" dirty="0">
                <a:latin typeface="Charter Black"/>
                <a:cs typeface="Charter Black"/>
              </a:rPr>
              <a:t>	</a:t>
            </a:r>
            <a:r>
              <a:rPr lang="en-US" sz="2400" dirty="0" smtClean="0">
                <a:latin typeface="Charter Black"/>
                <a:cs typeface="Charter Black"/>
              </a:rPr>
              <a:t>Data engineer (18%)</a:t>
            </a:r>
          </a:p>
          <a:p>
            <a:pPr marL="0" indent="0">
              <a:buNone/>
            </a:pPr>
            <a:r>
              <a:rPr lang="en-US" sz="2400" dirty="0">
                <a:latin typeface="Charter Black"/>
                <a:cs typeface="Charter Black"/>
              </a:rPr>
              <a:t>	</a:t>
            </a:r>
            <a:r>
              <a:rPr lang="en-US" sz="2400" dirty="0" smtClean="0">
                <a:latin typeface="Charter Black"/>
                <a:cs typeface="Charter Black"/>
              </a:rPr>
              <a:t>Data analyst (7%)</a:t>
            </a:r>
          </a:p>
          <a:p>
            <a:pPr marL="0" indent="0">
              <a:buNone/>
            </a:pPr>
            <a:r>
              <a:rPr lang="en-US" sz="2400" dirty="0">
                <a:latin typeface="Charter Black"/>
                <a:cs typeface="Charter Black"/>
              </a:rPr>
              <a:t>	</a:t>
            </a:r>
            <a:r>
              <a:rPr lang="en-US" sz="2400" dirty="0" smtClean="0">
                <a:latin typeface="Charter Black"/>
                <a:cs typeface="Charter Black"/>
              </a:rPr>
              <a:t>Product manager (2%)</a:t>
            </a:r>
          </a:p>
        </p:txBody>
      </p:sp>
    </p:spTree>
    <p:extLst>
      <p:ext uri="{BB962C8B-B14F-4D97-AF65-F5344CB8AC3E}">
        <p14:creationId xmlns:p14="http://schemas.microsoft.com/office/powerpoint/2010/main" val="175373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Indeed.com</a:t>
            </a:r>
            <a:r>
              <a:rPr lang="en-US" dirty="0" smtClean="0"/>
              <a:t> API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21371" y="2297685"/>
            <a:ext cx="8093187" cy="3828479"/>
            <a:chOff x="521371" y="2297685"/>
            <a:chExt cx="8093187" cy="3828479"/>
          </a:xfrm>
        </p:grpSpPr>
        <p:pic>
          <p:nvPicPr>
            <p:cNvPr id="4" name="Picture 3" descr="DE_WC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893" y="2774947"/>
              <a:ext cx="4468288" cy="3351216"/>
            </a:xfrm>
            <a:prstGeom prst="rect">
              <a:avLst/>
            </a:prstGeom>
          </p:spPr>
        </p:pic>
        <p:pic>
          <p:nvPicPr>
            <p:cNvPr id="5" name="Picture 4" descr="DS_WC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5824" y="2774948"/>
              <a:ext cx="4499336" cy="335121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21371" y="2297685"/>
              <a:ext cx="19471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 engineer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42080" y="2297685"/>
              <a:ext cx="18724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 scientist</a:t>
              </a:r>
              <a:endParaRPr lang="en-US" sz="2400" dirty="0"/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>
              <a:off x="2468539" y="2528518"/>
              <a:ext cx="4273541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232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NLP</a:t>
            </a:r>
          </a:p>
          <a:p>
            <a:pPr lvl="1"/>
            <a:r>
              <a:rPr lang="en-US" dirty="0" smtClean="0"/>
              <a:t>Bag of words -&gt; word2vec -&gt; feature engineering</a:t>
            </a:r>
            <a:endParaRPr lang="en-US" dirty="0"/>
          </a:p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Logistic regression, decision tree, random forest</a:t>
            </a:r>
          </a:p>
          <a:p>
            <a:pPr lvl="1"/>
            <a:r>
              <a:rPr lang="en-US" dirty="0" smtClean="0"/>
              <a:t>Cross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</a:t>
            </a:r>
            <a:endParaRPr lang="en-US" dirty="0"/>
          </a:p>
          <a:p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importance</a:t>
            </a:r>
          </a:p>
          <a:p>
            <a:pPr lvl="1"/>
            <a:r>
              <a:rPr lang="en-US" dirty="0" smtClean="0"/>
              <a:t>Confusion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467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86</Words>
  <Application>Microsoft Macintosh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Insight Data Science Project Demo                                    Job identifier </vt:lpstr>
      <vt:lpstr>Problem</vt:lpstr>
      <vt:lpstr>Mockup: product</vt:lpstr>
      <vt:lpstr>Mockup: output</vt:lpstr>
      <vt:lpstr>Data</vt:lpstr>
      <vt:lpstr>Techniques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identifier</dc:title>
  <dc:creator>Jade Zhang</dc:creator>
  <cp:lastModifiedBy>Jade Zhang</cp:lastModifiedBy>
  <cp:revision>17</cp:revision>
  <dcterms:created xsi:type="dcterms:W3CDTF">2017-06-02T16:48:24Z</dcterms:created>
  <dcterms:modified xsi:type="dcterms:W3CDTF">2017-06-02T18:56:57Z</dcterms:modified>
</cp:coreProperties>
</file>