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12"/>
  </p:notesMasterIdLst>
  <p:sldIdLst>
    <p:sldId id="256" r:id="rId2"/>
    <p:sldId id="258" r:id="rId3"/>
    <p:sldId id="260" r:id="rId4"/>
    <p:sldId id="261" r:id="rId5"/>
    <p:sldId id="268" r:id="rId6"/>
    <p:sldId id="269" r:id="rId7"/>
    <p:sldId id="271" r:id="rId8"/>
    <p:sldId id="270" r:id="rId9"/>
    <p:sldId id="265"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05" autoAdjust="0"/>
  </p:normalViewPr>
  <p:slideViewPr>
    <p:cSldViewPr snapToGrid="0" snapToObjects="1">
      <p:cViewPr varScale="1">
        <p:scale>
          <a:sx n="55" d="100"/>
          <a:sy n="55" d="100"/>
        </p:scale>
        <p:origin x="-13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_rels/data2.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B4F07-4688-384C-AB92-19A1C8A95A29}" type="doc">
      <dgm:prSet loTypeId="urn:microsoft.com/office/officeart/2005/8/layout/StepDownProcess" loCatId="" qsTypeId="urn:microsoft.com/office/officeart/2005/8/quickstyle/simple4" qsCatId="simple" csTypeId="urn:microsoft.com/office/officeart/2005/8/colors/colorful1" csCatId="colorful" phldr="1"/>
      <dgm:spPr/>
      <dgm:t>
        <a:bodyPr/>
        <a:lstStyle/>
        <a:p>
          <a:endParaRPr lang="en-US"/>
        </a:p>
      </dgm:t>
    </dgm:pt>
    <dgm:pt modelId="{E3180DEF-869E-1C45-AFAE-C4F8595666D2}">
      <dgm:prSet phldrT="[Text]" custT="1"/>
      <dgm:spPr/>
      <dgm:t>
        <a:bodyPr/>
        <a:lstStyle/>
        <a:p>
          <a:r>
            <a:rPr lang="en-US" sz="2000" dirty="0" smtClean="0">
              <a:solidFill>
                <a:srgbClr val="000000"/>
              </a:solidFill>
            </a:rPr>
            <a:t>Preprocessing</a:t>
          </a:r>
          <a:endParaRPr lang="en-US" sz="2000" dirty="0">
            <a:solidFill>
              <a:srgbClr val="000000"/>
            </a:solidFill>
          </a:endParaRPr>
        </a:p>
      </dgm:t>
    </dgm:pt>
    <dgm:pt modelId="{DB473793-18FB-9544-A958-10766DF68241}" type="parTrans" cxnId="{64360EBC-056C-174F-A790-4C727C5C56E5}">
      <dgm:prSet/>
      <dgm:spPr/>
      <dgm:t>
        <a:bodyPr/>
        <a:lstStyle/>
        <a:p>
          <a:endParaRPr lang="en-US" sz="2400">
            <a:solidFill>
              <a:srgbClr val="000000"/>
            </a:solidFill>
          </a:endParaRPr>
        </a:p>
      </dgm:t>
    </dgm:pt>
    <dgm:pt modelId="{700AD3EF-2E1E-D642-9AFC-E097D4E7410D}" type="sibTrans" cxnId="{64360EBC-056C-174F-A790-4C727C5C56E5}">
      <dgm:prSet/>
      <dgm:spPr/>
      <dgm:t>
        <a:bodyPr/>
        <a:lstStyle/>
        <a:p>
          <a:endParaRPr lang="en-US" sz="2400">
            <a:solidFill>
              <a:srgbClr val="000000"/>
            </a:solidFill>
          </a:endParaRPr>
        </a:p>
      </dgm:t>
    </dgm:pt>
    <dgm:pt modelId="{02B7B71F-650F-B44E-BC6B-E95CF1868992}">
      <dgm:prSet phldrT="[Text]" custT="1"/>
      <dgm:spPr/>
      <dgm:t>
        <a:bodyPr/>
        <a:lstStyle/>
        <a:p>
          <a:r>
            <a:rPr lang="en-US" sz="1600" dirty="0" smtClean="0">
              <a:solidFill>
                <a:srgbClr val="000000"/>
              </a:solidFill>
            </a:rPr>
            <a:t>Clean </a:t>
          </a:r>
          <a:r>
            <a:rPr lang="en-US" sz="1600" dirty="0" err="1" smtClean="0">
              <a:solidFill>
                <a:srgbClr val="000000"/>
              </a:solidFill>
            </a:rPr>
            <a:t>stopwords</a:t>
          </a:r>
          <a:r>
            <a:rPr lang="en-US" sz="1600" dirty="0" smtClean="0">
              <a:solidFill>
                <a:srgbClr val="000000"/>
              </a:solidFill>
            </a:rPr>
            <a:t>, non-letters, URL, etc.</a:t>
          </a:r>
          <a:endParaRPr lang="en-US" sz="1600" dirty="0">
            <a:solidFill>
              <a:srgbClr val="000000"/>
            </a:solidFill>
          </a:endParaRPr>
        </a:p>
      </dgm:t>
    </dgm:pt>
    <dgm:pt modelId="{41AB3D33-0DA3-0545-BD22-D09EE562B36B}" type="parTrans" cxnId="{01F7DFDF-DD5E-8B48-A3DB-8F327C049B8E}">
      <dgm:prSet/>
      <dgm:spPr/>
      <dgm:t>
        <a:bodyPr/>
        <a:lstStyle/>
        <a:p>
          <a:endParaRPr lang="en-US" sz="2400">
            <a:solidFill>
              <a:srgbClr val="000000"/>
            </a:solidFill>
          </a:endParaRPr>
        </a:p>
      </dgm:t>
    </dgm:pt>
    <dgm:pt modelId="{12F7ECAD-A241-AF48-A36E-A658B6E8AFC5}" type="sibTrans" cxnId="{01F7DFDF-DD5E-8B48-A3DB-8F327C049B8E}">
      <dgm:prSet/>
      <dgm:spPr/>
      <dgm:t>
        <a:bodyPr/>
        <a:lstStyle/>
        <a:p>
          <a:endParaRPr lang="en-US" sz="2400">
            <a:solidFill>
              <a:srgbClr val="000000"/>
            </a:solidFill>
          </a:endParaRPr>
        </a:p>
      </dgm:t>
    </dgm:pt>
    <dgm:pt modelId="{E0006FB6-9CAD-2A4C-A472-8346EA153D2D}">
      <dgm:prSet phldrT="[Text]" custT="1"/>
      <dgm:spPr/>
      <dgm:t>
        <a:bodyPr/>
        <a:lstStyle/>
        <a:p>
          <a:r>
            <a:rPr lang="en-US" sz="2000" dirty="0" smtClean="0">
              <a:solidFill>
                <a:srgbClr val="000000"/>
              </a:solidFill>
            </a:rPr>
            <a:t>Getting features</a:t>
          </a:r>
          <a:endParaRPr lang="en-US" sz="2000" dirty="0">
            <a:solidFill>
              <a:srgbClr val="000000"/>
            </a:solidFill>
          </a:endParaRPr>
        </a:p>
      </dgm:t>
    </dgm:pt>
    <dgm:pt modelId="{668B7BA7-362D-7647-B3FE-28801C35EC88}" type="parTrans" cxnId="{56078284-5970-EF4D-A831-04F2AF513B80}">
      <dgm:prSet/>
      <dgm:spPr/>
      <dgm:t>
        <a:bodyPr/>
        <a:lstStyle/>
        <a:p>
          <a:endParaRPr lang="en-US" sz="2400">
            <a:solidFill>
              <a:srgbClr val="000000"/>
            </a:solidFill>
          </a:endParaRPr>
        </a:p>
      </dgm:t>
    </dgm:pt>
    <dgm:pt modelId="{8D6C2087-C48C-1245-8CB9-C20A48A6715E}" type="sibTrans" cxnId="{56078284-5970-EF4D-A831-04F2AF513B80}">
      <dgm:prSet/>
      <dgm:spPr/>
      <dgm:t>
        <a:bodyPr/>
        <a:lstStyle/>
        <a:p>
          <a:endParaRPr lang="en-US" sz="2400">
            <a:solidFill>
              <a:srgbClr val="000000"/>
            </a:solidFill>
          </a:endParaRPr>
        </a:p>
      </dgm:t>
    </dgm:pt>
    <dgm:pt modelId="{A25BB8C0-DA7B-7847-A844-B17587E25939}">
      <dgm:prSet phldrT="[Text]" custT="1"/>
      <dgm:spPr/>
      <dgm:t>
        <a:bodyPr/>
        <a:lstStyle/>
        <a:p>
          <a:r>
            <a:rPr lang="en-US" sz="1600" dirty="0" smtClean="0">
              <a:solidFill>
                <a:srgbClr val="000000"/>
              </a:solidFill>
            </a:rPr>
            <a:t>TF-IDF</a:t>
          </a:r>
          <a:endParaRPr lang="en-US" sz="1600" dirty="0">
            <a:solidFill>
              <a:srgbClr val="000000"/>
            </a:solidFill>
          </a:endParaRPr>
        </a:p>
      </dgm:t>
    </dgm:pt>
    <dgm:pt modelId="{562D213C-AEED-9943-9B06-9D58C7C2F2FC}" type="parTrans" cxnId="{05363E04-416D-0247-9398-C1572C21AB5F}">
      <dgm:prSet/>
      <dgm:spPr/>
      <dgm:t>
        <a:bodyPr/>
        <a:lstStyle/>
        <a:p>
          <a:endParaRPr lang="en-US" sz="2400">
            <a:solidFill>
              <a:srgbClr val="000000"/>
            </a:solidFill>
          </a:endParaRPr>
        </a:p>
      </dgm:t>
    </dgm:pt>
    <dgm:pt modelId="{496376AC-FC47-E84B-9F17-3EC7CA141A27}" type="sibTrans" cxnId="{05363E04-416D-0247-9398-C1572C21AB5F}">
      <dgm:prSet/>
      <dgm:spPr/>
      <dgm:t>
        <a:bodyPr/>
        <a:lstStyle/>
        <a:p>
          <a:endParaRPr lang="en-US" sz="2400">
            <a:solidFill>
              <a:srgbClr val="000000"/>
            </a:solidFill>
          </a:endParaRPr>
        </a:p>
      </dgm:t>
    </dgm:pt>
    <dgm:pt modelId="{F3657724-8BA1-0E46-8FB5-060F400D86F0}">
      <dgm:prSet phldrT="[Text]" custT="1"/>
      <dgm:spPr/>
      <dgm:t>
        <a:bodyPr/>
        <a:lstStyle/>
        <a:p>
          <a:r>
            <a:rPr lang="en-US" sz="2000" dirty="0" smtClean="0">
              <a:solidFill>
                <a:srgbClr val="000000"/>
              </a:solidFill>
            </a:rPr>
            <a:t>Classification</a:t>
          </a:r>
          <a:endParaRPr lang="en-US" sz="2000" dirty="0">
            <a:solidFill>
              <a:srgbClr val="000000"/>
            </a:solidFill>
          </a:endParaRPr>
        </a:p>
      </dgm:t>
    </dgm:pt>
    <dgm:pt modelId="{78342F3C-1229-BB41-A38A-FE521C8CDF4F}" type="parTrans" cxnId="{1B332118-BD30-9444-BC5E-04393829E96C}">
      <dgm:prSet/>
      <dgm:spPr/>
      <dgm:t>
        <a:bodyPr/>
        <a:lstStyle/>
        <a:p>
          <a:endParaRPr lang="en-US" sz="2400">
            <a:solidFill>
              <a:srgbClr val="000000"/>
            </a:solidFill>
          </a:endParaRPr>
        </a:p>
      </dgm:t>
    </dgm:pt>
    <dgm:pt modelId="{610706CC-8C65-3F43-A6B8-8894BD98BA82}" type="sibTrans" cxnId="{1B332118-BD30-9444-BC5E-04393829E96C}">
      <dgm:prSet/>
      <dgm:spPr/>
      <dgm:t>
        <a:bodyPr/>
        <a:lstStyle/>
        <a:p>
          <a:endParaRPr lang="en-US" sz="2400">
            <a:solidFill>
              <a:srgbClr val="000000"/>
            </a:solidFill>
          </a:endParaRPr>
        </a:p>
      </dgm:t>
    </dgm:pt>
    <dgm:pt modelId="{43623BC6-3DE2-2F4E-B3D9-39C7895698C7}">
      <dgm:prSet phldrT="[Text]" custT="1"/>
      <dgm:spPr/>
      <dgm:t>
        <a:bodyPr/>
        <a:lstStyle/>
        <a:p>
          <a:r>
            <a:rPr lang="en-US" sz="1600" dirty="0" smtClean="0">
              <a:solidFill>
                <a:srgbClr val="000000"/>
              </a:solidFill>
            </a:rPr>
            <a:t>Accuracy: 0.76 </a:t>
          </a:r>
          <a:endParaRPr lang="en-US" sz="1600" dirty="0">
            <a:solidFill>
              <a:srgbClr val="000000"/>
            </a:solidFill>
          </a:endParaRPr>
        </a:p>
      </dgm:t>
    </dgm:pt>
    <dgm:pt modelId="{51677B3C-0F5D-074A-96DE-20D1B69DEBB5}" type="parTrans" cxnId="{FEEE5EE4-2857-8D4B-BB26-034CF0049F94}">
      <dgm:prSet/>
      <dgm:spPr/>
      <dgm:t>
        <a:bodyPr/>
        <a:lstStyle/>
        <a:p>
          <a:endParaRPr lang="en-US" sz="2400">
            <a:solidFill>
              <a:srgbClr val="000000"/>
            </a:solidFill>
          </a:endParaRPr>
        </a:p>
      </dgm:t>
    </dgm:pt>
    <dgm:pt modelId="{3BE27E20-6CE5-D24C-BB09-4DE59F21F6EE}" type="sibTrans" cxnId="{FEEE5EE4-2857-8D4B-BB26-034CF0049F94}">
      <dgm:prSet/>
      <dgm:spPr/>
      <dgm:t>
        <a:bodyPr/>
        <a:lstStyle/>
        <a:p>
          <a:endParaRPr lang="en-US" sz="2400">
            <a:solidFill>
              <a:srgbClr val="000000"/>
            </a:solidFill>
          </a:endParaRPr>
        </a:p>
      </dgm:t>
    </dgm:pt>
    <dgm:pt modelId="{6D3DCD9F-DE6E-0544-9678-4390316E2170}">
      <dgm:prSet phldrT="[Text]" custT="1"/>
      <dgm:spPr/>
      <dgm:t>
        <a:bodyPr/>
        <a:lstStyle/>
        <a:p>
          <a:r>
            <a:rPr lang="en-US" sz="2000" dirty="0" smtClean="0">
              <a:solidFill>
                <a:srgbClr val="000000"/>
              </a:solidFill>
            </a:rPr>
            <a:t>Validation</a:t>
          </a:r>
          <a:endParaRPr lang="en-US" sz="2000" dirty="0">
            <a:solidFill>
              <a:srgbClr val="000000"/>
            </a:solidFill>
          </a:endParaRPr>
        </a:p>
      </dgm:t>
    </dgm:pt>
    <dgm:pt modelId="{2BF03D70-818D-6E4A-B716-08E54018C7C8}" type="parTrans" cxnId="{D9F60809-B8AB-D54B-B9B0-D40B8785A53C}">
      <dgm:prSet/>
      <dgm:spPr/>
      <dgm:t>
        <a:bodyPr/>
        <a:lstStyle/>
        <a:p>
          <a:endParaRPr lang="en-US" sz="2400">
            <a:solidFill>
              <a:srgbClr val="000000"/>
            </a:solidFill>
          </a:endParaRPr>
        </a:p>
      </dgm:t>
    </dgm:pt>
    <dgm:pt modelId="{A97A90AB-663F-6440-AFF7-5210E69D62E5}" type="sibTrans" cxnId="{D9F60809-B8AB-D54B-B9B0-D40B8785A53C}">
      <dgm:prSet/>
      <dgm:spPr/>
      <dgm:t>
        <a:bodyPr/>
        <a:lstStyle/>
        <a:p>
          <a:endParaRPr lang="en-US" sz="2400">
            <a:solidFill>
              <a:srgbClr val="000000"/>
            </a:solidFill>
          </a:endParaRPr>
        </a:p>
      </dgm:t>
    </dgm:pt>
    <dgm:pt modelId="{58919027-588E-AF46-97E0-2A4715AB2108}">
      <dgm:prSet phldrT="[Text]" custT="1"/>
      <dgm:spPr/>
      <dgm:t>
        <a:bodyPr/>
        <a:lstStyle/>
        <a:p>
          <a:r>
            <a:rPr lang="en-US" sz="1600" dirty="0" smtClean="0">
              <a:solidFill>
                <a:srgbClr val="000000"/>
              </a:solidFill>
            </a:rPr>
            <a:t>Random Forest</a:t>
          </a:r>
          <a:endParaRPr lang="en-US" sz="1600" dirty="0">
            <a:solidFill>
              <a:srgbClr val="000000"/>
            </a:solidFill>
          </a:endParaRPr>
        </a:p>
      </dgm:t>
    </dgm:pt>
    <dgm:pt modelId="{AE03D461-95FF-C14F-A056-E0ABC0EA4901}" type="parTrans" cxnId="{AA108824-540E-6D4E-A900-C1A57A5774BD}">
      <dgm:prSet/>
      <dgm:spPr/>
      <dgm:t>
        <a:bodyPr/>
        <a:lstStyle/>
        <a:p>
          <a:endParaRPr lang="en-US" sz="2400">
            <a:solidFill>
              <a:srgbClr val="000000"/>
            </a:solidFill>
          </a:endParaRPr>
        </a:p>
      </dgm:t>
    </dgm:pt>
    <dgm:pt modelId="{C5D2D4FF-8B9F-D24F-B77B-15A3E076F429}" type="sibTrans" cxnId="{AA108824-540E-6D4E-A900-C1A57A5774BD}">
      <dgm:prSet/>
      <dgm:spPr/>
      <dgm:t>
        <a:bodyPr/>
        <a:lstStyle/>
        <a:p>
          <a:endParaRPr lang="en-US" sz="2400">
            <a:solidFill>
              <a:srgbClr val="000000"/>
            </a:solidFill>
          </a:endParaRPr>
        </a:p>
      </dgm:t>
    </dgm:pt>
    <dgm:pt modelId="{EB891D8A-EB4E-5444-9CCF-7417F6227029}">
      <dgm:prSet phldrT="[Text]" custT="1"/>
      <dgm:spPr/>
      <dgm:t>
        <a:bodyPr/>
        <a:lstStyle/>
        <a:p>
          <a:r>
            <a:rPr lang="en-US" sz="1600" dirty="0" smtClean="0">
              <a:solidFill>
                <a:srgbClr val="000000"/>
              </a:solidFill>
            </a:rPr>
            <a:t>5-fold cross validation</a:t>
          </a:r>
          <a:endParaRPr lang="en-US" sz="1600" dirty="0">
            <a:solidFill>
              <a:srgbClr val="000000"/>
            </a:solidFill>
          </a:endParaRPr>
        </a:p>
      </dgm:t>
    </dgm:pt>
    <dgm:pt modelId="{6074AD84-2C3B-F04B-8873-BC8A811EA3DA}" type="parTrans" cxnId="{ED84AF9C-1345-4141-82D4-DBF913120FC3}">
      <dgm:prSet/>
      <dgm:spPr/>
      <dgm:t>
        <a:bodyPr/>
        <a:lstStyle/>
        <a:p>
          <a:endParaRPr lang="en-US" sz="2400">
            <a:solidFill>
              <a:srgbClr val="000000"/>
            </a:solidFill>
          </a:endParaRPr>
        </a:p>
      </dgm:t>
    </dgm:pt>
    <dgm:pt modelId="{8CA81043-1021-3F4E-8BC3-58E146EDE52E}" type="sibTrans" cxnId="{ED84AF9C-1345-4141-82D4-DBF913120FC3}">
      <dgm:prSet/>
      <dgm:spPr/>
      <dgm:t>
        <a:bodyPr/>
        <a:lstStyle/>
        <a:p>
          <a:endParaRPr lang="en-US" sz="2400">
            <a:solidFill>
              <a:srgbClr val="000000"/>
            </a:solidFill>
          </a:endParaRPr>
        </a:p>
      </dgm:t>
    </dgm:pt>
    <dgm:pt modelId="{4D742119-091E-CA42-9C0B-6E57ABEF1771}">
      <dgm:prSet phldrT="[Text]" custT="1"/>
      <dgm:spPr/>
      <dgm:t>
        <a:bodyPr/>
        <a:lstStyle/>
        <a:p>
          <a:r>
            <a:rPr lang="en-US" sz="1600" dirty="0" smtClean="0">
              <a:solidFill>
                <a:srgbClr val="000000"/>
              </a:solidFill>
            </a:rPr>
            <a:t>F1 score: 0.75</a:t>
          </a:r>
          <a:endParaRPr lang="en-US" sz="1600" dirty="0">
            <a:solidFill>
              <a:srgbClr val="000000"/>
            </a:solidFill>
          </a:endParaRPr>
        </a:p>
      </dgm:t>
    </dgm:pt>
    <dgm:pt modelId="{93674136-B0BA-204B-89F5-E861276EC658}" type="parTrans" cxnId="{A9F1CF51-DF1D-2544-8CEF-04BC13B1BC33}">
      <dgm:prSet/>
      <dgm:spPr/>
      <dgm:t>
        <a:bodyPr/>
        <a:lstStyle/>
        <a:p>
          <a:endParaRPr lang="en-US" sz="2400">
            <a:solidFill>
              <a:srgbClr val="000000"/>
            </a:solidFill>
          </a:endParaRPr>
        </a:p>
      </dgm:t>
    </dgm:pt>
    <dgm:pt modelId="{B35A6763-0960-0F44-86C4-1543B1C693CF}" type="sibTrans" cxnId="{A9F1CF51-DF1D-2544-8CEF-04BC13B1BC33}">
      <dgm:prSet/>
      <dgm:spPr/>
      <dgm:t>
        <a:bodyPr/>
        <a:lstStyle/>
        <a:p>
          <a:endParaRPr lang="en-US" sz="2400">
            <a:solidFill>
              <a:srgbClr val="000000"/>
            </a:solidFill>
          </a:endParaRPr>
        </a:p>
      </dgm:t>
    </dgm:pt>
    <dgm:pt modelId="{905135EA-74AC-A84C-972B-AFAFF00B7975}" type="pres">
      <dgm:prSet presAssocID="{F20B4F07-4688-384C-AB92-19A1C8A95A29}" presName="rootnode" presStyleCnt="0">
        <dgm:presLayoutVars>
          <dgm:chMax/>
          <dgm:chPref/>
          <dgm:dir/>
          <dgm:animLvl val="lvl"/>
        </dgm:presLayoutVars>
      </dgm:prSet>
      <dgm:spPr/>
      <dgm:t>
        <a:bodyPr/>
        <a:lstStyle/>
        <a:p>
          <a:endParaRPr lang="en-US"/>
        </a:p>
      </dgm:t>
    </dgm:pt>
    <dgm:pt modelId="{A5986001-0362-204D-8C98-AC1A566BC53B}" type="pres">
      <dgm:prSet presAssocID="{E3180DEF-869E-1C45-AFAE-C4F8595666D2}" presName="composite" presStyleCnt="0"/>
      <dgm:spPr/>
    </dgm:pt>
    <dgm:pt modelId="{92402FCC-A843-3B4E-A490-28DAF966FC33}" type="pres">
      <dgm:prSet presAssocID="{E3180DEF-869E-1C45-AFAE-C4F8595666D2}" presName="bentUpArrow1" presStyleLbl="alignImgPlace1" presStyleIdx="0" presStyleCnt="3"/>
      <dgm:spPr/>
    </dgm:pt>
    <dgm:pt modelId="{A89D742E-2CA2-5342-8DD1-2160C498C35D}" type="pres">
      <dgm:prSet presAssocID="{E3180DEF-869E-1C45-AFAE-C4F8595666D2}" presName="ParentText" presStyleLbl="node1" presStyleIdx="0" presStyleCnt="4" custScaleX="121033" custLinFactNeighborX="-28908">
        <dgm:presLayoutVars>
          <dgm:chMax val="1"/>
          <dgm:chPref val="1"/>
          <dgm:bulletEnabled val="1"/>
        </dgm:presLayoutVars>
      </dgm:prSet>
      <dgm:spPr/>
      <dgm:t>
        <a:bodyPr/>
        <a:lstStyle/>
        <a:p>
          <a:endParaRPr lang="en-US"/>
        </a:p>
      </dgm:t>
    </dgm:pt>
    <dgm:pt modelId="{2F8C3CFF-78D0-1D41-9207-B5CA68145B7A}" type="pres">
      <dgm:prSet presAssocID="{E3180DEF-869E-1C45-AFAE-C4F8595666D2}" presName="ChildText" presStyleLbl="revTx" presStyleIdx="0" presStyleCnt="4" custScaleX="230700" custLinFactNeighborX="39761" custLinFactNeighborY="2324">
        <dgm:presLayoutVars>
          <dgm:chMax val="0"/>
          <dgm:chPref val="0"/>
          <dgm:bulletEnabled val="1"/>
        </dgm:presLayoutVars>
      </dgm:prSet>
      <dgm:spPr/>
      <dgm:t>
        <a:bodyPr/>
        <a:lstStyle/>
        <a:p>
          <a:endParaRPr lang="en-US"/>
        </a:p>
      </dgm:t>
    </dgm:pt>
    <dgm:pt modelId="{EA0EBF4D-EA05-7D4C-AFA4-B89CEF22B481}" type="pres">
      <dgm:prSet presAssocID="{700AD3EF-2E1E-D642-9AFC-E097D4E7410D}" presName="sibTrans" presStyleCnt="0"/>
      <dgm:spPr/>
    </dgm:pt>
    <dgm:pt modelId="{17215674-BD83-6D49-957B-4008536AC604}" type="pres">
      <dgm:prSet presAssocID="{E0006FB6-9CAD-2A4C-A472-8346EA153D2D}" presName="composite" presStyleCnt="0"/>
      <dgm:spPr/>
    </dgm:pt>
    <dgm:pt modelId="{6036E1D7-6B73-8641-8D67-F20DE7C4302A}" type="pres">
      <dgm:prSet presAssocID="{E0006FB6-9CAD-2A4C-A472-8346EA153D2D}" presName="bentUpArrow1" presStyleLbl="alignImgPlace1" presStyleIdx="1" presStyleCnt="3"/>
      <dgm:spPr/>
    </dgm:pt>
    <dgm:pt modelId="{0DE61B59-1AEA-F34F-92A1-8EE80B05C780}" type="pres">
      <dgm:prSet presAssocID="{E0006FB6-9CAD-2A4C-A472-8346EA153D2D}" presName="ParentText" presStyleLbl="node1" presStyleIdx="1" presStyleCnt="4" custScaleX="122433">
        <dgm:presLayoutVars>
          <dgm:chMax val="1"/>
          <dgm:chPref val="1"/>
          <dgm:bulletEnabled val="1"/>
        </dgm:presLayoutVars>
      </dgm:prSet>
      <dgm:spPr/>
      <dgm:t>
        <a:bodyPr/>
        <a:lstStyle/>
        <a:p>
          <a:endParaRPr lang="en-US"/>
        </a:p>
      </dgm:t>
    </dgm:pt>
    <dgm:pt modelId="{EC254678-1586-9B4F-B502-C316117571A2}" type="pres">
      <dgm:prSet presAssocID="{E0006FB6-9CAD-2A4C-A472-8346EA153D2D}" presName="ChildText" presStyleLbl="revTx" presStyleIdx="1" presStyleCnt="4" custLinFactNeighborX="25298">
        <dgm:presLayoutVars>
          <dgm:chMax val="0"/>
          <dgm:chPref val="0"/>
          <dgm:bulletEnabled val="1"/>
        </dgm:presLayoutVars>
      </dgm:prSet>
      <dgm:spPr/>
      <dgm:t>
        <a:bodyPr/>
        <a:lstStyle/>
        <a:p>
          <a:endParaRPr lang="en-US"/>
        </a:p>
      </dgm:t>
    </dgm:pt>
    <dgm:pt modelId="{EB812101-39FC-8D4B-B93E-870966C7489A}" type="pres">
      <dgm:prSet presAssocID="{8D6C2087-C48C-1245-8CB9-C20A48A6715E}" presName="sibTrans" presStyleCnt="0"/>
      <dgm:spPr/>
    </dgm:pt>
    <dgm:pt modelId="{A0917D24-9222-E940-A1D1-F662891E8529}" type="pres">
      <dgm:prSet presAssocID="{F3657724-8BA1-0E46-8FB5-060F400D86F0}" presName="composite" presStyleCnt="0"/>
      <dgm:spPr/>
    </dgm:pt>
    <dgm:pt modelId="{CBC99A8F-66E3-6746-99BE-E49AF44FC5E9}" type="pres">
      <dgm:prSet presAssocID="{F3657724-8BA1-0E46-8FB5-060F400D86F0}" presName="bentUpArrow1" presStyleLbl="alignImgPlace1" presStyleIdx="2" presStyleCnt="3"/>
      <dgm:spPr/>
    </dgm:pt>
    <dgm:pt modelId="{34368493-641D-1041-8097-0B36AF8B3285}" type="pres">
      <dgm:prSet presAssocID="{F3657724-8BA1-0E46-8FB5-060F400D86F0}" presName="ParentText" presStyleLbl="node1" presStyleIdx="2" presStyleCnt="4" custScaleX="120070">
        <dgm:presLayoutVars>
          <dgm:chMax val="1"/>
          <dgm:chPref val="1"/>
          <dgm:bulletEnabled val="1"/>
        </dgm:presLayoutVars>
      </dgm:prSet>
      <dgm:spPr/>
      <dgm:t>
        <a:bodyPr/>
        <a:lstStyle/>
        <a:p>
          <a:endParaRPr lang="en-US"/>
        </a:p>
      </dgm:t>
    </dgm:pt>
    <dgm:pt modelId="{B45998F8-E0E4-074B-8E94-F3BCB4D85F78}" type="pres">
      <dgm:prSet presAssocID="{F3657724-8BA1-0E46-8FB5-060F400D86F0}" presName="ChildText" presStyleLbl="revTx" presStyleIdx="2" presStyleCnt="4" custLinFactNeighborX="18070">
        <dgm:presLayoutVars>
          <dgm:chMax val="0"/>
          <dgm:chPref val="0"/>
          <dgm:bulletEnabled val="1"/>
        </dgm:presLayoutVars>
      </dgm:prSet>
      <dgm:spPr/>
      <dgm:t>
        <a:bodyPr/>
        <a:lstStyle/>
        <a:p>
          <a:endParaRPr lang="en-US"/>
        </a:p>
      </dgm:t>
    </dgm:pt>
    <dgm:pt modelId="{0B59EACF-F6D7-C14C-9326-DE58CADD4BED}" type="pres">
      <dgm:prSet presAssocID="{610706CC-8C65-3F43-A6B8-8894BD98BA82}" presName="sibTrans" presStyleCnt="0"/>
      <dgm:spPr/>
    </dgm:pt>
    <dgm:pt modelId="{90938788-B893-EA4C-8271-319BAFA42BF5}" type="pres">
      <dgm:prSet presAssocID="{6D3DCD9F-DE6E-0544-9678-4390316E2170}" presName="composite" presStyleCnt="0"/>
      <dgm:spPr/>
    </dgm:pt>
    <dgm:pt modelId="{84B424AA-B485-AB48-AB8E-EB8D0E25F656}" type="pres">
      <dgm:prSet presAssocID="{6D3DCD9F-DE6E-0544-9678-4390316E2170}" presName="ParentText" presStyleLbl="node1" presStyleIdx="3" presStyleCnt="4" custLinFactNeighborX="-7884">
        <dgm:presLayoutVars>
          <dgm:chMax val="1"/>
          <dgm:chPref val="1"/>
          <dgm:bulletEnabled val="1"/>
        </dgm:presLayoutVars>
      </dgm:prSet>
      <dgm:spPr/>
      <dgm:t>
        <a:bodyPr/>
        <a:lstStyle/>
        <a:p>
          <a:endParaRPr lang="en-US"/>
        </a:p>
      </dgm:t>
    </dgm:pt>
    <dgm:pt modelId="{AC44A9DF-ABB5-1B44-8C35-2BB3AC17748E}" type="pres">
      <dgm:prSet presAssocID="{6D3DCD9F-DE6E-0544-9678-4390316E2170}" presName="FinalChildText" presStyleLbl="revTx" presStyleIdx="3" presStyleCnt="4" custScaleX="222259" custLinFactNeighborX="59384" custLinFactNeighborY="-9293">
        <dgm:presLayoutVars>
          <dgm:chMax val="0"/>
          <dgm:chPref val="0"/>
          <dgm:bulletEnabled val="1"/>
        </dgm:presLayoutVars>
      </dgm:prSet>
      <dgm:spPr/>
      <dgm:t>
        <a:bodyPr/>
        <a:lstStyle/>
        <a:p>
          <a:endParaRPr lang="en-US"/>
        </a:p>
      </dgm:t>
    </dgm:pt>
  </dgm:ptLst>
  <dgm:cxnLst>
    <dgm:cxn modelId="{8A93AB54-E828-F646-BF62-304844FEDFA4}" type="presOf" srcId="{A25BB8C0-DA7B-7847-A844-B17587E25939}" destId="{EC254678-1586-9B4F-B502-C316117571A2}" srcOrd="0" destOrd="0" presId="urn:microsoft.com/office/officeart/2005/8/layout/StepDownProcess"/>
    <dgm:cxn modelId="{D9DE2871-D304-C54E-8A90-3CCF217DCA0E}" type="presOf" srcId="{6D3DCD9F-DE6E-0544-9678-4390316E2170}" destId="{84B424AA-B485-AB48-AB8E-EB8D0E25F656}" srcOrd="0" destOrd="0" presId="urn:microsoft.com/office/officeart/2005/8/layout/StepDownProcess"/>
    <dgm:cxn modelId="{258E997A-B99A-1346-8383-23F34095452B}" type="presOf" srcId="{4D742119-091E-CA42-9C0B-6E57ABEF1771}" destId="{AC44A9DF-ABB5-1B44-8C35-2BB3AC17748E}" srcOrd="0" destOrd="2" presId="urn:microsoft.com/office/officeart/2005/8/layout/StepDownProcess"/>
    <dgm:cxn modelId="{961CEDE9-6632-FD43-B374-AD66D0833D5C}" type="presOf" srcId="{43623BC6-3DE2-2F4E-B3D9-39C7895698C7}" destId="{AC44A9DF-ABB5-1B44-8C35-2BB3AC17748E}" srcOrd="0" destOrd="1" presId="urn:microsoft.com/office/officeart/2005/8/layout/StepDownProcess"/>
    <dgm:cxn modelId="{6CD7AC89-93A6-7444-8DDF-0029898DCA7D}" type="presOf" srcId="{E3180DEF-869E-1C45-AFAE-C4F8595666D2}" destId="{A89D742E-2CA2-5342-8DD1-2160C498C35D}" srcOrd="0" destOrd="0" presId="urn:microsoft.com/office/officeart/2005/8/layout/StepDownProcess"/>
    <dgm:cxn modelId="{64360EBC-056C-174F-A790-4C727C5C56E5}" srcId="{F20B4F07-4688-384C-AB92-19A1C8A95A29}" destId="{E3180DEF-869E-1C45-AFAE-C4F8595666D2}" srcOrd="0" destOrd="0" parTransId="{DB473793-18FB-9544-A958-10766DF68241}" sibTransId="{700AD3EF-2E1E-D642-9AFC-E097D4E7410D}"/>
    <dgm:cxn modelId="{E7B790D1-F94E-2A4D-82A6-638F1AE54B5B}" type="presOf" srcId="{02B7B71F-650F-B44E-BC6B-E95CF1868992}" destId="{2F8C3CFF-78D0-1D41-9207-B5CA68145B7A}" srcOrd="0" destOrd="0" presId="urn:microsoft.com/office/officeart/2005/8/layout/StepDownProcess"/>
    <dgm:cxn modelId="{A9F1CF51-DF1D-2544-8CEF-04BC13B1BC33}" srcId="{6D3DCD9F-DE6E-0544-9678-4390316E2170}" destId="{4D742119-091E-CA42-9C0B-6E57ABEF1771}" srcOrd="2" destOrd="0" parTransId="{93674136-B0BA-204B-89F5-E861276EC658}" sibTransId="{B35A6763-0960-0F44-86C4-1543B1C693CF}"/>
    <dgm:cxn modelId="{0AA06F68-7950-D747-A68C-E5DF5B8E2D60}" type="presOf" srcId="{EB891D8A-EB4E-5444-9CCF-7417F6227029}" destId="{AC44A9DF-ABB5-1B44-8C35-2BB3AC17748E}" srcOrd="0" destOrd="0" presId="urn:microsoft.com/office/officeart/2005/8/layout/StepDownProcess"/>
    <dgm:cxn modelId="{05363E04-416D-0247-9398-C1572C21AB5F}" srcId="{E0006FB6-9CAD-2A4C-A472-8346EA153D2D}" destId="{A25BB8C0-DA7B-7847-A844-B17587E25939}" srcOrd="0" destOrd="0" parTransId="{562D213C-AEED-9943-9B06-9D58C7C2F2FC}" sibTransId="{496376AC-FC47-E84B-9F17-3EC7CA141A27}"/>
    <dgm:cxn modelId="{D9F60809-B8AB-D54B-B9B0-D40B8785A53C}" srcId="{F20B4F07-4688-384C-AB92-19A1C8A95A29}" destId="{6D3DCD9F-DE6E-0544-9678-4390316E2170}" srcOrd="3" destOrd="0" parTransId="{2BF03D70-818D-6E4A-B716-08E54018C7C8}" sibTransId="{A97A90AB-663F-6440-AFF7-5210E69D62E5}"/>
    <dgm:cxn modelId="{AA108824-540E-6D4E-A900-C1A57A5774BD}" srcId="{F3657724-8BA1-0E46-8FB5-060F400D86F0}" destId="{58919027-588E-AF46-97E0-2A4715AB2108}" srcOrd="0" destOrd="0" parTransId="{AE03D461-95FF-C14F-A056-E0ABC0EA4901}" sibTransId="{C5D2D4FF-8B9F-D24F-B77B-15A3E076F429}"/>
    <dgm:cxn modelId="{524DF7D7-8974-7640-82B1-522505192D38}" type="presOf" srcId="{F20B4F07-4688-384C-AB92-19A1C8A95A29}" destId="{905135EA-74AC-A84C-972B-AFAFF00B7975}" srcOrd="0" destOrd="0" presId="urn:microsoft.com/office/officeart/2005/8/layout/StepDownProcess"/>
    <dgm:cxn modelId="{4E782A20-D0B7-594F-910A-5EA41CB284D5}" type="presOf" srcId="{F3657724-8BA1-0E46-8FB5-060F400D86F0}" destId="{34368493-641D-1041-8097-0B36AF8B3285}" srcOrd="0" destOrd="0" presId="urn:microsoft.com/office/officeart/2005/8/layout/StepDownProcess"/>
    <dgm:cxn modelId="{6A42BA4D-88E0-564B-8650-3EA6BA810FFC}" type="presOf" srcId="{E0006FB6-9CAD-2A4C-A472-8346EA153D2D}" destId="{0DE61B59-1AEA-F34F-92A1-8EE80B05C780}" srcOrd="0" destOrd="0" presId="urn:microsoft.com/office/officeart/2005/8/layout/StepDownProcess"/>
    <dgm:cxn modelId="{01F7DFDF-DD5E-8B48-A3DB-8F327C049B8E}" srcId="{E3180DEF-869E-1C45-AFAE-C4F8595666D2}" destId="{02B7B71F-650F-B44E-BC6B-E95CF1868992}" srcOrd="0" destOrd="0" parTransId="{41AB3D33-0DA3-0545-BD22-D09EE562B36B}" sibTransId="{12F7ECAD-A241-AF48-A36E-A658B6E8AFC5}"/>
    <dgm:cxn modelId="{0BAC70D3-906B-C047-82F9-63C0B6DDEB3A}" type="presOf" srcId="{58919027-588E-AF46-97E0-2A4715AB2108}" destId="{B45998F8-E0E4-074B-8E94-F3BCB4D85F78}" srcOrd="0" destOrd="0" presId="urn:microsoft.com/office/officeart/2005/8/layout/StepDownProcess"/>
    <dgm:cxn modelId="{ED84AF9C-1345-4141-82D4-DBF913120FC3}" srcId="{6D3DCD9F-DE6E-0544-9678-4390316E2170}" destId="{EB891D8A-EB4E-5444-9CCF-7417F6227029}" srcOrd="0" destOrd="0" parTransId="{6074AD84-2C3B-F04B-8873-BC8A811EA3DA}" sibTransId="{8CA81043-1021-3F4E-8BC3-58E146EDE52E}"/>
    <dgm:cxn modelId="{56078284-5970-EF4D-A831-04F2AF513B80}" srcId="{F20B4F07-4688-384C-AB92-19A1C8A95A29}" destId="{E0006FB6-9CAD-2A4C-A472-8346EA153D2D}" srcOrd="1" destOrd="0" parTransId="{668B7BA7-362D-7647-B3FE-28801C35EC88}" sibTransId="{8D6C2087-C48C-1245-8CB9-C20A48A6715E}"/>
    <dgm:cxn modelId="{1B332118-BD30-9444-BC5E-04393829E96C}" srcId="{F20B4F07-4688-384C-AB92-19A1C8A95A29}" destId="{F3657724-8BA1-0E46-8FB5-060F400D86F0}" srcOrd="2" destOrd="0" parTransId="{78342F3C-1229-BB41-A38A-FE521C8CDF4F}" sibTransId="{610706CC-8C65-3F43-A6B8-8894BD98BA82}"/>
    <dgm:cxn modelId="{FEEE5EE4-2857-8D4B-BB26-034CF0049F94}" srcId="{6D3DCD9F-DE6E-0544-9678-4390316E2170}" destId="{43623BC6-3DE2-2F4E-B3D9-39C7895698C7}" srcOrd="1" destOrd="0" parTransId="{51677B3C-0F5D-074A-96DE-20D1B69DEBB5}" sibTransId="{3BE27E20-6CE5-D24C-BB09-4DE59F21F6EE}"/>
    <dgm:cxn modelId="{39FDF934-94EC-544D-B878-607F171E88DA}" type="presParOf" srcId="{905135EA-74AC-A84C-972B-AFAFF00B7975}" destId="{A5986001-0362-204D-8C98-AC1A566BC53B}" srcOrd="0" destOrd="0" presId="urn:microsoft.com/office/officeart/2005/8/layout/StepDownProcess"/>
    <dgm:cxn modelId="{9F50222F-92F6-3B42-A795-44A1699CA995}" type="presParOf" srcId="{A5986001-0362-204D-8C98-AC1A566BC53B}" destId="{92402FCC-A843-3B4E-A490-28DAF966FC33}" srcOrd="0" destOrd="0" presId="urn:microsoft.com/office/officeart/2005/8/layout/StepDownProcess"/>
    <dgm:cxn modelId="{78821D26-E42C-9640-9DBC-0C14172BF21B}" type="presParOf" srcId="{A5986001-0362-204D-8C98-AC1A566BC53B}" destId="{A89D742E-2CA2-5342-8DD1-2160C498C35D}" srcOrd="1" destOrd="0" presId="urn:microsoft.com/office/officeart/2005/8/layout/StepDownProcess"/>
    <dgm:cxn modelId="{17BC7E6F-087F-0349-9AAE-BC79420CD193}" type="presParOf" srcId="{A5986001-0362-204D-8C98-AC1A566BC53B}" destId="{2F8C3CFF-78D0-1D41-9207-B5CA68145B7A}" srcOrd="2" destOrd="0" presId="urn:microsoft.com/office/officeart/2005/8/layout/StepDownProcess"/>
    <dgm:cxn modelId="{660677A0-8437-FE49-98A5-B2EC465F2C96}" type="presParOf" srcId="{905135EA-74AC-A84C-972B-AFAFF00B7975}" destId="{EA0EBF4D-EA05-7D4C-AFA4-B89CEF22B481}" srcOrd="1" destOrd="0" presId="urn:microsoft.com/office/officeart/2005/8/layout/StepDownProcess"/>
    <dgm:cxn modelId="{D4C571C9-4306-FC4A-BADF-1C9D7B8887EE}" type="presParOf" srcId="{905135EA-74AC-A84C-972B-AFAFF00B7975}" destId="{17215674-BD83-6D49-957B-4008536AC604}" srcOrd="2" destOrd="0" presId="urn:microsoft.com/office/officeart/2005/8/layout/StepDownProcess"/>
    <dgm:cxn modelId="{65BEE33B-0EC4-0249-A550-4528DC814B9D}" type="presParOf" srcId="{17215674-BD83-6D49-957B-4008536AC604}" destId="{6036E1D7-6B73-8641-8D67-F20DE7C4302A}" srcOrd="0" destOrd="0" presId="urn:microsoft.com/office/officeart/2005/8/layout/StepDownProcess"/>
    <dgm:cxn modelId="{8955C81E-7839-4F4F-A1DD-5DC40B0F37AD}" type="presParOf" srcId="{17215674-BD83-6D49-957B-4008536AC604}" destId="{0DE61B59-1AEA-F34F-92A1-8EE80B05C780}" srcOrd="1" destOrd="0" presId="urn:microsoft.com/office/officeart/2005/8/layout/StepDownProcess"/>
    <dgm:cxn modelId="{9C65AD11-5229-AD4A-95C9-9429D9672C4F}" type="presParOf" srcId="{17215674-BD83-6D49-957B-4008536AC604}" destId="{EC254678-1586-9B4F-B502-C316117571A2}" srcOrd="2" destOrd="0" presId="urn:microsoft.com/office/officeart/2005/8/layout/StepDownProcess"/>
    <dgm:cxn modelId="{17E018D3-70FE-0B4A-BE0E-7029F97B67FE}" type="presParOf" srcId="{905135EA-74AC-A84C-972B-AFAFF00B7975}" destId="{EB812101-39FC-8D4B-B93E-870966C7489A}" srcOrd="3" destOrd="0" presId="urn:microsoft.com/office/officeart/2005/8/layout/StepDownProcess"/>
    <dgm:cxn modelId="{093441EA-B0B0-9842-9668-0DA416758A55}" type="presParOf" srcId="{905135EA-74AC-A84C-972B-AFAFF00B7975}" destId="{A0917D24-9222-E940-A1D1-F662891E8529}" srcOrd="4" destOrd="0" presId="urn:microsoft.com/office/officeart/2005/8/layout/StepDownProcess"/>
    <dgm:cxn modelId="{CC83BD37-3184-AB48-AED3-866DF4502A8D}" type="presParOf" srcId="{A0917D24-9222-E940-A1D1-F662891E8529}" destId="{CBC99A8F-66E3-6746-99BE-E49AF44FC5E9}" srcOrd="0" destOrd="0" presId="urn:microsoft.com/office/officeart/2005/8/layout/StepDownProcess"/>
    <dgm:cxn modelId="{292C5C3C-561E-B046-A1B6-48134B7F3A8C}" type="presParOf" srcId="{A0917D24-9222-E940-A1D1-F662891E8529}" destId="{34368493-641D-1041-8097-0B36AF8B3285}" srcOrd="1" destOrd="0" presId="urn:microsoft.com/office/officeart/2005/8/layout/StepDownProcess"/>
    <dgm:cxn modelId="{E0729693-107A-284B-A570-856231D55E7E}" type="presParOf" srcId="{A0917D24-9222-E940-A1D1-F662891E8529}" destId="{B45998F8-E0E4-074B-8E94-F3BCB4D85F78}" srcOrd="2" destOrd="0" presId="urn:microsoft.com/office/officeart/2005/8/layout/StepDownProcess"/>
    <dgm:cxn modelId="{1B39C766-9936-6140-BCFC-03C618AB8B49}" type="presParOf" srcId="{905135EA-74AC-A84C-972B-AFAFF00B7975}" destId="{0B59EACF-F6D7-C14C-9326-DE58CADD4BED}" srcOrd="5" destOrd="0" presId="urn:microsoft.com/office/officeart/2005/8/layout/StepDownProcess"/>
    <dgm:cxn modelId="{642025F4-1994-A444-8F10-6CB3EC68FE7C}" type="presParOf" srcId="{905135EA-74AC-A84C-972B-AFAFF00B7975}" destId="{90938788-B893-EA4C-8271-319BAFA42BF5}" srcOrd="6" destOrd="0" presId="urn:microsoft.com/office/officeart/2005/8/layout/StepDownProcess"/>
    <dgm:cxn modelId="{E25C1C7F-C4F5-164C-9965-992AD0CE9D6B}" type="presParOf" srcId="{90938788-B893-EA4C-8271-319BAFA42BF5}" destId="{84B424AA-B485-AB48-AB8E-EB8D0E25F656}" srcOrd="0" destOrd="0" presId="urn:microsoft.com/office/officeart/2005/8/layout/StepDownProcess"/>
    <dgm:cxn modelId="{189068D7-1D95-9348-818D-AAB442B1FAA9}" type="presParOf" srcId="{90938788-B893-EA4C-8271-319BAFA42BF5}" destId="{AC44A9DF-ABB5-1B44-8C35-2BB3AC17748E}"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8FEC6-A693-3241-A91C-CA7D91DAE16E}" type="doc">
      <dgm:prSet loTypeId="urn:microsoft.com/office/officeart/2005/8/layout/vList3" loCatId="" qsTypeId="urn:microsoft.com/office/officeart/2005/8/quickstyle/simple4" qsCatId="simple" csTypeId="urn:microsoft.com/office/officeart/2005/8/colors/accent5_2" csCatId="accent5" phldr="1"/>
      <dgm:spPr/>
      <dgm:t>
        <a:bodyPr/>
        <a:lstStyle/>
        <a:p>
          <a:endParaRPr lang="en-US"/>
        </a:p>
      </dgm:t>
    </dgm:pt>
    <dgm:pt modelId="{3F9FC5FA-50FC-1444-B132-03EBC3CB9A9A}">
      <dgm:prSet phldrT="[Text]" custT="1"/>
      <dgm:spPr/>
      <dgm:t>
        <a:bodyPr/>
        <a:lstStyle/>
        <a:p>
          <a:endParaRPr lang="en-US" sz="2400" dirty="0">
            <a:solidFill>
              <a:schemeClr val="tx1"/>
            </a:solidFill>
          </a:endParaRPr>
        </a:p>
      </dgm:t>
    </dgm:pt>
    <dgm:pt modelId="{EEC9750F-6A4B-1E4A-B6F3-E76ABAC38E5B}" type="parTrans" cxnId="{E9A5BC22-D362-9445-9BB7-176E10712448}">
      <dgm:prSet/>
      <dgm:spPr/>
      <dgm:t>
        <a:bodyPr/>
        <a:lstStyle/>
        <a:p>
          <a:endParaRPr lang="en-US" sz="2800">
            <a:solidFill>
              <a:schemeClr val="tx1"/>
            </a:solidFill>
          </a:endParaRPr>
        </a:p>
      </dgm:t>
    </dgm:pt>
    <dgm:pt modelId="{CE12F7A5-E87B-9448-8C96-B62B71F9D508}" type="sibTrans" cxnId="{E9A5BC22-D362-9445-9BB7-176E10712448}">
      <dgm:prSet/>
      <dgm:spPr/>
      <dgm:t>
        <a:bodyPr/>
        <a:lstStyle/>
        <a:p>
          <a:endParaRPr lang="en-US" sz="2800">
            <a:solidFill>
              <a:schemeClr val="tx1"/>
            </a:solidFill>
          </a:endParaRPr>
        </a:p>
      </dgm:t>
    </dgm:pt>
    <dgm:pt modelId="{AB1D8C6D-3ABA-554D-ADC8-99FB9B1A4423}">
      <dgm:prSet phldrT="[Text]" custT="1"/>
      <dgm:spPr/>
      <dgm:t>
        <a:bodyPr/>
        <a:lstStyle/>
        <a:p>
          <a:r>
            <a:rPr lang="en-US" sz="1800" dirty="0" smtClean="0">
              <a:solidFill>
                <a:schemeClr val="tx1"/>
              </a:solidFill>
            </a:rPr>
            <a:t>pandas</a:t>
          </a:r>
          <a:endParaRPr lang="en-US" sz="1800" dirty="0">
            <a:solidFill>
              <a:schemeClr val="tx1"/>
            </a:solidFill>
          </a:endParaRPr>
        </a:p>
      </dgm:t>
    </dgm:pt>
    <dgm:pt modelId="{471FF64F-4790-3E4A-B298-691ADEBF92FB}" type="parTrans" cxnId="{7502B202-25DE-C443-8937-B1F1739E6073}">
      <dgm:prSet/>
      <dgm:spPr/>
      <dgm:t>
        <a:bodyPr/>
        <a:lstStyle/>
        <a:p>
          <a:endParaRPr lang="en-US" sz="2800">
            <a:solidFill>
              <a:schemeClr val="tx1"/>
            </a:solidFill>
          </a:endParaRPr>
        </a:p>
      </dgm:t>
    </dgm:pt>
    <dgm:pt modelId="{DE3CC00B-0FFA-644B-9556-BD3563FF0AB2}" type="sibTrans" cxnId="{7502B202-25DE-C443-8937-B1F1739E6073}">
      <dgm:prSet/>
      <dgm:spPr/>
      <dgm:t>
        <a:bodyPr/>
        <a:lstStyle/>
        <a:p>
          <a:endParaRPr lang="en-US" sz="2800">
            <a:solidFill>
              <a:schemeClr val="tx1"/>
            </a:solidFill>
          </a:endParaRPr>
        </a:p>
      </dgm:t>
    </dgm:pt>
    <dgm:pt modelId="{DFB343B1-BD77-0547-8F86-7FFA43CBD72A}">
      <dgm:prSet phldrT="[Text]" custT="1"/>
      <dgm:spPr/>
      <dgm:t>
        <a:bodyPr/>
        <a:lstStyle/>
        <a:p>
          <a:r>
            <a:rPr lang="en-US" sz="1800" dirty="0" err="1" smtClean="0">
              <a:solidFill>
                <a:schemeClr val="tx1"/>
              </a:solidFill>
            </a:rPr>
            <a:t>sklearn</a:t>
          </a:r>
          <a:endParaRPr lang="en-US" sz="1800" dirty="0">
            <a:solidFill>
              <a:schemeClr val="tx1"/>
            </a:solidFill>
          </a:endParaRPr>
        </a:p>
      </dgm:t>
    </dgm:pt>
    <dgm:pt modelId="{91BEEDC2-9CE2-C443-A25E-B5510BFC37DA}" type="parTrans" cxnId="{384D7B15-C903-D545-9652-301A513B3FA8}">
      <dgm:prSet/>
      <dgm:spPr/>
      <dgm:t>
        <a:bodyPr/>
        <a:lstStyle/>
        <a:p>
          <a:endParaRPr lang="en-US" sz="2800">
            <a:solidFill>
              <a:schemeClr val="tx1"/>
            </a:solidFill>
          </a:endParaRPr>
        </a:p>
      </dgm:t>
    </dgm:pt>
    <dgm:pt modelId="{991A6AD9-C4C5-7A4B-92CF-D2BFFA1E1D45}" type="sibTrans" cxnId="{384D7B15-C903-D545-9652-301A513B3FA8}">
      <dgm:prSet/>
      <dgm:spPr/>
      <dgm:t>
        <a:bodyPr/>
        <a:lstStyle/>
        <a:p>
          <a:endParaRPr lang="en-US" sz="2800">
            <a:solidFill>
              <a:schemeClr val="tx1"/>
            </a:solidFill>
          </a:endParaRPr>
        </a:p>
      </dgm:t>
    </dgm:pt>
    <dgm:pt modelId="{CB3101BC-D75A-6E41-8D26-57AE9A934182}">
      <dgm:prSet phldrT="[Text]" custT="1"/>
      <dgm:spPr/>
      <dgm:t>
        <a:bodyPr/>
        <a:lstStyle/>
        <a:p>
          <a:r>
            <a:rPr lang="en-US" sz="1800" dirty="0" smtClean="0">
              <a:solidFill>
                <a:schemeClr val="tx1"/>
              </a:solidFill>
            </a:rPr>
            <a:t>regex</a:t>
          </a:r>
          <a:endParaRPr lang="en-US" sz="1800" dirty="0">
            <a:solidFill>
              <a:schemeClr val="tx1"/>
            </a:solidFill>
          </a:endParaRPr>
        </a:p>
      </dgm:t>
    </dgm:pt>
    <dgm:pt modelId="{73D1FE20-8825-314E-BDB8-34CBF2B8F6E8}" type="sibTrans" cxnId="{DAD45311-FFD7-3F4B-9436-CE202CEC2C4B}">
      <dgm:prSet/>
      <dgm:spPr/>
      <dgm:t>
        <a:bodyPr/>
        <a:lstStyle/>
        <a:p>
          <a:endParaRPr lang="en-US" sz="2800">
            <a:solidFill>
              <a:schemeClr val="tx1"/>
            </a:solidFill>
          </a:endParaRPr>
        </a:p>
      </dgm:t>
    </dgm:pt>
    <dgm:pt modelId="{DBE54D08-0D62-FB44-A35A-EB5E22FF0047}" type="parTrans" cxnId="{DAD45311-FFD7-3F4B-9436-CE202CEC2C4B}">
      <dgm:prSet/>
      <dgm:spPr/>
      <dgm:t>
        <a:bodyPr/>
        <a:lstStyle/>
        <a:p>
          <a:endParaRPr lang="en-US" sz="2800">
            <a:solidFill>
              <a:schemeClr val="tx1"/>
            </a:solidFill>
          </a:endParaRPr>
        </a:p>
      </dgm:t>
    </dgm:pt>
    <dgm:pt modelId="{50D5119E-C985-0940-A5CF-94BE3F9FD7D5}">
      <dgm:prSet phldrT="[Text]" custT="1"/>
      <dgm:spPr/>
      <dgm:t>
        <a:bodyPr/>
        <a:lstStyle/>
        <a:p>
          <a:r>
            <a:rPr lang="en-US" sz="1800" dirty="0" err="1" smtClean="0">
              <a:solidFill>
                <a:schemeClr val="tx1"/>
              </a:solidFill>
            </a:rPr>
            <a:t>nltk</a:t>
          </a:r>
          <a:endParaRPr lang="en-US" sz="1800" dirty="0">
            <a:solidFill>
              <a:schemeClr val="tx1"/>
            </a:solidFill>
          </a:endParaRPr>
        </a:p>
      </dgm:t>
    </dgm:pt>
    <dgm:pt modelId="{0621080A-2638-394B-B396-48D51AAFA4B1}" type="sibTrans" cxnId="{40E17671-7CCB-944E-9C70-5BA39BDE7D5E}">
      <dgm:prSet/>
      <dgm:spPr/>
      <dgm:t>
        <a:bodyPr/>
        <a:lstStyle/>
        <a:p>
          <a:endParaRPr lang="en-US" sz="2800">
            <a:solidFill>
              <a:schemeClr val="tx1"/>
            </a:solidFill>
          </a:endParaRPr>
        </a:p>
      </dgm:t>
    </dgm:pt>
    <dgm:pt modelId="{9D68656F-E702-3345-A7FA-C7E2B710F856}" type="parTrans" cxnId="{40E17671-7CCB-944E-9C70-5BA39BDE7D5E}">
      <dgm:prSet/>
      <dgm:spPr/>
      <dgm:t>
        <a:bodyPr/>
        <a:lstStyle/>
        <a:p>
          <a:endParaRPr lang="en-US" sz="2800">
            <a:solidFill>
              <a:schemeClr val="tx1"/>
            </a:solidFill>
          </a:endParaRPr>
        </a:p>
      </dgm:t>
    </dgm:pt>
    <dgm:pt modelId="{80B1C5FE-3560-B34C-B365-E7250C5CFB5B}" type="pres">
      <dgm:prSet presAssocID="{BCF8FEC6-A693-3241-A91C-CA7D91DAE16E}" presName="linearFlow" presStyleCnt="0">
        <dgm:presLayoutVars>
          <dgm:dir/>
          <dgm:resizeHandles val="exact"/>
        </dgm:presLayoutVars>
      </dgm:prSet>
      <dgm:spPr/>
      <dgm:t>
        <a:bodyPr/>
        <a:lstStyle/>
        <a:p>
          <a:endParaRPr lang="en-US"/>
        </a:p>
      </dgm:t>
    </dgm:pt>
    <dgm:pt modelId="{E07D6C19-0D22-7842-A3DF-EF20545BCBD5}" type="pres">
      <dgm:prSet presAssocID="{3F9FC5FA-50FC-1444-B132-03EBC3CB9A9A}" presName="composite" presStyleCnt="0"/>
      <dgm:spPr/>
    </dgm:pt>
    <dgm:pt modelId="{D01660CB-D20B-6B44-A5C4-2C077FD023CB}" type="pres">
      <dgm:prSet presAssocID="{3F9FC5FA-50FC-1444-B132-03EBC3CB9A9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dgm:spPr>
    </dgm:pt>
    <dgm:pt modelId="{E07859F6-F491-E948-921A-908ACFEB5B62}" type="pres">
      <dgm:prSet presAssocID="{3F9FC5FA-50FC-1444-B132-03EBC3CB9A9A}" presName="txShp" presStyleLbl="node1" presStyleIdx="0" presStyleCnt="1" custScaleY="174731" custLinFactNeighborY="1556">
        <dgm:presLayoutVars>
          <dgm:bulletEnabled val="1"/>
        </dgm:presLayoutVars>
      </dgm:prSet>
      <dgm:spPr/>
      <dgm:t>
        <a:bodyPr/>
        <a:lstStyle/>
        <a:p>
          <a:endParaRPr lang="en-US"/>
        </a:p>
      </dgm:t>
    </dgm:pt>
  </dgm:ptLst>
  <dgm:cxnLst>
    <dgm:cxn modelId="{AE29D3B7-6E77-B641-A5A2-19D3AD2AD829}" type="presOf" srcId="{3F9FC5FA-50FC-1444-B132-03EBC3CB9A9A}" destId="{E07859F6-F491-E948-921A-908ACFEB5B62}" srcOrd="0" destOrd="0" presId="urn:microsoft.com/office/officeart/2005/8/layout/vList3"/>
    <dgm:cxn modelId="{9F1C6B91-CB93-DF44-9AF9-FFA15BF33237}" type="presOf" srcId="{CB3101BC-D75A-6E41-8D26-57AE9A934182}" destId="{E07859F6-F491-E948-921A-908ACFEB5B62}" srcOrd="0" destOrd="2" presId="urn:microsoft.com/office/officeart/2005/8/layout/vList3"/>
    <dgm:cxn modelId="{DAD45311-FFD7-3F4B-9436-CE202CEC2C4B}" srcId="{3F9FC5FA-50FC-1444-B132-03EBC3CB9A9A}" destId="{CB3101BC-D75A-6E41-8D26-57AE9A934182}" srcOrd="1" destOrd="0" parTransId="{DBE54D08-0D62-FB44-A35A-EB5E22FF0047}" sibTransId="{73D1FE20-8825-314E-BDB8-34CBF2B8F6E8}"/>
    <dgm:cxn modelId="{384D7B15-C903-D545-9652-301A513B3FA8}" srcId="{3F9FC5FA-50FC-1444-B132-03EBC3CB9A9A}" destId="{DFB343B1-BD77-0547-8F86-7FFA43CBD72A}" srcOrd="3" destOrd="0" parTransId="{91BEEDC2-9CE2-C443-A25E-B5510BFC37DA}" sibTransId="{991A6AD9-C4C5-7A4B-92CF-D2BFFA1E1D45}"/>
    <dgm:cxn modelId="{40E17671-7CCB-944E-9C70-5BA39BDE7D5E}" srcId="{3F9FC5FA-50FC-1444-B132-03EBC3CB9A9A}" destId="{50D5119E-C985-0940-A5CF-94BE3F9FD7D5}" srcOrd="0" destOrd="0" parTransId="{9D68656F-E702-3345-A7FA-C7E2B710F856}" sibTransId="{0621080A-2638-394B-B396-48D51AAFA4B1}"/>
    <dgm:cxn modelId="{E9A5BC22-D362-9445-9BB7-176E10712448}" srcId="{BCF8FEC6-A693-3241-A91C-CA7D91DAE16E}" destId="{3F9FC5FA-50FC-1444-B132-03EBC3CB9A9A}" srcOrd="0" destOrd="0" parTransId="{EEC9750F-6A4B-1E4A-B6F3-E76ABAC38E5B}" sibTransId="{CE12F7A5-E87B-9448-8C96-B62B71F9D508}"/>
    <dgm:cxn modelId="{13521A0E-3B9D-784D-901F-414B6DC6D0CF}" type="presOf" srcId="{AB1D8C6D-3ABA-554D-ADC8-99FB9B1A4423}" destId="{E07859F6-F491-E948-921A-908ACFEB5B62}" srcOrd="0" destOrd="3" presId="urn:microsoft.com/office/officeart/2005/8/layout/vList3"/>
    <dgm:cxn modelId="{E3C4FA9C-1F6F-3B42-A11C-EEECD1A46CA2}" type="presOf" srcId="{50D5119E-C985-0940-A5CF-94BE3F9FD7D5}" destId="{E07859F6-F491-E948-921A-908ACFEB5B62}" srcOrd="0" destOrd="1" presId="urn:microsoft.com/office/officeart/2005/8/layout/vList3"/>
    <dgm:cxn modelId="{7502B202-25DE-C443-8937-B1F1739E6073}" srcId="{3F9FC5FA-50FC-1444-B132-03EBC3CB9A9A}" destId="{AB1D8C6D-3ABA-554D-ADC8-99FB9B1A4423}" srcOrd="2" destOrd="0" parTransId="{471FF64F-4790-3E4A-B298-691ADEBF92FB}" sibTransId="{DE3CC00B-0FFA-644B-9556-BD3563FF0AB2}"/>
    <dgm:cxn modelId="{AADC8E81-70DC-084E-8561-4D2BC9BC2106}" type="presOf" srcId="{BCF8FEC6-A693-3241-A91C-CA7D91DAE16E}" destId="{80B1C5FE-3560-B34C-B365-E7250C5CFB5B}" srcOrd="0" destOrd="0" presId="urn:microsoft.com/office/officeart/2005/8/layout/vList3"/>
    <dgm:cxn modelId="{664BAB7F-C305-2443-906D-C8A79C718B58}" type="presOf" srcId="{DFB343B1-BD77-0547-8F86-7FFA43CBD72A}" destId="{E07859F6-F491-E948-921A-908ACFEB5B62}" srcOrd="0" destOrd="4" presId="urn:microsoft.com/office/officeart/2005/8/layout/vList3"/>
    <dgm:cxn modelId="{8401C437-BF04-3949-9D5A-1284D06E1156}" type="presParOf" srcId="{80B1C5FE-3560-B34C-B365-E7250C5CFB5B}" destId="{E07D6C19-0D22-7842-A3DF-EF20545BCBD5}" srcOrd="0" destOrd="0" presId="urn:microsoft.com/office/officeart/2005/8/layout/vList3"/>
    <dgm:cxn modelId="{5FF24F4E-A318-1F4D-B892-118D7B4EBD2B}" type="presParOf" srcId="{E07D6C19-0D22-7842-A3DF-EF20545BCBD5}" destId="{D01660CB-D20B-6B44-A5C4-2C077FD023CB}" srcOrd="0" destOrd="0" presId="urn:microsoft.com/office/officeart/2005/8/layout/vList3"/>
    <dgm:cxn modelId="{09B941E9-BACD-C34B-A325-2338D8F58D27}" type="presParOf" srcId="{E07D6C19-0D22-7842-A3DF-EF20545BCBD5}" destId="{E07859F6-F491-E948-921A-908ACFEB5B62}"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02FCC-A843-3B4E-A490-28DAF966FC33}">
      <dsp:nvSpPr>
        <dsp:cNvPr id="0" name=""/>
        <dsp:cNvSpPr/>
      </dsp:nvSpPr>
      <dsp:spPr>
        <a:xfrm rot="5400000">
          <a:off x="1343092" y="1005473"/>
          <a:ext cx="883024" cy="1005291"/>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9D742E-2CA2-5342-8DD1-2160C498C35D}">
      <dsp:nvSpPr>
        <dsp:cNvPr id="0" name=""/>
        <dsp:cNvSpPr/>
      </dsp:nvSpPr>
      <dsp:spPr>
        <a:xfrm>
          <a:off x="523102" y="26623"/>
          <a:ext cx="1799147" cy="1040496"/>
        </a:xfrm>
        <a:prstGeom prst="roundRect">
          <a:avLst>
            <a:gd name="adj" fmla="val 1667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Preprocessing</a:t>
          </a:r>
          <a:endParaRPr lang="en-US" sz="2000" kern="1200" dirty="0">
            <a:solidFill>
              <a:srgbClr val="000000"/>
            </a:solidFill>
          </a:endParaRPr>
        </a:p>
      </dsp:txBody>
      <dsp:txXfrm>
        <a:off x="573904" y="77425"/>
        <a:ext cx="1697543" cy="938892"/>
      </dsp:txXfrm>
    </dsp:sp>
    <dsp:sp modelId="{2F8C3CFF-78D0-1D41-9207-B5CA68145B7A}">
      <dsp:nvSpPr>
        <dsp:cNvPr id="0" name=""/>
        <dsp:cNvSpPr/>
      </dsp:nvSpPr>
      <dsp:spPr>
        <a:xfrm>
          <a:off x="2318986" y="145402"/>
          <a:ext cx="2494174" cy="84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Clean </a:t>
          </a:r>
          <a:r>
            <a:rPr lang="en-US" sz="1600" kern="1200" dirty="0" err="1" smtClean="0">
              <a:solidFill>
                <a:srgbClr val="000000"/>
              </a:solidFill>
            </a:rPr>
            <a:t>stopwords</a:t>
          </a:r>
          <a:r>
            <a:rPr lang="en-US" sz="1600" kern="1200" dirty="0" smtClean="0">
              <a:solidFill>
                <a:srgbClr val="000000"/>
              </a:solidFill>
            </a:rPr>
            <a:t>, non-letters, URL, etc.</a:t>
          </a:r>
          <a:endParaRPr lang="en-US" sz="1600" kern="1200" dirty="0">
            <a:solidFill>
              <a:srgbClr val="000000"/>
            </a:solidFill>
          </a:endParaRPr>
        </a:p>
      </dsp:txBody>
      <dsp:txXfrm>
        <a:off x="2318986" y="145402"/>
        <a:ext cx="2494174" cy="840975"/>
      </dsp:txXfrm>
    </dsp:sp>
    <dsp:sp modelId="{6036E1D7-6B73-8641-8D67-F20DE7C4302A}">
      <dsp:nvSpPr>
        <dsp:cNvPr id="0" name=""/>
        <dsp:cNvSpPr/>
      </dsp:nvSpPr>
      <dsp:spPr>
        <a:xfrm rot="5400000">
          <a:off x="3000125" y="2174294"/>
          <a:ext cx="883024" cy="1005291"/>
        </a:xfrm>
        <a:prstGeom prst="bentUpArrow">
          <a:avLst>
            <a:gd name="adj1" fmla="val 32840"/>
            <a:gd name="adj2" fmla="val 25000"/>
            <a:gd name="adj3" fmla="val 35780"/>
          </a:avLst>
        </a:prstGeom>
        <a:solidFill>
          <a:schemeClr val="accent1">
            <a:tint val="50000"/>
            <a:hueOff val="-6544756"/>
            <a:satOff val="-351"/>
            <a:lumOff val="5682"/>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DE61B59-1AEA-F34F-92A1-8EE80B05C780}">
      <dsp:nvSpPr>
        <dsp:cNvPr id="0" name=""/>
        <dsp:cNvSpPr/>
      </dsp:nvSpPr>
      <dsp:spPr>
        <a:xfrm>
          <a:off x="2599445" y="1195444"/>
          <a:ext cx="1819958" cy="1040496"/>
        </a:xfrm>
        <a:prstGeom prst="roundRect">
          <a:avLst>
            <a:gd name="adj" fmla="val 1667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Getting features</a:t>
          </a:r>
          <a:endParaRPr lang="en-US" sz="2000" kern="1200" dirty="0">
            <a:solidFill>
              <a:srgbClr val="000000"/>
            </a:solidFill>
          </a:endParaRPr>
        </a:p>
      </dsp:txBody>
      <dsp:txXfrm>
        <a:off x="2650247" y="1246246"/>
        <a:ext cx="1718354" cy="938892"/>
      </dsp:txXfrm>
    </dsp:sp>
    <dsp:sp modelId="{EC254678-1586-9B4F-B502-C316117571A2}">
      <dsp:nvSpPr>
        <dsp:cNvPr id="0" name=""/>
        <dsp:cNvSpPr/>
      </dsp:nvSpPr>
      <dsp:spPr>
        <a:xfrm>
          <a:off x="4526175" y="1294679"/>
          <a:ext cx="1081133" cy="84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TF-IDF</a:t>
          </a:r>
          <a:endParaRPr lang="en-US" sz="1600" kern="1200" dirty="0">
            <a:solidFill>
              <a:srgbClr val="000000"/>
            </a:solidFill>
          </a:endParaRPr>
        </a:p>
      </dsp:txBody>
      <dsp:txXfrm>
        <a:off x="4526175" y="1294679"/>
        <a:ext cx="1081133" cy="840975"/>
      </dsp:txXfrm>
    </dsp:sp>
    <dsp:sp modelId="{CBC99A8F-66E3-6746-99BE-E49AF44FC5E9}">
      <dsp:nvSpPr>
        <dsp:cNvPr id="0" name=""/>
        <dsp:cNvSpPr/>
      </dsp:nvSpPr>
      <dsp:spPr>
        <a:xfrm rot="5400000">
          <a:off x="4629190" y="3343116"/>
          <a:ext cx="883024" cy="1005291"/>
        </a:xfrm>
        <a:prstGeom prst="bentUpArrow">
          <a:avLst>
            <a:gd name="adj1" fmla="val 32840"/>
            <a:gd name="adj2" fmla="val 25000"/>
            <a:gd name="adj3" fmla="val 35780"/>
          </a:avLst>
        </a:prstGeom>
        <a:solidFill>
          <a:schemeClr val="accent1">
            <a:tint val="50000"/>
            <a:hueOff val="-13089511"/>
            <a:satOff val="-703"/>
            <a:lumOff val="11364"/>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4368493-641D-1041-8097-0B36AF8B3285}">
      <dsp:nvSpPr>
        <dsp:cNvPr id="0" name=""/>
        <dsp:cNvSpPr/>
      </dsp:nvSpPr>
      <dsp:spPr>
        <a:xfrm>
          <a:off x="4246072" y="2364266"/>
          <a:ext cx="1784832" cy="1040496"/>
        </a:xfrm>
        <a:prstGeom prst="roundRect">
          <a:avLst>
            <a:gd name="adj" fmla="val 166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Classification</a:t>
          </a:r>
          <a:endParaRPr lang="en-US" sz="2000" kern="1200" dirty="0">
            <a:solidFill>
              <a:srgbClr val="000000"/>
            </a:solidFill>
          </a:endParaRPr>
        </a:p>
      </dsp:txBody>
      <dsp:txXfrm>
        <a:off x="4296874" y="2415068"/>
        <a:ext cx="1683228" cy="938892"/>
      </dsp:txXfrm>
    </dsp:sp>
    <dsp:sp modelId="{B45998F8-E0E4-074B-8E94-F3BCB4D85F78}">
      <dsp:nvSpPr>
        <dsp:cNvPr id="0" name=""/>
        <dsp:cNvSpPr/>
      </dsp:nvSpPr>
      <dsp:spPr>
        <a:xfrm>
          <a:off x="6077096" y="2463501"/>
          <a:ext cx="1081133" cy="84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Random Forest</a:t>
          </a:r>
          <a:endParaRPr lang="en-US" sz="1600" kern="1200" dirty="0">
            <a:solidFill>
              <a:srgbClr val="000000"/>
            </a:solidFill>
          </a:endParaRPr>
        </a:p>
      </dsp:txBody>
      <dsp:txXfrm>
        <a:off x="6077096" y="2463501"/>
        <a:ext cx="1081133" cy="840975"/>
      </dsp:txXfrm>
    </dsp:sp>
    <dsp:sp modelId="{84B424AA-B485-AB48-AB8E-EB8D0E25F656}">
      <dsp:nvSpPr>
        <dsp:cNvPr id="0" name=""/>
        <dsp:cNvSpPr/>
      </dsp:nvSpPr>
      <dsp:spPr>
        <a:xfrm>
          <a:off x="5775505" y="3533087"/>
          <a:ext cx="1486493" cy="1040496"/>
        </a:xfrm>
        <a:prstGeom prst="roundRect">
          <a:avLst>
            <a:gd name="adj" fmla="val 1667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0000"/>
              </a:solidFill>
            </a:rPr>
            <a:t>Validation</a:t>
          </a:r>
          <a:endParaRPr lang="en-US" sz="2000" kern="1200" dirty="0">
            <a:solidFill>
              <a:srgbClr val="000000"/>
            </a:solidFill>
          </a:endParaRPr>
        </a:p>
      </dsp:txBody>
      <dsp:txXfrm>
        <a:off x="5826307" y="3583889"/>
        <a:ext cx="1384889" cy="938892"/>
      </dsp:txXfrm>
    </dsp:sp>
    <dsp:sp modelId="{AC44A9DF-ABB5-1B44-8C35-2BB3AC17748E}">
      <dsp:nvSpPr>
        <dsp:cNvPr id="0" name=""/>
        <dsp:cNvSpPr/>
      </dsp:nvSpPr>
      <dsp:spPr>
        <a:xfrm>
          <a:off x="7360322" y="3554170"/>
          <a:ext cx="2402916" cy="84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solidFill>
                <a:srgbClr val="000000"/>
              </a:solidFill>
            </a:rPr>
            <a:t>5-fold cross validation</a:t>
          </a:r>
          <a:endParaRPr lang="en-US" sz="1600" kern="1200" dirty="0">
            <a:solidFill>
              <a:srgbClr val="000000"/>
            </a:solidFill>
          </a:endParaRPr>
        </a:p>
        <a:p>
          <a:pPr marL="171450" lvl="1" indent="-171450" algn="l" defTabSz="711200">
            <a:lnSpc>
              <a:spcPct val="90000"/>
            </a:lnSpc>
            <a:spcBef>
              <a:spcPct val="0"/>
            </a:spcBef>
            <a:spcAft>
              <a:spcPct val="15000"/>
            </a:spcAft>
            <a:buChar char="••"/>
          </a:pPr>
          <a:r>
            <a:rPr lang="en-US" sz="1600" kern="1200" dirty="0" smtClean="0">
              <a:solidFill>
                <a:srgbClr val="000000"/>
              </a:solidFill>
            </a:rPr>
            <a:t>Accuracy: 0.76 </a:t>
          </a:r>
          <a:endParaRPr lang="en-US" sz="1600" kern="1200" dirty="0">
            <a:solidFill>
              <a:srgbClr val="000000"/>
            </a:solidFill>
          </a:endParaRPr>
        </a:p>
        <a:p>
          <a:pPr marL="171450" lvl="1" indent="-171450" algn="l" defTabSz="711200">
            <a:lnSpc>
              <a:spcPct val="90000"/>
            </a:lnSpc>
            <a:spcBef>
              <a:spcPct val="0"/>
            </a:spcBef>
            <a:spcAft>
              <a:spcPct val="15000"/>
            </a:spcAft>
            <a:buChar char="••"/>
          </a:pPr>
          <a:r>
            <a:rPr lang="en-US" sz="1600" kern="1200" dirty="0" smtClean="0">
              <a:solidFill>
                <a:srgbClr val="000000"/>
              </a:solidFill>
            </a:rPr>
            <a:t>F1 score: 0.75</a:t>
          </a:r>
          <a:endParaRPr lang="en-US" sz="1600" kern="1200" dirty="0">
            <a:solidFill>
              <a:srgbClr val="000000"/>
            </a:solidFill>
          </a:endParaRPr>
        </a:p>
      </dsp:txBody>
      <dsp:txXfrm>
        <a:off x="7360322" y="3554170"/>
        <a:ext cx="2402916" cy="840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859F6-F491-E948-921A-908ACFEB5B62}">
      <dsp:nvSpPr>
        <dsp:cNvPr id="0" name=""/>
        <dsp:cNvSpPr/>
      </dsp:nvSpPr>
      <dsp:spPr>
        <a:xfrm rot="10800000">
          <a:off x="942228" y="539480"/>
          <a:ext cx="2494671" cy="2193724"/>
        </a:xfrm>
        <a:prstGeom prst="homePlat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3635" tIns="91440" rIns="170688" bIns="91440" numCol="1" spcCol="1270" anchor="t" anchorCtr="0">
          <a:noAutofit/>
        </a:bodyPr>
        <a:lstStyle/>
        <a:p>
          <a:pPr lvl="0" algn="l" defTabSz="1066800">
            <a:lnSpc>
              <a:spcPct val="90000"/>
            </a:lnSpc>
            <a:spcBef>
              <a:spcPct val="0"/>
            </a:spcBef>
            <a:spcAft>
              <a:spcPct val="35000"/>
            </a:spcAft>
          </a:pPr>
          <a:endParaRPr lang="en-US" sz="24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err="1" smtClean="0">
              <a:solidFill>
                <a:schemeClr val="tx1"/>
              </a:solidFill>
            </a:rPr>
            <a:t>nltk</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regex</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pandas</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err="1" smtClean="0">
              <a:solidFill>
                <a:schemeClr val="tx1"/>
              </a:solidFill>
            </a:rPr>
            <a:t>sklearn</a:t>
          </a:r>
          <a:endParaRPr lang="en-US" sz="1800" kern="1200" dirty="0">
            <a:solidFill>
              <a:schemeClr val="tx1"/>
            </a:solidFill>
          </a:endParaRPr>
        </a:p>
      </dsp:txBody>
      <dsp:txXfrm rot="10800000">
        <a:off x="1490659" y="539480"/>
        <a:ext cx="1946240" cy="2193724"/>
      </dsp:txXfrm>
    </dsp:sp>
    <dsp:sp modelId="{D01660CB-D20B-6B44-A5C4-2C077FD023CB}">
      <dsp:nvSpPr>
        <dsp:cNvPr id="0" name=""/>
        <dsp:cNvSpPr/>
      </dsp:nvSpPr>
      <dsp:spPr>
        <a:xfrm>
          <a:off x="314485" y="989064"/>
          <a:ext cx="1255486" cy="125548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9BD5BF-04FC-0F4E-AD36-47CAB9CEA557}" type="datetimeFigureOut">
              <a:rPr lang="en-US" smtClean="0"/>
              <a:t>6/16/17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03018-FFC5-FA44-BDA5-822B05EF64F3}" type="slidenum">
              <a:rPr lang="en-US" smtClean="0"/>
              <a:t>‹#›</a:t>
            </a:fld>
            <a:endParaRPr lang="en-US"/>
          </a:p>
        </p:txBody>
      </p:sp>
    </p:spTree>
    <p:extLst>
      <p:ext uri="{BB962C8B-B14F-4D97-AF65-F5344CB8AC3E}">
        <p14:creationId xmlns:p14="http://schemas.microsoft.com/office/powerpoint/2010/main" val="40799985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useful information as slide titles!</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1</a:t>
            </a:fld>
            <a:endParaRPr lang="en-US"/>
          </a:p>
        </p:txBody>
      </p:sp>
    </p:spTree>
    <p:extLst>
      <p:ext uri="{BB962C8B-B14F-4D97-AF65-F5344CB8AC3E}">
        <p14:creationId xmlns:p14="http://schemas.microsoft.com/office/powerpoint/2010/main" val="139979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past few years have</a:t>
            </a:r>
            <a:r>
              <a:rPr lang="en-US" sz="1200" kern="1200" baseline="0" dirty="0" smtClean="0">
                <a:solidFill>
                  <a:schemeClr val="tx1"/>
                </a:solidFill>
                <a:effectLst/>
                <a:latin typeface="+mn-lt"/>
                <a:ea typeface="+mn-ea"/>
                <a:cs typeface="+mn-cs"/>
              </a:rPr>
              <a:t> seen great increase in the demand and diversity for data-related roles in industry. This has provided great opportunities, but also challenges for everybody trying to get into this field. First on the job hunters’ side,  either new grads or people switching their career paths, what kind of roles am I best suited for? On the company’s side, what job title should I use for this new data-focused role? And how does it compare with the existing data-related roles in the market? To answer these questions, my project will analyze job postings and try to find if there are common consensus on what each of these roles means, based on the choice of job title for each particular job description, and based on that build an app to map any given job description or personal profile to the job titles analyzed here, ranked by the probability of matching.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Be excited and elaborate about this product!</a:t>
            </a:r>
          </a:p>
        </p:txBody>
      </p:sp>
      <p:sp>
        <p:nvSpPr>
          <p:cNvPr id="4" name="Slide Number Placeholder 3"/>
          <p:cNvSpPr>
            <a:spLocks noGrp="1"/>
          </p:cNvSpPr>
          <p:nvPr>
            <p:ph type="sldNum" sz="quarter" idx="10"/>
          </p:nvPr>
        </p:nvSpPr>
        <p:spPr/>
        <p:txBody>
          <a:bodyPr/>
          <a:lstStyle/>
          <a:p>
            <a:fld id="{4B603018-FFC5-FA44-BDA5-822B05EF64F3}" type="slidenum">
              <a:rPr lang="en-US" smtClean="0"/>
              <a:t>2</a:t>
            </a:fld>
            <a:endParaRPr lang="en-US"/>
          </a:p>
        </p:txBody>
      </p:sp>
    </p:spTree>
    <p:extLst>
      <p:ext uri="{BB962C8B-B14F-4D97-AF65-F5344CB8AC3E}">
        <p14:creationId xmlns:p14="http://schemas.microsoft.com/office/powerpoint/2010/main" val="32141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use</a:t>
            </a:r>
            <a:r>
              <a:rPr lang="en-US" baseline="0" dirty="0" smtClean="0"/>
              <a:t> word cloud as open feature. Have a blurb of text explaining</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3</a:t>
            </a:fld>
            <a:endParaRPr lang="en-US"/>
          </a:p>
        </p:txBody>
      </p:sp>
    </p:spTree>
    <p:extLst>
      <p:ext uri="{BB962C8B-B14F-4D97-AF65-F5344CB8AC3E}">
        <p14:creationId xmlns:p14="http://schemas.microsoft.com/office/powerpoint/2010/main" val="70254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 </a:t>
            </a:r>
            <a:r>
              <a:rPr lang="en-US" dirty="0" err="1" smtClean="0"/>
              <a:t>Dadmin</a:t>
            </a:r>
            <a:r>
              <a:rPr lang="en-US" dirty="0" smtClean="0"/>
              <a:t> and Data scientist and ML, distinguishable and well clustered, while DE, BA</a:t>
            </a:r>
            <a:r>
              <a:rPr lang="en-US" baseline="0" dirty="0" smtClean="0"/>
              <a:t> more scattered around. Pipeline of my work is: BOW preprocessing, </a:t>
            </a:r>
            <a:r>
              <a:rPr lang="en-US" baseline="0" dirty="0" err="1" smtClean="0"/>
              <a:t>tfidf</a:t>
            </a:r>
            <a:r>
              <a:rPr lang="en-US" baseline="0" dirty="0" smtClean="0"/>
              <a:t> </a:t>
            </a:r>
            <a:r>
              <a:rPr lang="en-US" baseline="0" dirty="0" err="1" smtClean="0"/>
              <a:t>vectorizer</a:t>
            </a:r>
            <a:r>
              <a:rPr lang="en-US" baseline="0" dirty="0" smtClean="0"/>
              <a:t> to </a:t>
            </a:r>
            <a:r>
              <a:rPr lang="en-US" baseline="0" dirty="0" err="1" smtClean="0"/>
              <a:t>tranform</a:t>
            </a:r>
            <a:r>
              <a:rPr lang="en-US" baseline="0" dirty="0" smtClean="0"/>
              <a:t> the words into vectors, then train a RF classifier using the vectors as X variables and the job title as the Y variable.</a:t>
            </a:r>
          </a:p>
          <a:p>
            <a:r>
              <a:rPr lang="en-US" baseline="0" dirty="0" smtClean="0"/>
              <a:t>----- Meeting Notes (6/16/17 14:02) -----</a:t>
            </a:r>
          </a:p>
          <a:p>
            <a:r>
              <a:rPr lang="en-US" baseline="0" dirty="0" smtClean="0"/>
              <a:t>add in title for each graph. add this to backup slide.</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4</a:t>
            </a:fld>
            <a:endParaRPr lang="en-US"/>
          </a:p>
        </p:txBody>
      </p:sp>
    </p:spTree>
    <p:extLst>
      <p:ext uri="{BB962C8B-B14F-4D97-AF65-F5344CB8AC3E}">
        <p14:creationId xmlns:p14="http://schemas.microsoft.com/office/powerpoint/2010/main" val="48834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(6/16/17 14:02) -----</a:t>
            </a:r>
          </a:p>
          <a:p>
            <a:r>
              <a:rPr lang="en-US" dirty="0"/>
              <a:t>make things bigger</a:t>
            </a:r>
          </a:p>
          <a:p>
            <a:r>
              <a:rPr lang="en-US" dirty="0"/>
              <a:t>emphasize the baseline accuracy to be 1/7</a:t>
            </a:r>
          </a:p>
          <a:p>
            <a:r>
              <a:rPr lang="en-US" dirty="0"/>
              <a:t>use darker </a:t>
            </a:r>
            <a:r>
              <a:rPr lang="en-US" dirty="0" smtClean="0"/>
              <a:t>colors</a:t>
            </a:r>
          </a:p>
          <a:p>
            <a:r>
              <a:rPr lang="en-US" dirty="0" smtClean="0"/>
              <a:t>Make animations,</a:t>
            </a:r>
            <a:r>
              <a:rPr lang="en-US" baseline="0" dirty="0" smtClean="0"/>
              <a:t> highlight each step</a:t>
            </a:r>
          </a:p>
          <a:p>
            <a:r>
              <a:rPr lang="en-US" baseline="0" dirty="0" smtClean="0"/>
              <a:t>Highlight the result!</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5</a:t>
            </a:fld>
            <a:endParaRPr lang="en-US"/>
          </a:p>
        </p:txBody>
      </p:sp>
    </p:spTree>
    <p:extLst>
      <p:ext uri="{BB962C8B-B14F-4D97-AF65-F5344CB8AC3E}">
        <p14:creationId xmlns:p14="http://schemas.microsoft.com/office/powerpoint/2010/main" val="3756166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(6/16/17 14:02) -----</a:t>
            </a:r>
          </a:p>
          <a:p>
            <a:r>
              <a:rPr lang="en-US" dirty="0"/>
              <a:t>swap colors for good and bad job titles (don't use red)</a:t>
            </a:r>
          </a:p>
          <a:p>
            <a:r>
              <a:rPr lang="en-US" dirty="0"/>
              <a:t>word order doesn't really matter in this case (keyword dominating)</a:t>
            </a:r>
          </a:p>
          <a:p>
            <a:endParaRPr lang="en-US" dirty="0"/>
          </a:p>
          <a:p>
            <a:r>
              <a:rPr lang="en-US" dirty="0"/>
              <a:t>distances among </a:t>
            </a:r>
            <a:r>
              <a:rPr lang="en-US" dirty="0" smtClean="0"/>
              <a:t>bulletins!</a:t>
            </a:r>
            <a:endParaRPr lang="en-US" dirty="0"/>
          </a:p>
          <a:p>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6</a:t>
            </a:fld>
            <a:endParaRPr lang="en-US"/>
          </a:p>
        </p:txBody>
      </p:sp>
    </p:spTree>
    <p:extLst>
      <p:ext uri="{BB962C8B-B14F-4D97-AF65-F5344CB8AC3E}">
        <p14:creationId xmlns:p14="http://schemas.microsoft.com/office/powerpoint/2010/main" val="208417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 into this! Maybe just get</a:t>
            </a:r>
            <a:r>
              <a:rPr lang="en-US" baseline="0" dirty="0" smtClean="0"/>
              <a:t> keywords for each job title</a:t>
            </a:r>
          </a:p>
          <a:p>
            <a:r>
              <a:rPr lang="en-US" baseline="0" dirty="0" smtClean="0"/>
              <a:t>Insights.</a:t>
            </a:r>
            <a:endParaRPr lang="en-US" dirty="0"/>
          </a:p>
        </p:txBody>
      </p:sp>
      <p:sp>
        <p:nvSpPr>
          <p:cNvPr id="4" name="Slide Number Placeholder 3"/>
          <p:cNvSpPr>
            <a:spLocks noGrp="1"/>
          </p:cNvSpPr>
          <p:nvPr>
            <p:ph type="sldNum" sz="quarter" idx="10"/>
          </p:nvPr>
        </p:nvSpPr>
        <p:spPr/>
        <p:txBody>
          <a:bodyPr/>
          <a:lstStyle/>
          <a:p>
            <a:fld id="{4B603018-FFC5-FA44-BDA5-822B05EF64F3}" type="slidenum">
              <a:rPr lang="en-US" smtClean="0"/>
              <a:t>10</a:t>
            </a:fld>
            <a:endParaRPr lang="en-US"/>
          </a:p>
        </p:txBody>
      </p:sp>
    </p:spTree>
    <p:extLst>
      <p:ext uri="{BB962C8B-B14F-4D97-AF65-F5344CB8AC3E}">
        <p14:creationId xmlns:p14="http://schemas.microsoft.com/office/powerpoint/2010/main" val="141380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351197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402315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404731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83E3E-8024-9243-8C09-5DEC337514B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99241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A83E3E-8024-9243-8C09-5DEC337514BA}"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66019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A83E3E-8024-9243-8C09-5DEC337514B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428670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A83E3E-8024-9243-8C09-5DEC337514BA}" type="datetimeFigureOut">
              <a:rPr lang="en-US" smtClean="0"/>
              <a:t>6/16/17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269712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A83E3E-8024-9243-8C09-5DEC337514BA}" type="datetimeFigureOut">
              <a:rPr lang="en-US" smtClean="0"/>
              <a:t>6/16/17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354846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83E3E-8024-9243-8C09-5DEC337514BA}" type="datetimeFigureOut">
              <a:rPr lang="en-US" smtClean="0"/>
              <a:t>6/16/17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174134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83E3E-8024-9243-8C09-5DEC337514B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417991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83E3E-8024-9243-8C09-5DEC337514BA}"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403BC-1D0A-964E-A3E5-D11A8A7EC2BC}" type="slidenum">
              <a:rPr lang="en-US" smtClean="0"/>
              <a:t>‹#›</a:t>
            </a:fld>
            <a:endParaRPr lang="en-US"/>
          </a:p>
        </p:txBody>
      </p:sp>
    </p:spTree>
    <p:extLst>
      <p:ext uri="{BB962C8B-B14F-4D97-AF65-F5344CB8AC3E}">
        <p14:creationId xmlns:p14="http://schemas.microsoft.com/office/powerpoint/2010/main" val="879092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83E3E-8024-9243-8C09-5DEC337514BA}" type="datetimeFigureOut">
              <a:rPr lang="en-US" smtClean="0"/>
              <a:t>6/16/17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403BC-1D0A-964E-A3E5-D11A8A7EC2BC}" type="slidenum">
              <a:rPr lang="en-US" smtClean="0"/>
              <a:t>‹#›</a:t>
            </a:fld>
            <a:endParaRPr lang="en-US"/>
          </a:p>
        </p:txBody>
      </p:sp>
    </p:spTree>
    <p:extLst>
      <p:ext uri="{BB962C8B-B14F-4D97-AF65-F5344CB8AC3E}">
        <p14:creationId xmlns:p14="http://schemas.microsoft.com/office/powerpoint/2010/main" val="300199568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ade-yu.spa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smtClean="0"/>
              <a:t>Jade Zhang,</a:t>
            </a:r>
            <a:r>
              <a:rPr lang="en-US" sz="2400" dirty="0"/>
              <a:t> </a:t>
            </a:r>
            <a:r>
              <a:rPr lang="en-US" sz="2400" dirty="0" smtClean="0"/>
              <a:t>Data Science Fellow, May 2017</a:t>
            </a:r>
            <a:endParaRPr lang="en-US" sz="2400" dirty="0"/>
          </a:p>
        </p:txBody>
      </p:sp>
      <p:sp>
        <p:nvSpPr>
          <p:cNvPr id="4" name="Title 1"/>
          <p:cNvSpPr txBox="1">
            <a:spLocks/>
          </p:cNvSpPr>
          <p:nvPr/>
        </p:nvSpPr>
        <p:spPr>
          <a:xfrm>
            <a:off x="2696307" y="1992923"/>
            <a:ext cx="3555996" cy="173086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u="sng" dirty="0" err="1" smtClean="0">
                <a:latin typeface="Abadi MT Condensed Extra Bold"/>
                <a:cs typeface="Abadi MT Condensed Extra Bold"/>
              </a:rPr>
              <a:t>JoBreaker</a:t>
            </a:r>
            <a:endParaRPr lang="en-US" sz="6000" u="sng" dirty="0">
              <a:latin typeface="Abadi MT Condensed Extra Bold"/>
              <a:cs typeface="Abadi MT Condensed Extra Bold"/>
            </a:endParaRPr>
          </a:p>
        </p:txBody>
      </p:sp>
      <p:pic>
        <p:nvPicPr>
          <p:cNvPr id="5" name="Picture 4"/>
          <p:cNvPicPr>
            <a:picLocks noChangeAspect="1"/>
          </p:cNvPicPr>
          <p:nvPr/>
        </p:nvPicPr>
        <p:blipFill>
          <a:blip r:embed="rId3"/>
          <a:stretch>
            <a:fillRect/>
          </a:stretch>
        </p:blipFill>
        <p:spPr>
          <a:xfrm>
            <a:off x="915769" y="781540"/>
            <a:ext cx="1969476" cy="781538"/>
          </a:xfrm>
          <a:prstGeom prst="rect">
            <a:avLst/>
          </a:prstGeom>
        </p:spPr>
      </p:pic>
    </p:spTree>
    <p:extLst>
      <p:ext uri="{BB962C8B-B14F-4D97-AF65-F5344CB8AC3E}">
        <p14:creationId xmlns:p14="http://schemas.microsoft.com/office/powerpoint/2010/main" val="24212748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97933" y="274638"/>
            <a:ext cx="7363585" cy="6583362"/>
            <a:chOff x="997933" y="274638"/>
            <a:chExt cx="7363585" cy="6583362"/>
          </a:xfrm>
        </p:grpSpPr>
        <p:grpSp>
          <p:nvGrpSpPr>
            <p:cNvPr id="37" name="Group 36"/>
            <p:cNvGrpSpPr/>
            <p:nvPr/>
          </p:nvGrpSpPr>
          <p:grpSpPr>
            <a:xfrm>
              <a:off x="997933" y="274638"/>
              <a:ext cx="7363585" cy="6583362"/>
              <a:chOff x="1330902" y="1219401"/>
              <a:chExt cx="6381624" cy="5218546"/>
            </a:xfrm>
          </p:grpSpPr>
          <p:grpSp>
            <p:nvGrpSpPr>
              <p:cNvPr id="5" name="Group 4"/>
              <p:cNvGrpSpPr/>
              <p:nvPr/>
            </p:nvGrpSpPr>
            <p:grpSpPr>
              <a:xfrm>
                <a:off x="1330902" y="1219401"/>
                <a:ext cx="6381624" cy="5218546"/>
                <a:chOff x="1330902" y="1219401"/>
                <a:chExt cx="6381624" cy="5218546"/>
              </a:xfrm>
            </p:grpSpPr>
            <p:grpSp>
              <p:nvGrpSpPr>
                <p:cNvPr id="12" name="Group 11"/>
                <p:cNvGrpSpPr/>
                <p:nvPr/>
              </p:nvGrpSpPr>
              <p:grpSpPr>
                <a:xfrm>
                  <a:off x="1330902" y="1219401"/>
                  <a:ext cx="6381624" cy="5218546"/>
                  <a:chOff x="1330902" y="1219401"/>
                  <a:chExt cx="6381624" cy="5218546"/>
                </a:xfrm>
              </p:grpSpPr>
              <p:grpSp>
                <p:nvGrpSpPr>
                  <p:cNvPr id="14" name="Group 13"/>
                  <p:cNvGrpSpPr/>
                  <p:nvPr/>
                </p:nvGrpSpPr>
                <p:grpSpPr>
                  <a:xfrm>
                    <a:off x="1330902" y="1219401"/>
                    <a:ext cx="6381624" cy="5218546"/>
                    <a:chOff x="1330902" y="1219401"/>
                    <a:chExt cx="6381624" cy="5218546"/>
                  </a:xfrm>
                </p:grpSpPr>
                <p:grpSp>
                  <p:nvGrpSpPr>
                    <p:cNvPr id="16" name="Group 15"/>
                    <p:cNvGrpSpPr/>
                    <p:nvPr/>
                  </p:nvGrpSpPr>
                  <p:grpSpPr>
                    <a:xfrm>
                      <a:off x="1330902" y="1219401"/>
                      <a:ext cx="6381624" cy="5218546"/>
                      <a:chOff x="1330902" y="1205891"/>
                      <a:chExt cx="6381624" cy="5218546"/>
                    </a:xfrm>
                  </p:grpSpPr>
                  <p:grpSp>
                    <p:nvGrpSpPr>
                      <p:cNvPr id="20" name="Group 19"/>
                      <p:cNvGrpSpPr/>
                      <p:nvPr/>
                    </p:nvGrpSpPr>
                    <p:grpSpPr>
                      <a:xfrm>
                        <a:off x="1330902" y="1205891"/>
                        <a:ext cx="6381624" cy="5218546"/>
                        <a:chOff x="1330902" y="1205891"/>
                        <a:chExt cx="6381624" cy="5218546"/>
                      </a:xfrm>
                    </p:grpSpPr>
                    <p:pic>
                      <p:nvPicPr>
                        <p:cNvPr id="31" name="Picture 30" descr="title_network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902" y="1205891"/>
                          <a:ext cx="6381624" cy="5218546"/>
                        </a:xfrm>
                        <a:prstGeom prst="rect">
                          <a:avLst/>
                        </a:prstGeom>
                      </p:spPr>
                    </p:pic>
                    <p:sp>
                      <p:nvSpPr>
                        <p:cNvPr id="32" name="TextBox 31"/>
                        <p:cNvSpPr txBox="1"/>
                        <p:nvPr/>
                      </p:nvSpPr>
                      <p:spPr>
                        <a:xfrm>
                          <a:off x="2842218" y="4041252"/>
                          <a:ext cx="851515" cy="307777"/>
                        </a:xfrm>
                        <a:prstGeom prst="rect">
                          <a:avLst/>
                        </a:prstGeom>
                        <a:noFill/>
                      </p:spPr>
                      <p:txBody>
                        <a:bodyPr wrap="none" rtlCol="0">
                          <a:spAutoFit/>
                        </a:bodyPr>
                        <a:lstStyle/>
                        <a:p>
                          <a:r>
                            <a:rPr lang="en-US" sz="1400" dirty="0" smtClean="0"/>
                            <a:t>Life cycle</a:t>
                          </a:r>
                        </a:p>
                      </p:txBody>
                    </p:sp>
                    <p:sp>
                      <p:nvSpPr>
                        <p:cNvPr id="33" name="TextBox 32"/>
                        <p:cNvSpPr txBox="1"/>
                        <p:nvPr/>
                      </p:nvSpPr>
                      <p:spPr>
                        <a:xfrm>
                          <a:off x="2888878" y="5500987"/>
                          <a:ext cx="1193632" cy="243971"/>
                        </a:xfrm>
                        <a:prstGeom prst="rect">
                          <a:avLst/>
                        </a:prstGeom>
                        <a:noFill/>
                      </p:spPr>
                      <p:txBody>
                        <a:bodyPr wrap="none" rtlCol="0">
                          <a:spAutoFit/>
                        </a:bodyPr>
                        <a:lstStyle/>
                        <a:p>
                          <a:r>
                            <a:rPr lang="en-US" sz="1400" dirty="0" smtClean="0"/>
                            <a:t>Field Experience</a:t>
                          </a:r>
                        </a:p>
                      </p:txBody>
                    </p:sp>
                    <p:sp>
                      <p:nvSpPr>
                        <p:cNvPr id="34" name="TextBox 33"/>
                        <p:cNvSpPr txBox="1"/>
                        <p:nvPr/>
                      </p:nvSpPr>
                      <p:spPr>
                        <a:xfrm>
                          <a:off x="3323970" y="2702720"/>
                          <a:ext cx="910613" cy="307777"/>
                        </a:xfrm>
                        <a:prstGeom prst="rect">
                          <a:avLst/>
                        </a:prstGeom>
                        <a:noFill/>
                      </p:spPr>
                      <p:txBody>
                        <a:bodyPr wrap="none" rtlCol="0">
                          <a:spAutoFit/>
                        </a:bodyPr>
                        <a:lstStyle/>
                        <a:p>
                          <a:r>
                            <a:rPr lang="en-US" sz="1400" dirty="0" smtClean="0"/>
                            <a:t>Algorithm</a:t>
                          </a:r>
                        </a:p>
                      </p:txBody>
                    </p:sp>
                  </p:grpSp>
                  <p:grpSp>
                    <p:nvGrpSpPr>
                      <p:cNvPr id="21" name="Group 20"/>
                      <p:cNvGrpSpPr/>
                      <p:nvPr/>
                    </p:nvGrpSpPr>
                    <p:grpSpPr>
                      <a:xfrm>
                        <a:off x="2506604" y="1661057"/>
                        <a:ext cx="1727151" cy="911507"/>
                        <a:chOff x="2506604" y="1661057"/>
                        <a:chExt cx="1727151" cy="911507"/>
                      </a:xfrm>
                    </p:grpSpPr>
                    <p:sp>
                      <p:nvSpPr>
                        <p:cNvPr id="28" name="TextBox 27"/>
                        <p:cNvSpPr txBox="1"/>
                        <p:nvPr/>
                      </p:nvSpPr>
                      <p:spPr>
                        <a:xfrm>
                          <a:off x="2506604" y="1661057"/>
                          <a:ext cx="710564" cy="307777"/>
                        </a:xfrm>
                        <a:prstGeom prst="rect">
                          <a:avLst/>
                        </a:prstGeom>
                        <a:noFill/>
                      </p:spPr>
                      <p:txBody>
                        <a:bodyPr wrap="none" rtlCol="0">
                          <a:spAutoFit/>
                        </a:bodyPr>
                        <a:lstStyle/>
                        <a:p>
                          <a:r>
                            <a:rPr lang="en-US" sz="1400" dirty="0" smtClean="0"/>
                            <a:t>Physics</a:t>
                          </a:r>
                        </a:p>
                      </p:txBody>
                    </p:sp>
                    <p:sp>
                      <p:nvSpPr>
                        <p:cNvPr id="29" name="TextBox 28"/>
                        <p:cNvSpPr txBox="1"/>
                        <p:nvPr/>
                      </p:nvSpPr>
                      <p:spPr>
                        <a:xfrm>
                          <a:off x="2980527" y="2328593"/>
                          <a:ext cx="1253228" cy="243971"/>
                        </a:xfrm>
                        <a:prstGeom prst="rect">
                          <a:avLst/>
                        </a:prstGeom>
                        <a:noFill/>
                      </p:spPr>
                      <p:txBody>
                        <a:bodyPr wrap="none" rtlCol="0">
                          <a:spAutoFit/>
                        </a:bodyPr>
                        <a:lstStyle/>
                        <a:p>
                          <a:r>
                            <a:rPr lang="en-US" sz="1400" dirty="0" smtClean="0"/>
                            <a:t>Minimum degree</a:t>
                          </a:r>
                        </a:p>
                      </p:txBody>
                    </p:sp>
                    <p:sp>
                      <p:nvSpPr>
                        <p:cNvPr id="30" name="TextBox 29"/>
                        <p:cNvSpPr txBox="1"/>
                        <p:nvPr/>
                      </p:nvSpPr>
                      <p:spPr>
                        <a:xfrm>
                          <a:off x="2888878" y="2056969"/>
                          <a:ext cx="527521" cy="307777"/>
                        </a:xfrm>
                        <a:prstGeom prst="rect">
                          <a:avLst/>
                        </a:prstGeom>
                        <a:noFill/>
                      </p:spPr>
                      <p:txBody>
                        <a:bodyPr wrap="none" rtlCol="0">
                          <a:spAutoFit/>
                        </a:bodyPr>
                        <a:lstStyle/>
                        <a:p>
                          <a:r>
                            <a:rPr lang="en-US" sz="1400" dirty="0" err="1" smtClean="0"/>
                            <a:t>Ph.D</a:t>
                          </a:r>
                          <a:endParaRPr lang="en-US" sz="1400" dirty="0" smtClean="0"/>
                        </a:p>
                      </p:txBody>
                    </p:sp>
                  </p:grpSp>
                  <p:grpSp>
                    <p:nvGrpSpPr>
                      <p:cNvPr id="22" name="Group 21"/>
                      <p:cNvGrpSpPr/>
                      <p:nvPr/>
                    </p:nvGrpSpPr>
                    <p:grpSpPr>
                      <a:xfrm>
                        <a:off x="1493269" y="1948557"/>
                        <a:ext cx="1901440" cy="1888659"/>
                        <a:chOff x="1493269" y="1948557"/>
                        <a:chExt cx="1901440" cy="1888659"/>
                      </a:xfrm>
                    </p:grpSpPr>
                    <p:sp>
                      <p:nvSpPr>
                        <p:cNvPr id="23" name="TextBox 22"/>
                        <p:cNvSpPr txBox="1"/>
                        <p:nvPr/>
                      </p:nvSpPr>
                      <p:spPr>
                        <a:xfrm>
                          <a:off x="1574341" y="3529439"/>
                          <a:ext cx="817251" cy="307777"/>
                        </a:xfrm>
                        <a:prstGeom prst="rect">
                          <a:avLst/>
                        </a:prstGeom>
                        <a:noFill/>
                      </p:spPr>
                      <p:txBody>
                        <a:bodyPr wrap="none" rtlCol="0">
                          <a:spAutoFit/>
                        </a:bodyPr>
                        <a:lstStyle/>
                        <a:p>
                          <a:r>
                            <a:rPr lang="en-US" sz="1400" dirty="0" smtClean="0"/>
                            <a:t>Network</a:t>
                          </a:r>
                        </a:p>
                      </p:txBody>
                    </p:sp>
                    <p:sp>
                      <p:nvSpPr>
                        <p:cNvPr id="24" name="TextBox 23"/>
                        <p:cNvSpPr txBox="1"/>
                        <p:nvPr/>
                      </p:nvSpPr>
                      <p:spPr>
                        <a:xfrm>
                          <a:off x="1493269" y="2621104"/>
                          <a:ext cx="1128459" cy="307777"/>
                        </a:xfrm>
                        <a:prstGeom prst="rect">
                          <a:avLst/>
                        </a:prstGeom>
                        <a:noFill/>
                      </p:spPr>
                      <p:txBody>
                        <a:bodyPr wrap="none" rtlCol="0">
                          <a:spAutoFit/>
                        </a:bodyPr>
                        <a:lstStyle/>
                        <a:p>
                          <a:r>
                            <a:rPr lang="en-US" sz="1400" dirty="0" smtClean="0"/>
                            <a:t>Optimization</a:t>
                          </a:r>
                        </a:p>
                      </p:txBody>
                    </p:sp>
                    <p:sp>
                      <p:nvSpPr>
                        <p:cNvPr id="25" name="TextBox 24"/>
                        <p:cNvSpPr txBox="1"/>
                        <p:nvPr/>
                      </p:nvSpPr>
                      <p:spPr>
                        <a:xfrm>
                          <a:off x="1574341" y="1948557"/>
                          <a:ext cx="657702" cy="307777"/>
                        </a:xfrm>
                        <a:prstGeom prst="rect">
                          <a:avLst/>
                        </a:prstGeom>
                        <a:noFill/>
                      </p:spPr>
                      <p:txBody>
                        <a:bodyPr wrap="none" rtlCol="0">
                          <a:spAutoFit/>
                        </a:bodyPr>
                        <a:lstStyle/>
                        <a:p>
                          <a:r>
                            <a:rPr lang="en-US" sz="1400" dirty="0" smtClean="0"/>
                            <a:t>Model</a:t>
                          </a:r>
                        </a:p>
                      </p:txBody>
                    </p:sp>
                    <p:sp>
                      <p:nvSpPr>
                        <p:cNvPr id="26" name="TextBox 25"/>
                        <p:cNvSpPr txBox="1"/>
                        <p:nvPr/>
                      </p:nvSpPr>
                      <p:spPr>
                        <a:xfrm>
                          <a:off x="2350115" y="2360891"/>
                          <a:ext cx="701447" cy="307777"/>
                        </a:xfrm>
                        <a:prstGeom prst="rect">
                          <a:avLst/>
                        </a:prstGeom>
                        <a:noFill/>
                      </p:spPr>
                      <p:txBody>
                        <a:bodyPr wrap="none" rtlCol="0">
                          <a:spAutoFit/>
                        </a:bodyPr>
                        <a:lstStyle/>
                        <a:p>
                          <a:r>
                            <a:rPr lang="en-US" sz="1400" dirty="0" smtClean="0"/>
                            <a:t>Clinical</a:t>
                          </a:r>
                        </a:p>
                      </p:txBody>
                    </p:sp>
                    <p:sp>
                      <p:nvSpPr>
                        <p:cNvPr id="27" name="TextBox 26"/>
                        <p:cNvSpPr txBox="1"/>
                        <p:nvPr/>
                      </p:nvSpPr>
                      <p:spPr>
                        <a:xfrm>
                          <a:off x="2621728" y="2956077"/>
                          <a:ext cx="772981" cy="307777"/>
                        </a:xfrm>
                        <a:prstGeom prst="rect">
                          <a:avLst/>
                        </a:prstGeom>
                        <a:noFill/>
                      </p:spPr>
                      <p:txBody>
                        <a:bodyPr wrap="none" rtlCol="0">
                          <a:spAutoFit/>
                        </a:bodyPr>
                        <a:lstStyle/>
                        <a:p>
                          <a:r>
                            <a:rPr lang="en-US" sz="1400" dirty="0" smtClean="0"/>
                            <a:t>Analysis</a:t>
                          </a:r>
                        </a:p>
                      </p:txBody>
                    </p:sp>
                  </p:grpSp>
                </p:grpSp>
                <p:sp>
                  <p:nvSpPr>
                    <p:cNvPr id="17" name="TextBox 16"/>
                    <p:cNvSpPr txBox="1"/>
                    <p:nvPr/>
                  </p:nvSpPr>
                  <p:spPr>
                    <a:xfrm>
                      <a:off x="4508756" y="3850725"/>
                      <a:ext cx="1133644" cy="307777"/>
                    </a:xfrm>
                    <a:prstGeom prst="rect">
                      <a:avLst/>
                    </a:prstGeom>
                    <a:noFill/>
                  </p:spPr>
                  <p:txBody>
                    <a:bodyPr wrap="none" rtlCol="0">
                      <a:spAutoFit/>
                    </a:bodyPr>
                    <a:lstStyle/>
                    <a:p>
                      <a:r>
                        <a:rPr lang="en-US" sz="1400" dirty="0" smtClean="0"/>
                        <a:t>Performance</a:t>
                      </a:r>
                    </a:p>
                  </p:txBody>
                </p:sp>
                <p:sp>
                  <p:nvSpPr>
                    <p:cNvPr id="18" name="TextBox 17"/>
                    <p:cNvSpPr txBox="1"/>
                    <p:nvPr/>
                  </p:nvSpPr>
                  <p:spPr>
                    <a:xfrm>
                      <a:off x="5158787" y="3252571"/>
                      <a:ext cx="498942" cy="307777"/>
                    </a:xfrm>
                    <a:prstGeom prst="rect">
                      <a:avLst/>
                    </a:prstGeom>
                    <a:noFill/>
                  </p:spPr>
                  <p:txBody>
                    <a:bodyPr wrap="none" rtlCol="0">
                      <a:spAutoFit/>
                    </a:bodyPr>
                    <a:lstStyle/>
                    <a:p>
                      <a:r>
                        <a:rPr lang="en-US" sz="1400" dirty="0" smtClean="0"/>
                        <a:t>Plan</a:t>
                      </a:r>
                    </a:p>
                  </p:txBody>
                </p:sp>
                <p:sp>
                  <p:nvSpPr>
                    <p:cNvPr id="19" name="TextBox 18"/>
                    <p:cNvSpPr txBox="1"/>
                    <p:nvPr/>
                  </p:nvSpPr>
                  <p:spPr>
                    <a:xfrm>
                      <a:off x="5667640" y="3381382"/>
                      <a:ext cx="736099" cy="307777"/>
                    </a:xfrm>
                    <a:prstGeom prst="rect">
                      <a:avLst/>
                    </a:prstGeom>
                    <a:noFill/>
                  </p:spPr>
                  <p:txBody>
                    <a:bodyPr wrap="none" rtlCol="0">
                      <a:spAutoFit/>
                    </a:bodyPr>
                    <a:lstStyle/>
                    <a:p>
                      <a:r>
                        <a:rPr lang="en-US" sz="1400" dirty="0" smtClean="0"/>
                        <a:t>Partner</a:t>
                      </a:r>
                    </a:p>
                  </p:txBody>
                </p:sp>
              </p:grpSp>
              <p:sp>
                <p:nvSpPr>
                  <p:cNvPr id="15" name="TextBox 14"/>
                  <p:cNvSpPr txBox="1"/>
                  <p:nvPr/>
                </p:nvSpPr>
                <p:spPr>
                  <a:xfrm>
                    <a:off x="5371615" y="4208650"/>
                    <a:ext cx="1165541" cy="307777"/>
                  </a:xfrm>
                  <a:prstGeom prst="rect">
                    <a:avLst/>
                  </a:prstGeom>
                  <a:noFill/>
                </p:spPr>
                <p:txBody>
                  <a:bodyPr wrap="none" rtlCol="0">
                    <a:spAutoFit/>
                  </a:bodyPr>
                  <a:lstStyle/>
                  <a:p>
                    <a:r>
                      <a:rPr lang="en-US" sz="1400" dirty="0" smtClean="0"/>
                      <a:t>Management</a:t>
                    </a:r>
                  </a:p>
                </p:txBody>
              </p:sp>
            </p:grpSp>
            <p:sp>
              <p:nvSpPr>
                <p:cNvPr id="13" name="TextBox 12"/>
                <p:cNvSpPr txBox="1"/>
                <p:nvPr/>
              </p:nvSpPr>
              <p:spPr>
                <a:xfrm>
                  <a:off x="3393091" y="3804838"/>
                  <a:ext cx="674709" cy="307777"/>
                </a:xfrm>
                <a:prstGeom prst="rect">
                  <a:avLst/>
                </a:prstGeom>
                <a:noFill/>
              </p:spPr>
              <p:txBody>
                <a:bodyPr wrap="none" rtlCol="0">
                  <a:spAutoFit/>
                </a:bodyPr>
                <a:lstStyle/>
                <a:p>
                  <a:r>
                    <a:rPr lang="en-US" sz="1400" dirty="0" smtClean="0"/>
                    <a:t>Design</a:t>
                  </a:r>
                </a:p>
              </p:txBody>
            </p:sp>
          </p:grpSp>
          <p:sp>
            <p:nvSpPr>
              <p:cNvPr id="35" name="TextBox 34"/>
              <p:cNvSpPr txBox="1"/>
              <p:nvPr/>
            </p:nvSpPr>
            <p:spPr>
              <a:xfrm>
                <a:off x="1702942" y="4671493"/>
                <a:ext cx="1172291" cy="307777"/>
              </a:xfrm>
              <a:prstGeom prst="rect">
                <a:avLst/>
              </a:prstGeom>
              <a:noFill/>
            </p:spPr>
            <p:txBody>
              <a:bodyPr wrap="none" rtlCol="0">
                <a:spAutoFit/>
              </a:bodyPr>
              <a:lstStyle/>
              <a:p>
                <a:r>
                  <a:rPr lang="en-US" sz="1400" dirty="0" smtClean="0"/>
                  <a:t>Development</a:t>
                </a:r>
              </a:p>
            </p:txBody>
          </p:sp>
        </p:grpSp>
        <p:sp>
          <p:nvSpPr>
            <p:cNvPr id="38" name="TextBox 37"/>
            <p:cNvSpPr txBox="1"/>
            <p:nvPr/>
          </p:nvSpPr>
          <p:spPr>
            <a:xfrm>
              <a:off x="2506944" y="1059858"/>
              <a:ext cx="1508308" cy="307777"/>
            </a:xfrm>
            <a:prstGeom prst="rect">
              <a:avLst/>
            </a:prstGeom>
            <a:noFill/>
          </p:spPr>
          <p:txBody>
            <a:bodyPr wrap="none" rtlCol="0">
              <a:spAutoFit/>
            </a:bodyPr>
            <a:lstStyle/>
            <a:p>
              <a:r>
                <a:rPr lang="en-US" sz="1400" dirty="0" smtClean="0"/>
                <a:t>Computer Science</a:t>
              </a:r>
            </a:p>
          </p:txBody>
        </p:sp>
      </p:grpSp>
    </p:spTree>
    <p:extLst>
      <p:ext uri="{BB962C8B-B14F-4D97-AF65-F5344CB8AC3E}">
        <p14:creationId xmlns:p14="http://schemas.microsoft.com/office/powerpoint/2010/main" val="17060705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Motivation</a:t>
            </a:r>
            <a:endParaRPr lang="en-US" dirty="0"/>
          </a:p>
        </p:txBody>
      </p:sp>
      <p:grpSp>
        <p:nvGrpSpPr>
          <p:cNvPr id="12" name="Group 11"/>
          <p:cNvGrpSpPr/>
          <p:nvPr/>
        </p:nvGrpSpPr>
        <p:grpSpPr>
          <a:xfrm>
            <a:off x="745379" y="1619858"/>
            <a:ext cx="7729892" cy="4132153"/>
            <a:chOff x="745379" y="2010618"/>
            <a:chExt cx="7729892" cy="4132153"/>
          </a:xfrm>
        </p:grpSpPr>
        <p:grpSp>
          <p:nvGrpSpPr>
            <p:cNvPr id="3" name="Group 2"/>
            <p:cNvGrpSpPr/>
            <p:nvPr/>
          </p:nvGrpSpPr>
          <p:grpSpPr>
            <a:xfrm>
              <a:off x="745379" y="2010618"/>
              <a:ext cx="7729892" cy="3536462"/>
              <a:chOff x="1348498" y="2330893"/>
              <a:chExt cx="7643695" cy="2999619"/>
            </a:xfrm>
          </p:grpSpPr>
          <p:pic>
            <p:nvPicPr>
              <p:cNvPr id="4" name="Picture 3" descr="troub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216" y="2900630"/>
                <a:ext cx="2046097" cy="2429882"/>
              </a:xfrm>
              <a:prstGeom prst="rect">
                <a:avLst/>
              </a:prstGeom>
            </p:spPr>
          </p:pic>
          <p:grpSp>
            <p:nvGrpSpPr>
              <p:cNvPr id="5" name="Group 4"/>
              <p:cNvGrpSpPr/>
              <p:nvPr/>
            </p:nvGrpSpPr>
            <p:grpSpPr>
              <a:xfrm>
                <a:off x="1348498" y="2330893"/>
                <a:ext cx="7643695" cy="2669293"/>
                <a:chOff x="1348498" y="2330893"/>
                <a:chExt cx="7643695" cy="2669293"/>
              </a:xfrm>
            </p:grpSpPr>
            <p:sp>
              <p:nvSpPr>
                <p:cNvPr id="6" name="TextBox 5"/>
                <p:cNvSpPr txBox="1"/>
                <p:nvPr/>
              </p:nvSpPr>
              <p:spPr>
                <a:xfrm>
                  <a:off x="1348498" y="3305112"/>
                  <a:ext cx="1946371" cy="313267"/>
                </a:xfrm>
                <a:prstGeom prst="rect">
                  <a:avLst/>
                </a:prstGeom>
                <a:noFill/>
              </p:spPr>
              <p:txBody>
                <a:bodyPr wrap="none" rtlCol="0">
                  <a:spAutoFit/>
                </a:bodyPr>
                <a:lstStyle/>
                <a:p>
                  <a:r>
                    <a:rPr lang="en-US" dirty="0" smtClean="0">
                      <a:solidFill>
                        <a:schemeClr val="accent2">
                          <a:lumMod val="75000"/>
                        </a:schemeClr>
                      </a:solidFill>
                      <a:latin typeface="Charter Black"/>
                      <a:cs typeface="Charter Black"/>
                    </a:rPr>
                    <a:t>Data Scientist</a:t>
                  </a:r>
                  <a:r>
                    <a:rPr lang="en-US" altLang="zh-CN" dirty="0" smtClean="0">
                      <a:solidFill>
                        <a:schemeClr val="accent2">
                          <a:lumMod val="75000"/>
                        </a:schemeClr>
                      </a:solidFill>
                      <a:latin typeface="Charter Black"/>
                      <a:cs typeface="Charter Black"/>
                    </a:rPr>
                    <a:t>?</a:t>
                  </a:r>
                  <a:endParaRPr lang="en-US" dirty="0">
                    <a:solidFill>
                      <a:schemeClr val="accent2">
                        <a:lumMod val="75000"/>
                      </a:schemeClr>
                    </a:solidFill>
                    <a:latin typeface="Charter Black"/>
                    <a:cs typeface="Charter Black"/>
                  </a:endParaRPr>
                </a:p>
              </p:txBody>
            </p:sp>
            <p:sp>
              <p:nvSpPr>
                <p:cNvPr id="7" name="TextBox 6"/>
                <p:cNvSpPr txBox="1"/>
                <p:nvPr/>
              </p:nvSpPr>
              <p:spPr>
                <a:xfrm>
                  <a:off x="1612998" y="4686919"/>
                  <a:ext cx="1986717" cy="313267"/>
                </a:xfrm>
                <a:prstGeom prst="rect">
                  <a:avLst/>
                </a:prstGeom>
                <a:noFill/>
              </p:spPr>
              <p:txBody>
                <a:bodyPr wrap="none" rtlCol="0">
                  <a:spAutoFit/>
                </a:bodyPr>
                <a:lstStyle/>
                <a:p>
                  <a:r>
                    <a:rPr lang="en-US" dirty="0" smtClean="0">
                      <a:solidFill>
                        <a:srgbClr val="008000"/>
                      </a:solidFill>
                      <a:latin typeface="Charter Black"/>
                      <a:cs typeface="Charter Black"/>
                    </a:rPr>
                    <a:t>Data Engineer</a:t>
                  </a:r>
                  <a:r>
                    <a:rPr lang="en-US" altLang="zh-CN" dirty="0" smtClean="0">
                      <a:solidFill>
                        <a:srgbClr val="008000"/>
                      </a:solidFill>
                      <a:latin typeface="Charter Black"/>
                      <a:cs typeface="Charter Black"/>
                    </a:rPr>
                    <a:t>?</a:t>
                  </a:r>
                  <a:endParaRPr lang="en-US" dirty="0">
                    <a:solidFill>
                      <a:srgbClr val="008000"/>
                    </a:solidFill>
                    <a:latin typeface="Charter Black"/>
                    <a:cs typeface="Charter Black"/>
                  </a:endParaRPr>
                </a:p>
              </p:txBody>
            </p:sp>
            <p:sp>
              <p:nvSpPr>
                <p:cNvPr id="8" name="TextBox 7"/>
                <p:cNvSpPr txBox="1"/>
                <p:nvPr/>
              </p:nvSpPr>
              <p:spPr>
                <a:xfrm>
                  <a:off x="6702431" y="3305112"/>
                  <a:ext cx="2289762" cy="313267"/>
                </a:xfrm>
                <a:prstGeom prst="rect">
                  <a:avLst/>
                </a:prstGeom>
                <a:noFill/>
              </p:spPr>
              <p:txBody>
                <a:bodyPr wrap="none" rtlCol="0">
                  <a:spAutoFit/>
                </a:bodyPr>
                <a:lstStyle/>
                <a:p>
                  <a:r>
                    <a:rPr lang="en-US" dirty="0" smtClean="0">
                      <a:solidFill>
                        <a:srgbClr val="FF0000"/>
                      </a:solidFill>
                      <a:latin typeface="Charter Black"/>
                      <a:cs typeface="Charter Black"/>
                    </a:rPr>
                    <a:t>Business Analyst</a:t>
                  </a:r>
                  <a:r>
                    <a:rPr lang="en-US" altLang="zh-CN" dirty="0" smtClean="0">
                      <a:solidFill>
                        <a:srgbClr val="FF0000"/>
                      </a:solidFill>
                      <a:latin typeface="Charter Black"/>
                      <a:cs typeface="Charter Black"/>
                    </a:rPr>
                    <a:t>?</a:t>
                  </a:r>
                  <a:endParaRPr lang="en-US" dirty="0">
                    <a:solidFill>
                      <a:srgbClr val="FF0000"/>
                    </a:solidFill>
                    <a:latin typeface="Charter Black"/>
                    <a:cs typeface="Charter Black"/>
                  </a:endParaRPr>
                </a:p>
              </p:txBody>
            </p:sp>
            <p:sp>
              <p:nvSpPr>
                <p:cNvPr id="10" name="TextBox 9"/>
                <p:cNvSpPr txBox="1"/>
                <p:nvPr/>
              </p:nvSpPr>
              <p:spPr>
                <a:xfrm>
                  <a:off x="3281746" y="2330893"/>
                  <a:ext cx="3141049" cy="313267"/>
                </a:xfrm>
                <a:prstGeom prst="rect">
                  <a:avLst/>
                </a:prstGeom>
                <a:noFill/>
              </p:spPr>
              <p:txBody>
                <a:bodyPr wrap="none" rtlCol="0">
                  <a:spAutoFit/>
                </a:bodyPr>
                <a:lstStyle/>
                <a:p>
                  <a:r>
                    <a:rPr lang="en-US" dirty="0" smtClean="0">
                      <a:solidFill>
                        <a:srgbClr val="FF6600"/>
                      </a:solidFill>
                      <a:latin typeface="Charter Black"/>
                      <a:cs typeface="Charter Black"/>
                    </a:rPr>
                    <a:t>Database</a:t>
                  </a:r>
                  <a:r>
                    <a:rPr lang="zh-CN" altLang="en-US" dirty="0" smtClean="0">
                      <a:solidFill>
                        <a:srgbClr val="FF6600"/>
                      </a:solidFill>
                      <a:latin typeface="Charter Black"/>
                      <a:cs typeface="Charter Black"/>
                    </a:rPr>
                    <a:t> </a:t>
                  </a:r>
                  <a:r>
                    <a:rPr lang="en-US" altLang="zh-CN" dirty="0" smtClean="0">
                      <a:solidFill>
                        <a:srgbClr val="FF6600"/>
                      </a:solidFill>
                      <a:latin typeface="Charter Black"/>
                      <a:cs typeface="Charter Black"/>
                    </a:rPr>
                    <a:t>Administrator?</a:t>
                  </a:r>
                  <a:endParaRPr lang="en-US" dirty="0">
                    <a:solidFill>
                      <a:srgbClr val="FF6600"/>
                    </a:solidFill>
                    <a:latin typeface="Charter Black"/>
                    <a:cs typeface="Charter Black"/>
                  </a:endParaRPr>
                </a:p>
              </p:txBody>
            </p:sp>
            <p:sp>
              <p:nvSpPr>
                <p:cNvPr id="11" name="TextBox 10"/>
                <p:cNvSpPr txBox="1"/>
                <p:nvPr/>
              </p:nvSpPr>
              <p:spPr>
                <a:xfrm>
                  <a:off x="6329039" y="4686918"/>
                  <a:ext cx="2343928" cy="313267"/>
                </a:xfrm>
                <a:prstGeom prst="rect">
                  <a:avLst/>
                </a:prstGeom>
                <a:noFill/>
              </p:spPr>
              <p:txBody>
                <a:bodyPr wrap="none" rtlCol="0">
                  <a:spAutoFit/>
                </a:bodyPr>
                <a:lstStyle/>
                <a:p>
                  <a:r>
                    <a:rPr lang="en-US" dirty="0" smtClean="0">
                      <a:solidFill>
                        <a:srgbClr val="660066"/>
                      </a:solidFill>
                      <a:latin typeface="Charter Black"/>
                      <a:cs typeface="Charter Black"/>
                    </a:rPr>
                    <a:t>Product Manager</a:t>
                  </a:r>
                  <a:r>
                    <a:rPr lang="en-US" altLang="zh-CN" dirty="0" smtClean="0">
                      <a:solidFill>
                        <a:srgbClr val="660066"/>
                      </a:solidFill>
                      <a:latin typeface="Charter Black"/>
                      <a:cs typeface="Charter Black"/>
                    </a:rPr>
                    <a:t>?</a:t>
                  </a:r>
                  <a:endParaRPr lang="en-US" dirty="0">
                    <a:solidFill>
                      <a:srgbClr val="660066"/>
                    </a:solidFill>
                    <a:latin typeface="Charter Black"/>
                    <a:cs typeface="Charter Black"/>
                  </a:endParaRPr>
                </a:p>
              </p:txBody>
            </p:sp>
          </p:grpSp>
        </p:grpSp>
        <p:sp>
          <p:nvSpPr>
            <p:cNvPr id="13" name="TextBox 12"/>
            <p:cNvSpPr txBox="1"/>
            <p:nvPr/>
          </p:nvSpPr>
          <p:spPr>
            <a:xfrm>
              <a:off x="3420352" y="5773439"/>
              <a:ext cx="2019491" cy="369332"/>
            </a:xfrm>
            <a:prstGeom prst="rect">
              <a:avLst/>
            </a:prstGeom>
            <a:noFill/>
          </p:spPr>
          <p:txBody>
            <a:bodyPr wrap="none" rtlCol="0">
              <a:spAutoFit/>
            </a:bodyPr>
            <a:lstStyle/>
            <a:p>
              <a:r>
                <a:rPr lang="en-US" dirty="0" smtClean="0">
                  <a:solidFill>
                    <a:srgbClr val="3366FF"/>
                  </a:solidFill>
                  <a:latin typeface="Charter Black"/>
                  <a:cs typeface="Charter Black"/>
                </a:rPr>
                <a:t>Data Architect</a:t>
              </a:r>
              <a:r>
                <a:rPr lang="en-US" altLang="zh-CN" dirty="0" smtClean="0">
                  <a:solidFill>
                    <a:srgbClr val="3366FF"/>
                  </a:solidFill>
                  <a:latin typeface="Charter Black"/>
                  <a:cs typeface="Charter Black"/>
                </a:rPr>
                <a:t>?   </a:t>
              </a:r>
              <a:endParaRPr lang="en-US" dirty="0">
                <a:solidFill>
                  <a:srgbClr val="3366FF"/>
                </a:solidFill>
                <a:latin typeface="Charter Black"/>
                <a:cs typeface="Charter Black"/>
              </a:endParaRPr>
            </a:p>
          </p:txBody>
        </p:sp>
      </p:grpSp>
    </p:spTree>
    <p:extLst>
      <p:ext uri="{BB962C8B-B14F-4D97-AF65-F5344CB8AC3E}">
        <p14:creationId xmlns:p14="http://schemas.microsoft.com/office/powerpoint/2010/main" val="10911494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Product</a:t>
            </a:r>
            <a:endParaRPr lang="en-US" dirty="0"/>
          </a:p>
        </p:txBody>
      </p:sp>
      <p:sp>
        <p:nvSpPr>
          <p:cNvPr id="3" name="Content Placeholder 2"/>
          <p:cNvSpPr>
            <a:spLocks noGrp="1"/>
          </p:cNvSpPr>
          <p:nvPr>
            <p:ph idx="1"/>
          </p:nvPr>
        </p:nvSpPr>
        <p:spPr/>
        <p:txBody>
          <a:bodyPr>
            <a:normAutofit/>
          </a:bodyPr>
          <a:lstStyle/>
          <a:p>
            <a:pPr marL="0" lvl="1" indent="0">
              <a:buNone/>
            </a:pPr>
            <a:endParaRPr lang="en-US" sz="3600" dirty="0" smtClean="0">
              <a:hlinkClick r:id="rId3"/>
            </a:endParaRPr>
          </a:p>
          <a:p>
            <a:pPr marL="0" lvl="1" indent="0" algn="ctr">
              <a:buNone/>
            </a:pPr>
            <a:r>
              <a:rPr lang="en-US" sz="6600" b="1" dirty="0" smtClean="0">
                <a:latin typeface="Abadi MT Condensed Extra Bold"/>
                <a:cs typeface="Abadi MT Condensed Extra Bold"/>
                <a:hlinkClick r:id="rId3"/>
              </a:rPr>
              <a:t>JoBreaker</a:t>
            </a:r>
            <a:endParaRPr lang="en-US" sz="6600" b="1" dirty="0">
              <a:latin typeface="Abadi MT Condensed Extra Bold"/>
              <a:cs typeface="Abadi MT Condensed Extra Bold"/>
            </a:endParaRPr>
          </a:p>
        </p:txBody>
      </p:sp>
    </p:spTree>
    <p:extLst>
      <p:ext uri="{BB962C8B-B14F-4D97-AF65-F5344CB8AC3E}">
        <p14:creationId xmlns:p14="http://schemas.microsoft.com/office/powerpoint/2010/main" val="32933698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a:t>
            </a:r>
            <a:endParaRPr lang="en-US" dirty="0"/>
          </a:p>
        </p:txBody>
      </p:sp>
      <p:sp>
        <p:nvSpPr>
          <p:cNvPr id="3" name="Content Placeholder 2"/>
          <p:cNvSpPr>
            <a:spLocks noGrp="1"/>
          </p:cNvSpPr>
          <p:nvPr>
            <p:ph idx="1"/>
          </p:nvPr>
        </p:nvSpPr>
        <p:spPr>
          <a:xfrm>
            <a:off x="457200" y="1317996"/>
            <a:ext cx="8229600" cy="4328619"/>
          </a:xfrm>
        </p:spPr>
        <p:txBody>
          <a:bodyPr>
            <a:normAutofit/>
          </a:bodyPr>
          <a:lstStyle/>
          <a:p>
            <a:r>
              <a:rPr lang="en-US" dirty="0" err="1" smtClean="0"/>
              <a:t>Indeed.com</a:t>
            </a:r>
            <a:r>
              <a:rPr lang="en-US" dirty="0" smtClean="0"/>
              <a:t> API</a:t>
            </a:r>
          </a:p>
          <a:p>
            <a:endParaRPr lang="en-US" dirty="0" smtClean="0"/>
          </a:p>
          <a:p>
            <a:endParaRPr lang="en-US" dirty="0" smtClean="0"/>
          </a:p>
          <a:p>
            <a:endParaRPr lang="en-US" dirty="0" smtClean="0"/>
          </a:p>
          <a:p>
            <a:pPr marL="0" indent="0">
              <a:buNone/>
            </a:pPr>
            <a:endParaRPr lang="en-US" dirty="0"/>
          </a:p>
        </p:txBody>
      </p:sp>
      <p:pic>
        <p:nvPicPr>
          <p:cNvPr id="11" name="Picture 10" descr="title_dat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144781"/>
            <a:ext cx="4019829" cy="2837527"/>
          </a:xfrm>
          <a:prstGeom prst="rect">
            <a:avLst/>
          </a:prstGeom>
        </p:spPr>
      </p:pic>
      <p:sp>
        <p:nvSpPr>
          <p:cNvPr id="4" name="TextBox 3"/>
          <p:cNvSpPr txBox="1"/>
          <p:nvPr/>
        </p:nvSpPr>
        <p:spPr>
          <a:xfrm>
            <a:off x="630718" y="5277283"/>
            <a:ext cx="3520916" cy="369332"/>
          </a:xfrm>
          <a:prstGeom prst="rect">
            <a:avLst/>
          </a:prstGeom>
          <a:noFill/>
        </p:spPr>
        <p:txBody>
          <a:bodyPr wrap="none" rtlCol="0">
            <a:spAutoFit/>
          </a:bodyPr>
          <a:lstStyle/>
          <a:p>
            <a:r>
              <a:rPr lang="en-US" dirty="0" smtClean="0"/>
              <a:t>Distribution of data across job titles</a:t>
            </a:r>
            <a:endParaRPr lang="en-US" dirty="0"/>
          </a:p>
        </p:txBody>
      </p:sp>
      <p:grpSp>
        <p:nvGrpSpPr>
          <p:cNvPr id="5" name="Group 4"/>
          <p:cNvGrpSpPr/>
          <p:nvPr/>
        </p:nvGrpSpPr>
        <p:grpSpPr>
          <a:xfrm>
            <a:off x="4151634" y="1836620"/>
            <a:ext cx="5123806" cy="3795499"/>
            <a:chOff x="4059270" y="1836620"/>
            <a:chExt cx="5123806" cy="3795499"/>
          </a:xfrm>
        </p:grpSpPr>
        <p:pic>
          <p:nvPicPr>
            <p:cNvPr id="19" name="Picture 18"/>
            <p:cNvPicPr>
              <a:picLocks noChangeAspect="1"/>
            </p:cNvPicPr>
            <p:nvPr/>
          </p:nvPicPr>
          <p:blipFill>
            <a:blip r:embed="rId4"/>
            <a:stretch>
              <a:fillRect/>
            </a:stretch>
          </p:blipFill>
          <p:spPr>
            <a:xfrm>
              <a:off x="4059270" y="1836620"/>
              <a:ext cx="5123806" cy="3321538"/>
            </a:xfrm>
            <a:prstGeom prst="rect">
              <a:avLst/>
            </a:prstGeom>
          </p:spPr>
        </p:pic>
        <p:sp>
          <p:nvSpPr>
            <p:cNvPr id="7" name="TextBox 6"/>
            <p:cNvSpPr txBox="1"/>
            <p:nvPr/>
          </p:nvSpPr>
          <p:spPr>
            <a:xfrm>
              <a:off x="4938849" y="5262787"/>
              <a:ext cx="3267090" cy="369332"/>
            </a:xfrm>
            <a:prstGeom prst="rect">
              <a:avLst/>
            </a:prstGeom>
            <a:noFill/>
          </p:spPr>
          <p:txBody>
            <a:bodyPr wrap="none" rtlCol="0">
              <a:spAutoFit/>
            </a:bodyPr>
            <a:lstStyle/>
            <a:p>
              <a:r>
                <a:rPr lang="en-US" dirty="0" smtClean="0"/>
                <a:t>Distribution of data across states</a:t>
              </a:r>
              <a:endParaRPr lang="en-US" dirty="0"/>
            </a:p>
          </p:txBody>
        </p:sp>
      </p:grpSp>
    </p:spTree>
    <p:extLst>
      <p:ext uri="{BB962C8B-B14F-4D97-AF65-F5344CB8AC3E}">
        <p14:creationId xmlns:p14="http://schemas.microsoft.com/office/powerpoint/2010/main" val="21985782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Pipeline</a:t>
            </a:r>
            <a:endParaRPr lang="en-US" dirty="0"/>
          </a:p>
        </p:txBody>
      </p:sp>
      <p:graphicFrame>
        <p:nvGraphicFramePr>
          <p:cNvPr id="4" name="Diagram 3"/>
          <p:cNvGraphicFramePr/>
          <p:nvPr>
            <p:extLst>
              <p:ext uri="{D42A27DB-BD31-4B8C-83A1-F6EECF244321}">
                <p14:modId xmlns:p14="http://schemas.microsoft.com/office/powerpoint/2010/main" val="2612281479"/>
              </p:ext>
            </p:extLst>
          </p:nvPr>
        </p:nvGraphicFramePr>
        <p:xfrm>
          <a:off x="-324342" y="1691177"/>
          <a:ext cx="10074036" cy="4600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2744470536"/>
              </p:ext>
            </p:extLst>
          </p:nvPr>
        </p:nvGraphicFramePr>
        <p:xfrm>
          <a:off x="4935415" y="879230"/>
          <a:ext cx="3751385" cy="32336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046691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707"/>
            <a:ext cx="8229600" cy="1143000"/>
          </a:xfrm>
        </p:spPr>
        <p:txBody>
          <a:bodyPr/>
          <a:lstStyle/>
          <a:p>
            <a:pPr algn="l"/>
            <a:r>
              <a:rPr lang="en-US" dirty="0" smtClean="0"/>
              <a:t>Additional Insights</a:t>
            </a:r>
            <a:endParaRPr lang="en-US" dirty="0"/>
          </a:p>
        </p:txBody>
      </p:sp>
      <p:sp>
        <p:nvSpPr>
          <p:cNvPr id="8" name="TextBox 7"/>
          <p:cNvSpPr txBox="1"/>
          <p:nvPr/>
        </p:nvSpPr>
        <p:spPr>
          <a:xfrm>
            <a:off x="6545432" y="1856148"/>
            <a:ext cx="2454518" cy="3308599"/>
          </a:xfrm>
          <a:prstGeom prst="rect">
            <a:avLst/>
          </a:prstGeom>
          <a:noFill/>
        </p:spPr>
        <p:txBody>
          <a:bodyPr wrap="none" rtlCol="0">
            <a:spAutoFit/>
          </a:bodyPr>
          <a:lstStyle/>
          <a:p>
            <a:pPr marL="0" lvl="1" defTabSz="711200">
              <a:lnSpc>
                <a:spcPct val="90000"/>
              </a:lnSpc>
              <a:spcBef>
                <a:spcPct val="0"/>
              </a:spcBef>
              <a:spcAft>
                <a:spcPct val="15000"/>
              </a:spcAft>
            </a:pPr>
            <a:r>
              <a:rPr lang="en-US" dirty="0" smtClean="0">
                <a:solidFill>
                  <a:srgbClr val="FF0000"/>
                </a:solidFill>
              </a:rPr>
              <a:t>Well-defined </a:t>
            </a:r>
            <a:r>
              <a:rPr lang="en-US" dirty="0">
                <a:solidFill>
                  <a:srgbClr val="FF0000"/>
                </a:solidFill>
              </a:rPr>
              <a:t>job </a:t>
            </a:r>
            <a:r>
              <a:rPr lang="en-US" dirty="0" smtClean="0">
                <a:solidFill>
                  <a:srgbClr val="FF0000"/>
                </a:solidFill>
              </a:rPr>
              <a:t>titles:</a:t>
            </a:r>
            <a:endParaRPr lang="en-US" dirty="0">
              <a:solidFill>
                <a:srgbClr val="FF0000"/>
              </a:solidFill>
            </a:endParaRPr>
          </a:p>
          <a:p>
            <a:pPr marL="628650" lvl="2" indent="-171450" defTabSz="711200">
              <a:lnSpc>
                <a:spcPct val="90000"/>
              </a:lnSpc>
              <a:spcBef>
                <a:spcPct val="0"/>
              </a:spcBef>
              <a:spcAft>
                <a:spcPct val="15000"/>
              </a:spcAft>
              <a:buChar char="••"/>
            </a:pPr>
            <a:r>
              <a:rPr lang="en-US" dirty="0">
                <a:solidFill>
                  <a:srgbClr val="FF0000"/>
                </a:solidFill>
              </a:rPr>
              <a:t>Product Manager</a:t>
            </a:r>
          </a:p>
          <a:p>
            <a:pPr marL="628650" lvl="2" indent="-171450" defTabSz="711200">
              <a:lnSpc>
                <a:spcPct val="90000"/>
              </a:lnSpc>
              <a:spcBef>
                <a:spcPct val="0"/>
              </a:spcBef>
              <a:spcAft>
                <a:spcPct val="15000"/>
              </a:spcAft>
              <a:buChar char="••"/>
            </a:pPr>
            <a:r>
              <a:rPr lang="en-US" dirty="0">
                <a:solidFill>
                  <a:srgbClr val="FF0000"/>
                </a:solidFill>
              </a:rPr>
              <a:t>Business Analyst</a:t>
            </a:r>
          </a:p>
          <a:p>
            <a:pPr marL="628650" lvl="2" indent="-171450" defTabSz="711200">
              <a:lnSpc>
                <a:spcPct val="90000"/>
              </a:lnSpc>
              <a:spcBef>
                <a:spcPct val="0"/>
              </a:spcBef>
              <a:spcAft>
                <a:spcPct val="15000"/>
              </a:spcAft>
              <a:buChar char="••"/>
            </a:pPr>
            <a:r>
              <a:rPr lang="en-US" dirty="0">
                <a:solidFill>
                  <a:srgbClr val="FF0000"/>
                </a:solidFill>
              </a:rPr>
              <a:t>Data </a:t>
            </a:r>
            <a:r>
              <a:rPr lang="en-US" dirty="0" smtClean="0">
                <a:solidFill>
                  <a:srgbClr val="FF0000"/>
                </a:solidFill>
              </a:rPr>
              <a:t>Scientist</a:t>
            </a:r>
            <a:endParaRPr lang="en-US" dirty="0" smtClean="0"/>
          </a:p>
          <a:p>
            <a:pPr marL="457200" lvl="2" defTabSz="711200">
              <a:lnSpc>
                <a:spcPct val="90000"/>
              </a:lnSpc>
              <a:spcBef>
                <a:spcPct val="0"/>
              </a:spcBef>
              <a:spcAft>
                <a:spcPct val="15000"/>
              </a:spcAft>
            </a:pPr>
            <a:endParaRPr lang="en-US" dirty="0" smtClean="0"/>
          </a:p>
          <a:p>
            <a:pPr marL="457200" lvl="2" defTabSz="711200">
              <a:lnSpc>
                <a:spcPct val="90000"/>
              </a:lnSpc>
              <a:spcBef>
                <a:spcPct val="0"/>
              </a:spcBef>
              <a:spcAft>
                <a:spcPct val="15000"/>
              </a:spcAft>
            </a:pPr>
            <a:endParaRPr lang="en-US" dirty="0"/>
          </a:p>
          <a:p>
            <a:pPr defTabSz="711200">
              <a:lnSpc>
                <a:spcPct val="90000"/>
              </a:lnSpc>
              <a:spcBef>
                <a:spcPct val="0"/>
              </a:spcBef>
              <a:spcAft>
                <a:spcPct val="15000"/>
              </a:spcAft>
            </a:pPr>
            <a:r>
              <a:rPr lang="en-US" dirty="0" smtClean="0">
                <a:solidFill>
                  <a:srgbClr val="008000"/>
                </a:solidFill>
              </a:rPr>
              <a:t>Confused job titles:</a:t>
            </a:r>
          </a:p>
          <a:p>
            <a:pPr lvl="2" indent="-457200" defTabSz="711200">
              <a:lnSpc>
                <a:spcPct val="90000"/>
              </a:lnSpc>
              <a:spcBef>
                <a:spcPct val="0"/>
              </a:spcBef>
              <a:spcAft>
                <a:spcPct val="15000"/>
              </a:spcAft>
              <a:buChar char="••"/>
            </a:pPr>
            <a:r>
              <a:rPr lang="en-US" dirty="0" smtClean="0">
                <a:solidFill>
                  <a:srgbClr val="008000"/>
                </a:solidFill>
              </a:rPr>
              <a:t>Data Engineer</a:t>
            </a:r>
          </a:p>
          <a:p>
            <a:pPr lvl="2" indent="-457200" defTabSz="711200">
              <a:lnSpc>
                <a:spcPct val="90000"/>
              </a:lnSpc>
              <a:spcBef>
                <a:spcPct val="0"/>
              </a:spcBef>
              <a:spcAft>
                <a:spcPct val="15000"/>
              </a:spcAft>
              <a:buChar char="••"/>
            </a:pPr>
            <a:r>
              <a:rPr lang="en-US" dirty="0" smtClean="0">
                <a:solidFill>
                  <a:srgbClr val="008000"/>
                </a:solidFill>
              </a:rPr>
              <a:t>Data Architect</a:t>
            </a:r>
          </a:p>
          <a:p>
            <a:pPr lvl="2" indent="-457200" defTabSz="711200">
              <a:lnSpc>
                <a:spcPct val="90000"/>
              </a:lnSpc>
              <a:spcBef>
                <a:spcPct val="0"/>
              </a:spcBef>
              <a:spcAft>
                <a:spcPct val="15000"/>
              </a:spcAft>
              <a:buChar char="••"/>
            </a:pPr>
            <a:r>
              <a:rPr lang="en-US" dirty="0" smtClean="0">
                <a:solidFill>
                  <a:srgbClr val="008000"/>
                </a:solidFill>
              </a:rPr>
              <a:t>Data Analyst</a:t>
            </a:r>
            <a:endParaRPr lang="en-US" dirty="0">
              <a:solidFill>
                <a:srgbClr val="008000"/>
              </a:solidFill>
            </a:endParaRPr>
          </a:p>
          <a:p>
            <a:endParaRPr lang="en-US" sz="2000" dirty="0"/>
          </a:p>
        </p:txBody>
      </p:sp>
      <p:grpSp>
        <p:nvGrpSpPr>
          <p:cNvPr id="22" name="Group 21"/>
          <p:cNvGrpSpPr/>
          <p:nvPr/>
        </p:nvGrpSpPr>
        <p:grpSpPr>
          <a:xfrm>
            <a:off x="37308" y="1274912"/>
            <a:ext cx="6268027" cy="6597317"/>
            <a:chOff x="37308" y="1274912"/>
            <a:chExt cx="6268028" cy="6597317"/>
          </a:xfrm>
        </p:grpSpPr>
        <p:grpSp>
          <p:nvGrpSpPr>
            <p:cNvPr id="19" name="Group 18"/>
            <p:cNvGrpSpPr/>
            <p:nvPr/>
          </p:nvGrpSpPr>
          <p:grpSpPr>
            <a:xfrm>
              <a:off x="37308" y="1830395"/>
              <a:ext cx="6268028" cy="6041834"/>
              <a:chOff x="165017" y="1568480"/>
              <a:chExt cx="5356164" cy="4764458"/>
            </a:xfrm>
          </p:grpSpPr>
          <p:grpSp>
            <p:nvGrpSpPr>
              <p:cNvPr id="17" name="Group 16"/>
              <p:cNvGrpSpPr/>
              <p:nvPr/>
            </p:nvGrpSpPr>
            <p:grpSpPr>
              <a:xfrm>
                <a:off x="165017" y="1568480"/>
                <a:ext cx="5356164" cy="4758769"/>
                <a:chOff x="-2115713" y="1158617"/>
                <a:chExt cx="13537414" cy="11949810"/>
              </a:xfrm>
            </p:grpSpPr>
            <p:pic>
              <p:nvPicPr>
                <p:cNvPr id="4" name="Picture 3" descr="confusion_matrix_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713" y="2167231"/>
                  <a:ext cx="13537414" cy="10941196"/>
                </a:xfrm>
                <a:prstGeom prst="rect">
                  <a:avLst/>
                </a:prstGeom>
              </p:spPr>
            </p:pic>
            <p:grpSp>
              <p:nvGrpSpPr>
                <p:cNvPr id="16" name="Group 15"/>
                <p:cNvGrpSpPr/>
                <p:nvPr/>
              </p:nvGrpSpPr>
              <p:grpSpPr>
                <a:xfrm>
                  <a:off x="-574669" y="1158617"/>
                  <a:ext cx="10233283" cy="815101"/>
                  <a:chOff x="-574669" y="1158617"/>
                  <a:chExt cx="10233283" cy="815101"/>
                </a:xfrm>
              </p:grpSpPr>
              <p:sp>
                <p:nvSpPr>
                  <p:cNvPr id="9" name="TextBox 8"/>
                  <p:cNvSpPr txBox="1"/>
                  <p:nvPr/>
                </p:nvSpPr>
                <p:spPr>
                  <a:xfrm rot="1878811">
                    <a:off x="-574669" y="1404297"/>
                    <a:ext cx="2559182" cy="518042"/>
                  </a:xfrm>
                  <a:prstGeom prst="rect">
                    <a:avLst/>
                  </a:prstGeom>
                  <a:noFill/>
                </p:spPr>
                <p:txBody>
                  <a:bodyPr wrap="none" rtlCol="0">
                    <a:spAutoFit/>
                  </a:bodyPr>
                  <a:lstStyle/>
                  <a:p>
                    <a:r>
                      <a:rPr lang="en-US" sz="1100" dirty="0" smtClean="0"/>
                      <a:t>Product Manager</a:t>
                    </a:r>
                    <a:endParaRPr lang="en-US" sz="1100" dirty="0"/>
                  </a:p>
                </p:txBody>
              </p:sp>
              <p:sp>
                <p:nvSpPr>
                  <p:cNvPr id="10" name="TextBox 9"/>
                  <p:cNvSpPr txBox="1"/>
                  <p:nvPr/>
                </p:nvSpPr>
                <p:spPr>
                  <a:xfrm rot="1962515">
                    <a:off x="1295592" y="1455676"/>
                    <a:ext cx="2143728" cy="518042"/>
                  </a:xfrm>
                  <a:prstGeom prst="rect">
                    <a:avLst/>
                  </a:prstGeom>
                  <a:noFill/>
                </p:spPr>
                <p:txBody>
                  <a:bodyPr wrap="none" rtlCol="0">
                    <a:spAutoFit/>
                  </a:bodyPr>
                  <a:lstStyle/>
                  <a:p>
                    <a:r>
                      <a:rPr lang="en-US" sz="1100" dirty="0" smtClean="0"/>
                      <a:t>Data Engineer</a:t>
                    </a:r>
                    <a:endParaRPr lang="en-US" sz="1100" dirty="0"/>
                  </a:p>
                </p:txBody>
              </p:sp>
              <p:sp>
                <p:nvSpPr>
                  <p:cNvPr id="11" name="TextBox 10"/>
                  <p:cNvSpPr txBox="1"/>
                  <p:nvPr/>
                </p:nvSpPr>
                <p:spPr>
                  <a:xfrm rot="1996507">
                    <a:off x="2308625" y="1423414"/>
                    <a:ext cx="2443864" cy="518042"/>
                  </a:xfrm>
                  <a:prstGeom prst="rect">
                    <a:avLst/>
                  </a:prstGeom>
                  <a:noFill/>
                </p:spPr>
                <p:txBody>
                  <a:bodyPr wrap="none" rtlCol="0">
                    <a:spAutoFit/>
                  </a:bodyPr>
                  <a:lstStyle/>
                  <a:p>
                    <a:r>
                      <a:rPr lang="en-US" sz="1100" dirty="0" smtClean="0"/>
                      <a:t>Business Analyst</a:t>
                    </a:r>
                    <a:endParaRPr lang="en-US" sz="1100" dirty="0"/>
                  </a:p>
                </p:txBody>
              </p:sp>
              <p:sp>
                <p:nvSpPr>
                  <p:cNvPr id="12" name="TextBox 11"/>
                  <p:cNvSpPr txBox="1"/>
                  <p:nvPr/>
                </p:nvSpPr>
                <p:spPr>
                  <a:xfrm rot="2044787">
                    <a:off x="3655168" y="1423414"/>
                    <a:ext cx="2174902" cy="518042"/>
                  </a:xfrm>
                  <a:prstGeom prst="rect">
                    <a:avLst/>
                  </a:prstGeom>
                  <a:noFill/>
                </p:spPr>
                <p:txBody>
                  <a:bodyPr wrap="none" rtlCol="0">
                    <a:spAutoFit/>
                  </a:bodyPr>
                  <a:lstStyle/>
                  <a:p>
                    <a:r>
                      <a:rPr lang="en-US" sz="1100" dirty="0" smtClean="0"/>
                      <a:t>Data Architect</a:t>
                    </a:r>
                    <a:endParaRPr lang="en-US" sz="1100" dirty="0"/>
                  </a:p>
                </p:txBody>
              </p:sp>
              <p:sp>
                <p:nvSpPr>
                  <p:cNvPr id="13" name="TextBox 12"/>
                  <p:cNvSpPr txBox="1"/>
                  <p:nvPr/>
                </p:nvSpPr>
                <p:spPr>
                  <a:xfrm rot="2009346">
                    <a:off x="5009432" y="1373407"/>
                    <a:ext cx="1960387" cy="518042"/>
                  </a:xfrm>
                  <a:prstGeom prst="rect">
                    <a:avLst/>
                  </a:prstGeom>
                  <a:noFill/>
                </p:spPr>
                <p:txBody>
                  <a:bodyPr wrap="none" rtlCol="0">
                    <a:spAutoFit/>
                  </a:bodyPr>
                  <a:lstStyle/>
                  <a:p>
                    <a:r>
                      <a:rPr lang="en-US" sz="1100" dirty="0" smtClean="0"/>
                      <a:t>Data Analyst</a:t>
                    </a:r>
                    <a:endParaRPr lang="en-US" sz="1100" dirty="0"/>
                  </a:p>
                </p:txBody>
              </p:sp>
              <p:sp>
                <p:nvSpPr>
                  <p:cNvPr id="14" name="TextBox 13"/>
                  <p:cNvSpPr txBox="1"/>
                  <p:nvPr/>
                </p:nvSpPr>
                <p:spPr>
                  <a:xfrm rot="2200092">
                    <a:off x="5233139" y="1158617"/>
                    <a:ext cx="3362386" cy="518042"/>
                  </a:xfrm>
                  <a:prstGeom prst="rect">
                    <a:avLst/>
                  </a:prstGeom>
                  <a:noFill/>
                </p:spPr>
                <p:txBody>
                  <a:bodyPr wrap="none" rtlCol="0">
                    <a:spAutoFit/>
                  </a:bodyPr>
                  <a:lstStyle/>
                  <a:p>
                    <a:r>
                      <a:rPr lang="en-US" sz="1100" dirty="0" smtClean="0"/>
                      <a:t>Database Administrator</a:t>
                    </a:r>
                    <a:endParaRPr lang="en-US" sz="1100" dirty="0"/>
                  </a:p>
                </p:txBody>
              </p:sp>
              <p:sp>
                <p:nvSpPr>
                  <p:cNvPr id="15" name="TextBox 14"/>
                  <p:cNvSpPr txBox="1"/>
                  <p:nvPr/>
                </p:nvSpPr>
                <p:spPr>
                  <a:xfrm rot="2280760">
                    <a:off x="7568209" y="1370932"/>
                    <a:ext cx="2090405" cy="518042"/>
                  </a:xfrm>
                  <a:prstGeom prst="rect">
                    <a:avLst/>
                  </a:prstGeom>
                  <a:noFill/>
                </p:spPr>
                <p:txBody>
                  <a:bodyPr wrap="none" rtlCol="0">
                    <a:spAutoFit/>
                  </a:bodyPr>
                  <a:lstStyle/>
                  <a:p>
                    <a:r>
                      <a:rPr lang="en-US" sz="1100" dirty="0" smtClean="0"/>
                      <a:t>Data Scientist</a:t>
                    </a:r>
                    <a:endParaRPr lang="en-US" sz="1100" dirty="0"/>
                  </a:p>
                </p:txBody>
              </p:sp>
            </p:grpSp>
          </p:grpSp>
          <p:sp>
            <p:nvSpPr>
              <p:cNvPr id="18" name="TextBox 17"/>
              <p:cNvSpPr txBox="1"/>
              <p:nvPr/>
            </p:nvSpPr>
            <p:spPr>
              <a:xfrm>
                <a:off x="393416" y="5289303"/>
                <a:ext cx="4800140" cy="1043635"/>
              </a:xfrm>
              <a:prstGeom prst="rect">
                <a:avLst/>
              </a:prstGeom>
              <a:solidFill>
                <a:schemeClr val="bg1"/>
              </a:solidFill>
            </p:spPr>
            <p:txBody>
              <a:bodyPr wrap="none" rtlCol="0">
                <a:spAutoFit/>
              </a:bodyPr>
              <a:lstStyle/>
              <a:p>
                <a:r>
                  <a:rPr lang="en-US" sz="2000" dirty="0" err="1" smtClean="0">
                    <a:solidFill>
                      <a:schemeClr val="bg1"/>
                    </a:solidFill>
                  </a:rPr>
                  <a:t>Jgipaoweijgpaowejbioapwjeiojpaowiejtopiawjebioja</a:t>
                </a:r>
                <a:endParaRPr lang="en-US" sz="2000" dirty="0" smtClean="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p:txBody>
          </p:sp>
        </p:grpSp>
        <p:sp>
          <p:nvSpPr>
            <p:cNvPr id="20" name="TextBox 19"/>
            <p:cNvSpPr txBox="1"/>
            <p:nvPr/>
          </p:nvSpPr>
          <p:spPr>
            <a:xfrm>
              <a:off x="2995166" y="1274912"/>
              <a:ext cx="518404" cy="307777"/>
            </a:xfrm>
            <a:prstGeom prst="rect">
              <a:avLst/>
            </a:prstGeom>
            <a:noFill/>
          </p:spPr>
          <p:txBody>
            <a:bodyPr wrap="none" rtlCol="0">
              <a:spAutoFit/>
            </a:bodyPr>
            <a:lstStyle/>
            <a:p>
              <a:r>
                <a:rPr lang="en-US" sz="1400" dirty="0" smtClean="0"/>
                <a:t>True</a:t>
              </a:r>
              <a:endParaRPr lang="en-US" sz="1400" dirty="0"/>
            </a:p>
          </p:txBody>
        </p:sp>
        <p:sp>
          <p:nvSpPr>
            <p:cNvPr id="21" name="TextBox 20"/>
            <p:cNvSpPr txBox="1"/>
            <p:nvPr/>
          </p:nvSpPr>
          <p:spPr>
            <a:xfrm>
              <a:off x="37308" y="4065006"/>
              <a:ext cx="929812" cy="307777"/>
            </a:xfrm>
            <a:prstGeom prst="rect">
              <a:avLst/>
            </a:prstGeom>
            <a:noFill/>
          </p:spPr>
          <p:txBody>
            <a:bodyPr wrap="none" rtlCol="0">
              <a:spAutoFit/>
            </a:bodyPr>
            <a:lstStyle/>
            <a:p>
              <a:r>
                <a:rPr lang="en-US" sz="1400" dirty="0" smtClean="0"/>
                <a:t>Prediction</a:t>
              </a:r>
              <a:endParaRPr lang="en-US" sz="1400" dirty="0"/>
            </a:p>
          </p:txBody>
        </p:sp>
      </p:grpSp>
    </p:spTree>
    <p:extLst>
      <p:ext uri="{BB962C8B-B14F-4D97-AF65-F5344CB8AC3E}">
        <p14:creationId xmlns:p14="http://schemas.microsoft.com/office/powerpoint/2010/main" val="20346993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Takehome</a:t>
            </a:r>
            <a:r>
              <a:rPr lang="en-US" dirty="0" smtClean="0"/>
              <a:t> message</a:t>
            </a:r>
            <a:endParaRPr lang="en-US" dirty="0"/>
          </a:p>
        </p:txBody>
      </p:sp>
      <p:sp>
        <p:nvSpPr>
          <p:cNvPr id="3" name="Content Placeholder 2"/>
          <p:cNvSpPr>
            <a:spLocks noGrp="1"/>
          </p:cNvSpPr>
          <p:nvPr>
            <p:ph idx="1"/>
          </p:nvPr>
        </p:nvSpPr>
        <p:spPr/>
        <p:txBody>
          <a:bodyPr/>
          <a:lstStyle/>
          <a:p>
            <a:r>
              <a:rPr lang="en-US" dirty="0" smtClean="0"/>
              <a:t>Benefits to companies</a:t>
            </a:r>
          </a:p>
          <a:p>
            <a:r>
              <a:rPr lang="en-US" dirty="0" smtClean="0"/>
              <a:t>insights</a:t>
            </a:r>
            <a:endParaRPr lang="en-US" dirty="0"/>
          </a:p>
        </p:txBody>
      </p:sp>
    </p:spTree>
    <p:extLst>
      <p:ext uri="{BB962C8B-B14F-4D97-AF65-F5344CB8AC3E}">
        <p14:creationId xmlns:p14="http://schemas.microsoft.com/office/powerpoint/2010/main" val="98521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_growth_func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22" y="1580885"/>
            <a:ext cx="3683606" cy="1827459"/>
          </a:xfrm>
          <a:prstGeom prst="rect">
            <a:avLst/>
          </a:prstGeom>
        </p:spPr>
      </p:pic>
      <p:sp>
        <p:nvSpPr>
          <p:cNvPr id="2" name="Title 1"/>
          <p:cNvSpPr>
            <a:spLocks noGrp="1"/>
          </p:cNvSpPr>
          <p:nvPr>
            <p:ph type="title"/>
          </p:nvPr>
        </p:nvSpPr>
        <p:spPr/>
        <p:txBody>
          <a:bodyPr/>
          <a:lstStyle/>
          <a:p>
            <a:pPr algn="l"/>
            <a:r>
              <a:rPr lang="en-US" dirty="0" smtClean="0"/>
              <a:t>About me</a:t>
            </a:r>
            <a:endParaRPr lang="en-US" dirty="0"/>
          </a:p>
        </p:txBody>
      </p:sp>
      <p:sp>
        <p:nvSpPr>
          <p:cNvPr id="3" name="Content Placeholder 2"/>
          <p:cNvSpPr>
            <a:spLocks noGrp="1"/>
          </p:cNvSpPr>
          <p:nvPr>
            <p:ph idx="1"/>
          </p:nvPr>
        </p:nvSpPr>
        <p:spPr>
          <a:xfrm>
            <a:off x="457200" y="1417638"/>
            <a:ext cx="8229600" cy="4525963"/>
          </a:xfrm>
        </p:spPr>
        <p:txBody>
          <a:bodyPr>
            <a:normAutofit/>
          </a:bodyPr>
          <a:lstStyle/>
          <a:p>
            <a:r>
              <a:rPr lang="en-US" sz="2800" dirty="0" smtClean="0"/>
              <a:t>Yu (Jade) Zhang </a:t>
            </a:r>
          </a:p>
          <a:p>
            <a:pPr lvl="1"/>
            <a:r>
              <a:rPr lang="en-US" sz="2400" dirty="0" err="1" smtClean="0"/>
              <a:t>Ph.D</a:t>
            </a:r>
            <a:r>
              <a:rPr lang="en-US" sz="2400" dirty="0" smtClean="0"/>
              <a:t> in theoretical ecology</a:t>
            </a:r>
          </a:p>
          <a:p>
            <a:endParaRPr lang="en-US" sz="2800" dirty="0"/>
          </a:p>
        </p:txBody>
      </p:sp>
      <p:pic>
        <p:nvPicPr>
          <p:cNvPr id="5" name="Picture 4" descr="Fig1_allocation_proc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54" y="2763571"/>
            <a:ext cx="3360614" cy="3586426"/>
          </a:xfrm>
          <a:prstGeom prst="rect">
            <a:avLst/>
          </a:prstGeom>
        </p:spPr>
      </p:pic>
      <p:pic>
        <p:nvPicPr>
          <p:cNvPr id="4" name="Picture 3" descr="Dr09.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431" y="1711405"/>
            <a:ext cx="1324369" cy="1324369"/>
          </a:xfrm>
          <a:prstGeom prst="rect">
            <a:avLst/>
          </a:prstGeom>
        </p:spPr>
      </p:pic>
      <p:pic>
        <p:nvPicPr>
          <p:cNvPr id="6" name="Picture 5" descr="betweenessNetwork_f14.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774539" y="2467700"/>
            <a:ext cx="3360609" cy="4755686"/>
          </a:xfrm>
          <a:prstGeom prst="rect">
            <a:avLst/>
          </a:prstGeom>
        </p:spPr>
      </p:pic>
    </p:spTree>
    <p:extLst>
      <p:ext uri="{BB962C8B-B14F-4D97-AF65-F5344CB8AC3E}">
        <p14:creationId xmlns:p14="http://schemas.microsoft.com/office/powerpoint/2010/main" val="11993566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p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2" y="1854925"/>
            <a:ext cx="8362462" cy="4264522"/>
          </a:xfrm>
          <a:prstGeom prst="rect">
            <a:avLst/>
          </a:prstGeom>
        </p:spPr>
      </p:pic>
    </p:spTree>
    <p:extLst>
      <p:ext uri="{BB962C8B-B14F-4D97-AF65-F5344CB8AC3E}">
        <p14:creationId xmlns:p14="http://schemas.microsoft.com/office/powerpoint/2010/main" val="20712363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1099</TotalTime>
  <Words>580</Words>
  <Application>Microsoft Macintosh PowerPoint</Application>
  <PresentationFormat>On-screen Show (4:3)</PresentationFormat>
  <Paragraphs>109</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Motivation</vt:lpstr>
      <vt:lpstr>Product</vt:lpstr>
      <vt:lpstr>Data</vt:lpstr>
      <vt:lpstr>Pipeline</vt:lpstr>
      <vt:lpstr>Additional Insights</vt:lpstr>
      <vt:lpstr>Takehome message</vt:lpstr>
      <vt:lpstr>About me</vt:lpstr>
      <vt:lpstr>PowerPoint Presentation</vt:lpstr>
      <vt:lpstr>PowerPoint Presentation</vt:lpstr>
    </vt:vector>
  </TitlesOfParts>
  <Company>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Jade Zhang</dc:creator>
  <cp:lastModifiedBy>Jade Zhang</cp:lastModifiedBy>
  <cp:revision>135</cp:revision>
  <dcterms:created xsi:type="dcterms:W3CDTF">2017-06-08T21:34:24Z</dcterms:created>
  <dcterms:modified xsi:type="dcterms:W3CDTF">2017-06-16T23:58:15Z</dcterms:modified>
</cp:coreProperties>
</file>