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96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04547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D314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1584000" y="1383750"/>
            <a:ext cx="5976000" cy="2376000"/>
          </a:xfrm>
          <a:prstGeom prst="rect">
            <a:avLst/>
          </a:prstGeom>
          <a:solidFill>
            <a:srgbClr val="2D3142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459625" y="1714900"/>
            <a:ext cx="6250800" cy="1713600"/>
          </a:xfrm>
          <a:prstGeom prst="rect">
            <a:avLst/>
          </a:prstGeom>
          <a:solidFill>
            <a:srgbClr val="2D314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832725" y="1773825"/>
            <a:ext cx="5478600" cy="1595700"/>
          </a:xfrm>
          <a:prstGeom prst="rect">
            <a:avLst/>
          </a:prstGeom>
          <a:noFill/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ct val="100000"/>
              <a:buNone/>
              <a:defRPr sz="2400" b="1">
                <a:solidFill>
                  <a:srgbClr val="F2D7EE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ct val="100000"/>
              <a:buNone/>
              <a:defRPr sz="2400" b="1">
                <a:solidFill>
                  <a:srgbClr val="F2D7EE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ct val="100000"/>
              <a:buNone/>
              <a:defRPr sz="2400" b="1">
                <a:solidFill>
                  <a:srgbClr val="F2D7EE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ct val="100000"/>
              <a:buNone/>
              <a:defRPr sz="2400" b="1">
                <a:solidFill>
                  <a:srgbClr val="F2D7EE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ct val="100000"/>
              <a:buNone/>
              <a:defRPr sz="2400" b="1">
                <a:solidFill>
                  <a:srgbClr val="F2D7EE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ct val="100000"/>
              <a:buNone/>
              <a:defRPr sz="2400" b="1">
                <a:solidFill>
                  <a:srgbClr val="F2D7EE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ct val="100000"/>
              <a:buNone/>
              <a:defRPr sz="2400" b="1">
                <a:solidFill>
                  <a:srgbClr val="F2D7EE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ct val="100000"/>
              <a:buNone/>
              <a:defRPr sz="2400" b="1">
                <a:solidFill>
                  <a:srgbClr val="F2D7EE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ct val="100000"/>
              <a:buNone/>
              <a:defRPr sz="2400" b="1">
                <a:solidFill>
                  <a:srgbClr val="F2D7EE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  <a:endParaRPr lang="en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" name="Shape 17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jade-yu.spac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JoBreaker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Yu (Jade) Zhang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Data Science Fellow, May 2017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075" y="1121450"/>
            <a:ext cx="627697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851" y="792249"/>
            <a:ext cx="5150299" cy="41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350" y="879175"/>
            <a:ext cx="5041875" cy="373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the heck is a … ?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3992962" y="2292650"/>
            <a:ext cx="773694" cy="121915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lt2"/>
                </a:solidFill>
                <a:latin typeface="Arial"/>
              </a:rPr>
              <a:t>?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800" y="1344887"/>
            <a:ext cx="457200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832725" y="1773825"/>
            <a:ext cx="5478600" cy="159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u="sng">
                <a:solidFill>
                  <a:schemeClr val="hlink"/>
                </a:solidFill>
                <a:hlinkClick r:id="rId3"/>
              </a:rPr>
              <a:t>JoBreaker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I built it - data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Indeed.com API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1983 job postings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7 data-related job titles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Business Analyst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Data Analyst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Data Architect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Data Engineer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Data Scientist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Database Administrator</a:t>
            </a:r>
          </a:p>
          <a:p>
            <a:pPr marL="914400" lvl="1" indent="-228600">
              <a:spcBef>
                <a:spcPts val="0"/>
              </a:spcBef>
              <a:buChar char="-"/>
            </a:pPr>
            <a:r>
              <a:rPr lang="en"/>
              <a:t>Product Manager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24949" y="1009549"/>
            <a:ext cx="4624399" cy="3368387"/>
            <a:chOff x="3924949" y="1009549"/>
            <a:chExt cx="4624399" cy="3368387"/>
          </a:xfrm>
        </p:grpSpPr>
        <p:pic>
          <p:nvPicPr>
            <p:cNvPr id="89" name="Shape 8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24949" y="1009549"/>
              <a:ext cx="4624399" cy="32642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TextBox 1"/>
            <p:cNvSpPr txBox="1"/>
            <p:nvPr/>
          </p:nvSpPr>
          <p:spPr>
            <a:xfrm>
              <a:off x="4753428" y="4100937"/>
              <a:ext cx="2571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Distribution of data across job titles</a:t>
              </a:r>
              <a:endParaRPr lang="en-US" sz="12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I build it - pipeline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875" y="1790450"/>
            <a:ext cx="6298250" cy="255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4125" y="1274213"/>
            <a:ext cx="1395375" cy="941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Predictability varies across job titles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11700" y="1332075"/>
            <a:ext cx="6929825" cy="2797899"/>
            <a:chOff x="311700" y="1332075"/>
            <a:chExt cx="6929825" cy="2797899"/>
          </a:xfrm>
        </p:grpSpPr>
        <p:pic>
          <p:nvPicPr>
            <p:cNvPr id="102" name="Shape 10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1332075"/>
              <a:ext cx="4746250" cy="2797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Shape 10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1700" y="1913225"/>
              <a:ext cx="6578824" cy="731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Shape 10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1700" y="3039375"/>
              <a:ext cx="6929825" cy="5655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are more similar than others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8000" cy="101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Thicker edges Indicate higher probability to mistake one for another between the two job titles at the ends.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400" y="566931"/>
            <a:ext cx="5513249" cy="400964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2993274"/>
            <a:ext cx="2808000" cy="101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Try to avoid overlapping responsibilities when hiring both BA &amp; DA, or DS &amp; DE.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0887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Yu (Jade) Zhang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4294967295"/>
          </p:nvPr>
        </p:nvSpPr>
        <p:spPr>
          <a:xfrm>
            <a:off x="450900" y="1206500"/>
            <a:ext cx="3406800" cy="49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Ph.D in Theoretical Ecology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900" y="1700300"/>
            <a:ext cx="2948774" cy="314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9674" y="1206501"/>
            <a:ext cx="3979976" cy="197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5225" y="2953299"/>
            <a:ext cx="1834624" cy="183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5387" y="787450"/>
            <a:ext cx="300037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587" y="76200"/>
            <a:ext cx="7122822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118</Words>
  <Application>Microsoft Macintosh PowerPoint</Application>
  <PresentationFormat>On-screen Show (16:9)</PresentationFormat>
  <Paragraphs>25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Economica</vt:lpstr>
      <vt:lpstr>Open Sans</vt:lpstr>
      <vt:lpstr>luxe</vt:lpstr>
      <vt:lpstr>JoBreaker</vt:lpstr>
      <vt:lpstr>What the heck is a … ?</vt:lpstr>
      <vt:lpstr>JoBreaker</vt:lpstr>
      <vt:lpstr>How I built it - data</vt:lpstr>
      <vt:lpstr>How I build it - pipeline</vt:lpstr>
      <vt:lpstr>Predictability varies across job titles</vt:lpstr>
      <vt:lpstr>Some are more similar than others</vt:lpstr>
      <vt:lpstr>Yu (Jade) Zhang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JoBreaker</dc:title>
  <cp:lastModifiedBy>Jade Zhang</cp:lastModifiedBy>
  <cp:revision>3</cp:revision>
  <dcterms:modified xsi:type="dcterms:W3CDTF">2017-06-18T21:25:50Z</dcterms:modified>
</cp:coreProperties>
</file>