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68D6-F97E-A147-A9E8-1539FFFFEEF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BDC7-6F42-D746-AF21-61BE5762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3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68D6-F97E-A147-A9E8-1539FFFFEEF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BDC7-6F42-D746-AF21-61BE5762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2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68D6-F97E-A147-A9E8-1539FFFFEEF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BDC7-6F42-D746-AF21-61BE5762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8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68D6-F97E-A147-A9E8-1539FFFFEEF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BDC7-6F42-D746-AF21-61BE5762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6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68D6-F97E-A147-A9E8-1539FFFFEEF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BDC7-6F42-D746-AF21-61BE5762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68D6-F97E-A147-A9E8-1539FFFFEEF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BDC7-6F42-D746-AF21-61BE5762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3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68D6-F97E-A147-A9E8-1539FFFFEEF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BDC7-6F42-D746-AF21-61BE5762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9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68D6-F97E-A147-A9E8-1539FFFFEEF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BDC7-6F42-D746-AF21-61BE5762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1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68D6-F97E-A147-A9E8-1539FFFFEEF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BDC7-6F42-D746-AF21-61BE5762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2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68D6-F97E-A147-A9E8-1539FFFFEEF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BDC7-6F42-D746-AF21-61BE5762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0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68D6-F97E-A147-A9E8-1539FFFFEEF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BDC7-6F42-D746-AF21-61BE5762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4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868D6-F97E-A147-A9E8-1539FFFFEEF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BDC7-6F42-D746-AF21-61BE5762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8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5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17613" y="2694732"/>
            <a:ext cx="9643828" cy="4004543"/>
            <a:chOff x="117613" y="2694732"/>
            <a:chExt cx="9643828" cy="4004543"/>
          </a:xfrm>
        </p:grpSpPr>
        <p:pic>
          <p:nvPicPr>
            <p:cNvPr id="4" name="Picture 3" descr="DE_WC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615" y="2718249"/>
              <a:ext cx="5268826" cy="3951620"/>
            </a:xfrm>
            <a:prstGeom prst="rect">
              <a:avLst/>
            </a:prstGeom>
          </p:spPr>
        </p:pic>
        <p:pic>
          <p:nvPicPr>
            <p:cNvPr id="5" name="Picture 4" descr="DS_WC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13" y="2694732"/>
              <a:ext cx="5339391" cy="400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337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606"/>
            <a:ext cx="9144000" cy="3795078"/>
          </a:xfrm>
          <a:prstGeom prst="rect">
            <a:avLst/>
          </a:prstGeom>
          <a:effectLst>
            <a:glow rad="101600">
              <a:schemeClr val="bg1">
                <a:alpha val="0"/>
              </a:schemeClr>
            </a:glow>
            <a:outerShdw blurRad="180975" dist="38100" dir="2700000" algn="tl" rotWithShape="0">
              <a:schemeClr val="bg1">
                <a:alpha val="0"/>
              </a:schemeClr>
            </a:outerShdw>
            <a:softEdge rad="723900"/>
          </a:effectLst>
        </p:spPr>
      </p:pic>
    </p:spTree>
    <p:extLst>
      <p:ext uri="{BB962C8B-B14F-4D97-AF65-F5344CB8AC3E}">
        <p14:creationId xmlns:p14="http://schemas.microsoft.com/office/powerpoint/2010/main" val="140364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Jade Zhang</dc:creator>
  <cp:lastModifiedBy>Jade Zhang</cp:lastModifiedBy>
  <cp:revision>2</cp:revision>
  <dcterms:created xsi:type="dcterms:W3CDTF">2017-06-15T23:26:11Z</dcterms:created>
  <dcterms:modified xsi:type="dcterms:W3CDTF">2017-06-16T00:54:38Z</dcterms:modified>
</cp:coreProperties>
</file>