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2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977D-60CF-FB40-A749-C7816D5E957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39D3-FDE1-8746-B040-7B1DBB3B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13442" y="2351312"/>
            <a:ext cx="7871037" cy="4071259"/>
            <a:chOff x="513442" y="2351312"/>
            <a:chExt cx="7871037" cy="4071259"/>
          </a:xfrm>
        </p:grpSpPr>
        <p:grpSp>
          <p:nvGrpSpPr>
            <p:cNvPr id="21" name="Group 20"/>
            <p:cNvGrpSpPr/>
            <p:nvPr/>
          </p:nvGrpSpPr>
          <p:grpSpPr>
            <a:xfrm>
              <a:off x="1597808" y="2513474"/>
              <a:ext cx="6786671" cy="3909097"/>
              <a:chOff x="1597808" y="2513474"/>
              <a:chExt cx="6786671" cy="390909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65705" y="2513474"/>
                <a:ext cx="3821595" cy="567559"/>
                <a:chOff x="1665705" y="2513474"/>
                <a:chExt cx="3821595" cy="567559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665705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503424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314123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078319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919811" y="251347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729489" y="5656066"/>
                <a:ext cx="6654990" cy="604347"/>
                <a:chOff x="1729489" y="5656066"/>
                <a:chExt cx="6654990" cy="604347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729489" y="5692854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151983" y="5656067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078319" y="5656066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284489" y="5683093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7816990" y="5683093"/>
                  <a:ext cx="567489" cy="567559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Down Arrow 15"/>
              <p:cNvSpPr/>
              <p:nvPr/>
            </p:nvSpPr>
            <p:spPr>
              <a:xfrm>
                <a:off x="4225062" y="4243175"/>
                <a:ext cx="841492" cy="855091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 descr="boxe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808" y="3371447"/>
                <a:ext cx="6096000" cy="871728"/>
              </a:xfrm>
              <a:prstGeom prst="rect">
                <a:avLst/>
              </a:prstGeom>
            </p:spPr>
          </p:pic>
          <p:pic>
            <p:nvPicPr>
              <p:cNvPr id="20" name="Picture 19" descr="boxe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808" y="5550843"/>
                <a:ext cx="6096000" cy="871728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513442" y="2351312"/>
              <a:ext cx="6106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Y</a:t>
              </a:r>
              <a:r>
                <a:rPr lang="en-US" altLang="zh-CN" sz="4400" dirty="0" smtClean="0"/>
                <a:t>:</a:t>
              </a:r>
              <a:endParaRPr lang="en-US" sz="4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3442" y="3365626"/>
              <a:ext cx="6285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X</a:t>
              </a:r>
              <a:r>
                <a:rPr lang="en-US" altLang="zh-CN" sz="4400" dirty="0" smtClean="0"/>
                <a:t>: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92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 Zhang</dc:creator>
  <cp:lastModifiedBy>Jade Zhang</cp:lastModifiedBy>
  <cp:revision>1</cp:revision>
  <dcterms:created xsi:type="dcterms:W3CDTF">2015-10-16T21:23:40Z</dcterms:created>
  <dcterms:modified xsi:type="dcterms:W3CDTF">2015-10-16T21:32:52Z</dcterms:modified>
</cp:coreProperties>
</file>