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5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2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9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3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2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7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977D-60CF-FB40-A749-C7816D5E957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4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13442" y="2351312"/>
            <a:ext cx="7871037" cy="4071259"/>
            <a:chOff x="513442" y="2351312"/>
            <a:chExt cx="7871037" cy="4071259"/>
          </a:xfrm>
        </p:grpSpPr>
        <p:grpSp>
          <p:nvGrpSpPr>
            <p:cNvPr id="21" name="Group 20"/>
            <p:cNvGrpSpPr/>
            <p:nvPr/>
          </p:nvGrpSpPr>
          <p:grpSpPr>
            <a:xfrm>
              <a:off x="1597808" y="2513474"/>
              <a:ext cx="6786671" cy="3909097"/>
              <a:chOff x="1597808" y="2513474"/>
              <a:chExt cx="6786671" cy="390909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665705" y="2513474"/>
                <a:ext cx="3821595" cy="567559"/>
                <a:chOff x="1665705" y="2513474"/>
                <a:chExt cx="3821595" cy="567559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1665705" y="2513474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503424" y="2513474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314123" y="2513474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078319" y="2513474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919811" y="2513474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729489" y="5656066"/>
                <a:ext cx="6654990" cy="604347"/>
                <a:chOff x="1729489" y="5656066"/>
                <a:chExt cx="6654990" cy="604347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729489" y="5692854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3151983" y="5656067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078319" y="5656066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284489" y="5683093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7816990" y="5683093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Down Arrow 15"/>
              <p:cNvSpPr/>
              <p:nvPr/>
            </p:nvSpPr>
            <p:spPr>
              <a:xfrm>
                <a:off x="4225062" y="4243175"/>
                <a:ext cx="841492" cy="855091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 descr="boxes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7808" y="3371447"/>
                <a:ext cx="6096000" cy="871728"/>
              </a:xfrm>
              <a:prstGeom prst="rect">
                <a:avLst/>
              </a:prstGeom>
            </p:spPr>
          </p:pic>
          <p:pic>
            <p:nvPicPr>
              <p:cNvPr id="20" name="Picture 19" descr="boxes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7808" y="5550843"/>
                <a:ext cx="6096000" cy="871728"/>
              </a:xfrm>
              <a:prstGeom prst="rect">
                <a:avLst/>
              </a:prstGeom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513442" y="2351312"/>
              <a:ext cx="6106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Y</a:t>
              </a:r>
              <a:r>
                <a:rPr lang="en-US" altLang="zh-CN" sz="4400" dirty="0" smtClean="0"/>
                <a:t>:</a:t>
              </a:r>
              <a:endParaRPr lang="en-US" sz="4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3442" y="3365626"/>
              <a:ext cx="6285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/>
                <a:t>X</a:t>
              </a:r>
              <a:r>
                <a:rPr lang="en-US" altLang="zh-CN" sz="4400" dirty="0" smtClean="0"/>
                <a:t>:</a:t>
              </a:r>
              <a:endParaRPr 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92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825307" y="-384721"/>
            <a:ext cx="14258234" cy="7015648"/>
            <a:chOff x="1825307" y="-384721"/>
            <a:chExt cx="14258234" cy="7015648"/>
          </a:xfrm>
        </p:grpSpPr>
        <p:grpSp>
          <p:nvGrpSpPr>
            <p:cNvPr id="48" name="Group 47"/>
            <p:cNvGrpSpPr/>
            <p:nvPr/>
          </p:nvGrpSpPr>
          <p:grpSpPr>
            <a:xfrm>
              <a:off x="5136272" y="-384721"/>
              <a:ext cx="3821595" cy="1487418"/>
              <a:chOff x="5136272" y="-384721"/>
              <a:chExt cx="3821595" cy="148741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136272" y="535138"/>
                <a:ext cx="3821595" cy="567559"/>
                <a:chOff x="1665705" y="2513474"/>
                <a:chExt cx="3821595" cy="567559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1665705" y="2513474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503424" y="2513474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314123" y="2513474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078319" y="2513474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919811" y="2513474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6780150" y="-384721"/>
                <a:ext cx="68169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/>
                  <a:t>R</a:t>
                </a:r>
                <a:r>
                  <a:rPr lang="en-US" altLang="zh-CN" sz="4400" baseline="-25000" dirty="0" smtClean="0"/>
                  <a:t>0</a:t>
                </a:r>
                <a:endParaRPr lang="en-US" sz="44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825307" y="1282573"/>
              <a:ext cx="3163824" cy="1586305"/>
              <a:chOff x="1825307" y="1282573"/>
              <a:chExt cx="3163824" cy="158630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015831" y="1282573"/>
                <a:ext cx="6761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/>
                  <a:t>C</a:t>
                </a:r>
                <a:r>
                  <a:rPr lang="en-US" altLang="zh-CN" sz="4400" baseline="-25000" dirty="0" smtClean="0"/>
                  <a:t>1</a:t>
                </a:r>
                <a:endParaRPr lang="en-US" sz="4400" dirty="0"/>
              </a:p>
            </p:txBody>
          </p:sp>
          <p:pic>
            <p:nvPicPr>
              <p:cNvPr id="25" name="Picture 24" descr="box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5307" y="2052014"/>
                <a:ext cx="3163824" cy="816864"/>
              </a:xfrm>
              <a:prstGeom prst="rect">
                <a:avLst/>
              </a:prstGeom>
              <a:solidFill>
                <a:srgbClr val="CCFFCC"/>
              </a:solidFill>
            </p:spPr>
          </p:pic>
          <p:sp>
            <p:nvSpPr>
              <p:cNvPr id="26" name="Oval 25"/>
              <p:cNvSpPr/>
              <p:nvPr/>
            </p:nvSpPr>
            <p:spPr>
              <a:xfrm>
                <a:off x="1930555" y="2241564"/>
                <a:ext cx="567489" cy="567559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658805" y="2241564"/>
                <a:ext cx="567489" cy="567559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412983" y="1265658"/>
              <a:ext cx="6096000" cy="1624426"/>
              <a:chOff x="6412983" y="1265658"/>
              <a:chExt cx="6096000" cy="1624426"/>
            </a:xfrm>
          </p:grpSpPr>
          <p:pic>
            <p:nvPicPr>
              <p:cNvPr id="11" name="Picture 10" descr="boxes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2983" y="2018356"/>
                <a:ext cx="6096000" cy="87172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6574167" y="2264532"/>
                <a:ext cx="5122489" cy="604346"/>
                <a:chOff x="1729489" y="5656067"/>
                <a:chExt cx="5122489" cy="604346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1729489" y="5692854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151983" y="5656067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6284489" y="5683093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9112532" y="1265658"/>
                <a:ext cx="67361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/>
                  <a:t>C</a:t>
                </a:r>
                <a:r>
                  <a:rPr lang="zh-CN" altLang="zh-CN" sz="4400" baseline="-250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366699" y="2948313"/>
              <a:ext cx="1656613" cy="3682614"/>
              <a:chOff x="2366699" y="2948313"/>
              <a:chExt cx="1656613" cy="3682614"/>
            </a:xfrm>
          </p:grpSpPr>
          <p:sp>
            <p:nvSpPr>
              <p:cNvPr id="10" name="Down Arrow 9"/>
              <p:cNvSpPr/>
              <p:nvPr/>
            </p:nvSpPr>
            <p:spPr>
              <a:xfrm>
                <a:off x="3142519" y="2948313"/>
                <a:ext cx="432369" cy="1667534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2498044" y="4594523"/>
                <a:ext cx="1525268" cy="486478"/>
                <a:chOff x="2498044" y="4594523"/>
                <a:chExt cx="1525268" cy="486478"/>
              </a:xfrm>
            </p:grpSpPr>
            <p:sp>
              <p:nvSpPr>
                <p:cNvPr id="28" name="Isosceles Triangle 27"/>
                <p:cNvSpPr/>
                <p:nvPr/>
              </p:nvSpPr>
              <p:spPr>
                <a:xfrm>
                  <a:off x="2498044" y="4594523"/>
                  <a:ext cx="606787" cy="486478"/>
                </a:xfrm>
                <a:prstGeom prst="triangle">
                  <a:avLst/>
                </a:prstGeom>
                <a:solidFill>
                  <a:srgbClr val="CCFFCC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>
                <a:xfrm>
                  <a:off x="3416525" y="4594523"/>
                  <a:ext cx="606787" cy="486478"/>
                </a:xfrm>
                <a:prstGeom prst="triangle">
                  <a:avLst/>
                </a:prstGeom>
                <a:solidFill>
                  <a:srgbClr val="CCFFCC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Oval 35"/>
              <p:cNvSpPr/>
              <p:nvPr/>
            </p:nvSpPr>
            <p:spPr>
              <a:xfrm>
                <a:off x="2366699" y="5241517"/>
                <a:ext cx="567489" cy="567559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455823" y="5241517"/>
                <a:ext cx="567489" cy="567559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47719" y="5861486"/>
                <a:ext cx="68169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/>
                  <a:t>R</a:t>
                </a:r>
                <a:r>
                  <a:rPr lang="en-US" altLang="zh-CN" sz="4400" baseline="-25000" dirty="0" smtClean="0"/>
                  <a:t>1</a:t>
                </a:r>
                <a:endParaRPr lang="en-US" sz="4400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813877" y="2965578"/>
              <a:ext cx="3044020" cy="3665349"/>
              <a:chOff x="7813877" y="2965578"/>
              <a:chExt cx="3044020" cy="366534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8381366" y="4594523"/>
                <a:ext cx="1525268" cy="486478"/>
                <a:chOff x="2498044" y="4594523"/>
                <a:chExt cx="1525268" cy="486478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32" name="Isosceles Triangle 31"/>
                <p:cNvSpPr/>
                <p:nvPr/>
              </p:nvSpPr>
              <p:spPr>
                <a:xfrm>
                  <a:off x="2498044" y="4594523"/>
                  <a:ext cx="606787" cy="48647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/>
                <p:cNvSpPr/>
                <p:nvPr/>
              </p:nvSpPr>
              <p:spPr>
                <a:xfrm>
                  <a:off x="3416525" y="4594523"/>
                  <a:ext cx="606787" cy="48647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Isosceles Triangle 33"/>
              <p:cNvSpPr/>
              <p:nvPr/>
            </p:nvSpPr>
            <p:spPr>
              <a:xfrm>
                <a:off x="10194149" y="4594523"/>
                <a:ext cx="606787" cy="486478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Down Arrow 34"/>
              <p:cNvSpPr/>
              <p:nvPr/>
            </p:nvSpPr>
            <p:spPr>
              <a:xfrm>
                <a:off x="9474265" y="2965578"/>
                <a:ext cx="432369" cy="1667534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813877" y="5293927"/>
                <a:ext cx="567489" cy="567559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704408" y="5293927"/>
                <a:ext cx="567489" cy="567559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290408" y="5293927"/>
                <a:ext cx="567489" cy="567559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222397" y="5861486"/>
                <a:ext cx="6791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/>
                  <a:t>R</a:t>
                </a:r>
                <a:r>
                  <a:rPr lang="zh-CN" altLang="zh-CN" sz="4400" baseline="-25000" dirty="0"/>
                  <a:t>2</a:t>
                </a:r>
                <a:endParaRPr lang="en-US" sz="44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010019" y="4286780"/>
              <a:ext cx="3073522" cy="2246769"/>
              <a:chOff x="13010019" y="4286780"/>
              <a:chExt cx="3073522" cy="2246769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13010019" y="4349332"/>
                <a:ext cx="567489" cy="567559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3010019" y="5106383"/>
                <a:ext cx="567489" cy="6486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13010019" y="5915539"/>
                <a:ext cx="606787" cy="486478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3889962" y="4286780"/>
                <a:ext cx="2193579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R</a:t>
                </a:r>
                <a:r>
                  <a:rPr lang="en-US" altLang="zh-CN" sz="2800" dirty="0" smtClean="0"/>
                  <a:t>esource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unit</a:t>
                </a:r>
              </a:p>
              <a:p>
                <a:endParaRPr lang="en-US" altLang="zh-CN" sz="2800" dirty="0" smtClean="0"/>
              </a:p>
              <a:p>
                <a:r>
                  <a:rPr lang="en-US" sz="2800" dirty="0" smtClean="0"/>
                  <a:t>Capacity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box</a:t>
                </a:r>
              </a:p>
              <a:p>
                <a:endParaRPr lang="en-US" altLang="zh-CN" sz="2800" dirty="0" smtClean="0"/>
              </a:p>
              <a:p>
                <a:r>
                  <a:rPr lang="en-US" sz="2800" dirty="0" smtClean="0"/>
                  <a:t>Individual</a:t>
                </a:r>
                <a:endParaRPr 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62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Jade Zhang</dc:creator>
  <cp:lastModifiedBy>Jade Zhang</cp:lastModifiedBy>
  <cp:revision>5</cp:revision>
  <dcterms:created xsi:type="dcterms:W3CDTF">2015-10-16T21:23:40Z</dcterms:created>
  <dcterms:modified xsi:type="dcterms:W3CDTF">2015-11-12T21:41:32Z</dcterms:modified>
</cp:coreProperties>
</file>