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3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EDE19-DC00-4E34-92FB-CEFD0F4D5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63A275-9533-4CF5-8AC0-79AED37F2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989B4A-8C16-4B7F-8B1A-429185B8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4502-3198-480F-86AD-12C1F536A39F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B5995B-FDAA-4CAE-BEFF-A46DA47B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B2528A-39FC-45BC-9473-A01228D5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68C1-EEB3-4FEB-962E-917F13047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21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B954E-4C05-4420-8D5A-99C29D0A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914CC6-E570-43EA-B80D-D41407F3B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01D329-5FEE-40DA-8A66-4A500213E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4502-3198-480F-86AD-12C1F536A39F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C6DDE9-8245-42F3-B9B7-9A243D39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34A6F5-7C3E-4FDC-A1E0-683D9512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68C1-EEB3-4FEB-962E-917F13047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58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176BC4-74D1-4797-9EE5-11549149F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F7B536-C988-4378-BD91-8CC21E63C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2FBF48-C89A-48D2-BA50-E5A16A94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4502-3198-480F-86AD-12C1F536A39F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497093-F876-49F2-BB15-40E3C888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7DB89A-C624-458D-8865-7E29A47D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68C1-EEB3-4FEB-962E-917F13047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93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51298-DFDB-41E8-B4A7-821D745E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AB31CA-7D86-40A5-BE3D-648252CD2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62D395-6000-46C4-B5B6-86A70735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4502-3198-480F-86AD-12C1F536A39F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C0F725-6572-41A9-BA28-9BB26DCFB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2E9F8F-E6A9-4ACA-A0CB-5E1E9427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68C1-EEB3-4FEB-962E-917F13047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40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079AE-1F90-49E8-B530-CC9EC76B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18018E-075D-4A02-B344-309C29D52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CF6C0D-9AA0-43C6-B6D5-0FF08D3B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4502-3198-480F-86AD-12C1F536A39F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98A2C3-F065-49EB-B18A-65BA0EB7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115620-CE1C-4731-AB90-F8CC293E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68C1-EEB3-4FEB-962E-917F13047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802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497FF-2337-4CD9-B9C8-D3E579DD3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54A41B-2FA7-4C9B-A9D4-D72D0A26E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683DE3-6C2A-48E8-94C2-689ACDBC9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BB8152-0DC8-46CB-8594-21B33390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4502-3198-480F-86AD-12C1F536A39F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2EB522-61BE-4B13-907E-B7CAC140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654E31-3889-4B2C-AEDA-15AFE0A1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68C1-EEB3-4FEB-962E-917F13047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35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67E88-9F0F-4F51-A59D-A4432E98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3C98AD-8B8D-4EC3-8896-5114786D1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ED057F-8342-4098-A097-FC5FF6243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F9B725-7DC7-41A5-A88A-41A07DDD0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F246B98-C924-4B6F-B864-BDAF055F6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651F9D9-BA08-4C89-90AB-EB30C0FA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4502-3198-480F-86AD-12C1F536A39F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F537DCF-9EAA-4805-8873-AC4412A0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94B6BDE-A9D2-4FAA-931A-E996727AC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68C1-EEB3-4FEB-962E-917F13047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3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FE29E0-6912-42A7-872A-231D8BDC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F1AA38-3C00-4C39-8830-8E48C0E9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4502-3198-480F-86AD-12C1F536A39F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CC4864-3E53-4D9C-BA7E-9F8DB0B7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6D6BA37-B330-40D8-96B8-C4EC26E8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68C1-EEB3-4FEB-962E-917F13047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3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E835FB-A1AE-45B5-903F-FFA6ABC2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4502-3198-480F-86AD-12C1F536A39F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409DF72-BCBD-423D-B761-1BC1BB8F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A33EBE-D9B1-49DA-9C54-52008892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68C1-EEB3-4FEB-962E-917F13047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25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24E4F-16D6-479C-9B07-0638A150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28EFF5-7B8A-44BD-A6A2-3865A3543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9CEBA8-FC7B-4B13-826E-C94C5C0AE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474CEE-FF38-43C1-B399-D0C042DF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4502-3198-480F-86AD-12C1F536A39F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36E468-95CD-4E51-89DE-4C1636A5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AF6DD4-7209-430A-9E35-2863F7BF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68C1-EEB3-4FEB-962E-917F13047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0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0B4CC-97F7-498B-97A3-D13BE388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DECD791-B514-4252-B273-239D68AD8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EC8E3D-FF85-4F65-B5A8-FB6D91186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D62F9C-54D8-4DA8-B98A-CCF4A739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4502-3198-480F-86AD-12C1F536A39F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EAD6A1-11EA-4C0C-A3D3-9CC30F83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34B268-9AE7-4EE2-A4A6-DD9FFF1D0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368C1-EEB3-4FEB-962E-917F13047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24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176E81-521B-4560-9F6D-20C85706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5B5F2C-5380-4FE1-BB91-D7B959672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0BB7FC-8836-4E56-9B61-CE6886A4C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74502-3198-480F-86AD-12C1F536A39F}" type="datetimeFigureOut">
              <a:rPr lang="pt-BR" smtClean="0"/>
              <a:t>13/11/2023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E3B7EA-C201-4724-A715-6B154F12F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F4FEF8-A076-481B-A620-E27396016F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368C1-EEB3-4FEB-962E-917F13047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49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Curva de pista de corrida no grande estádio de futebol | Foto Premium">
            <a:extLst>
              <a:ext uri="{FF2B5EF4-FFF2-40B4-BE49-F238E27FC236}">
                <a16:creationId xmlns:a16="http://schemas.microsoft.com/office/drawing/2014/main" id="{431838AE-2C4B-4A42-BE14-0E779EA7CE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48" b="5111"/>
          <a:stretch/>
        </p:blipFill>
        <p:spPr bwMode="auto">
          <a:xfrm>
            <a:off x="-2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5DD0CD8-8CF9-4014-9C82-98AF61CC2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0211" y="2526383"/>
            <a:ext cx="5863472" cy="1791111"/>
          </a:xfrm>
        </p:spPr>
        <p:txBody>
          <a:bodyPr/>
          <a:lstStyle/>
          <a:p>
            <a:r>
              <a:rPr lang="pt-BR" b="1" dirty="0">
                <a:solidFill>
                  <a:schemeClr val="bg1"/>
                </a:solidFill>
              </a:rPr>
              <a:t>Calculadora de HIIT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E2C031-497A-4673-B931-16ACACE3E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98928" y="5459909"/>
            <a:ext cx="4520302" cy="1036738"/>
          </a:xfrm>
        </p:spPr>
        <p:txBody>
          <a:bodyPr>
            <a:normAutofit fontScale="92500" lnSpcReduction="10000"/>
          </a:bodyPr>
          <a:lstStyle/>
          <a:p>
            <a:r>
              <a:rPr lang="pt-BR" sz="3200" b="1" dirty="0" err="1">
                <a:solidFill>
                  <a:schemeClr val="bg1"/>
                </a:solidFill>
                <a:latin typeface="+mj-lt"/>
              </a:rPr>
              <a:t>Gabriella</a:t>
            </a:r>
            <a:r>
              <a:rPr lang="pt-BR" sz="3200" b="1" dirty="0">
                <a:solidFill>
                  <a:schemeClr val="bg1"/>
                </a:solidFill>
                <a:latin typeface="+mj-lt"/>
              </a:rPr>
              <a:t> da Silva Santos</a:t>
            </a:r>
          </a:p>
          <a:p>
            <a:r>
              <a:rPr lang="pt-BR" sz="3200" b="1" dirty="0">
                <a:solidFill>
                  <a:schemeClr val="bg1"/>
                </a:solidFill>
                <a:latin typeface="+mj-lt"/>
              </a:rPr>
              <a:t>Jade de Souza Pereira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D593D75-A682-49D1-863A-227BE89F7FAB}"/>
              </a:ext>
            </a:extLst>
          </p:cNvPr>
          <p:cNvGrpSpPr/>
          <p:nvPr/>
        </p:nvGrpSpPr>
        <p:grpSpPr>
          <a:xfrm rot="21270310">
            <a:off x="467761" y="906547"/>
            <a:ext cx="2739211" cy="5211827"/>
            <a:chOff x="584462" y="1178352"/>
            <a:chExt cx="2620651" cy="4946478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0B15AEB8-333D-41C0-8648-5AC6B4C142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410" t="5305" r="24990" b="4849"/>
            <a:stretch/>
          </p:blipFill>
          <p:spPr>
            <a:xfrm>
              <a:off x="584462" y="1178352"/>
              <a:ext cx="2620651" cy="4946478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C4EB03E8-72AA-4873-982A-476AB86F7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337" y="2533640"/>
              <a:ext cx="1871021" cy="1790720"/>
            </a:xfrm>
            <a:prstGeom prst="rect">
              <a:avLst/>
            </a:prstGeom>
          </p:spPr>
        </p:pic>
      </p:grpSp>
      <p:pic>
        <p:nvPicPr>
          <p:cNvPr id="16" name="Imagem 15">
            <a:extLst>
              <a:ext uri="{FF2B5EF4-FFF2-40B4-BE49-F238E27FC236}">
                <a16:creationId xmlns:a16="http://schemas.microsoft.com/office/drawing/2014/main" id="{B4733FD1-2256-4A62-AA73-4866CA9AE5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928" y="190779"/>
            <a:ext cx="3394140" cy="119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Base para Pistas de Atletismo: Concreto ou Asfalto? É tudo igual? - RECNews">
            <a:extLst>
              <a:ext uri="{FF2B5EF4-FFF2-40B4-BE49-F238E27FC236}">
                <a16:creationId xmlns:a16="http://schemas.microsoft.com/office/drawing/2014/main" id="{5A1BD794-2E4F-4B45-A152-97FFBC4CE2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" t="71031" r="1" b="3663"/>
          <a:stretch/>
        </p:blipFill>
        <p:spPr bwMode="auto">
          <a:xfrm>
            <a:off x="0" y="5181067"/>
            <a:ext cx="12192000" cy="167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9829F36-C8B8-4CD0-8422-2E16DD0A94F5}"/>
              </a:ext>
            </a:extLst>
          </p:cNvPr>
          <p:cNvGrpSpPr/>
          <p:nvPr/>
        </p:nvGrpSpPr>
        <p:grpSpPr>
          <a:xfrm>
            <a:off x="440911" y="1479308"/>
            <a:ext cx="2919167" cy="3412054"/>
            <a:chOff x="758145" y="1479308"/>
            <a:chExt cx="2919167" cy="3412054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CF80C4C-C2B2-4D88-ACCE-07B1086B046E}"/>
                </a:ext>
              </a:extLst>
            </p:cNvPr>
            <p:cNvGrpSpPr/>
            <p:nvPr/>
          </p:nvGrpSpPr>
          <p:grpSpPr>
            <a:xfrm>
              <a:off x="1272014" y="1479308"/>
              <a:ext cx="1891428" cy="764582"/>
              <a:chOff x="1354833" y="1479308"/>
              <a:chExt cx="1891428" cy="764582"/>
            </a:xfrm>
          </p:grpSpPr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CF1C423-9271-46BE-B38B-3BE24E6D2599}"/>
                  </a:ext>
                </a:extLst>
              </p:cNvPr>
              <p:cNvSpPr txBox="1"/>
              <p:nvPr/>
            </p:nvSpPr>
            <p:spPr>
              <a:xfrm>
                <a:off x="1354833" y="1676933"/>
                <a:ext cx="10246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O que é?</a:t>
                </a:r>
              </a:p>
            </p:txBody>
          </p:sp>
          <p:pic>
            <p:nvPicPr>
              <p:cNvPr id="14" name="Imagem 13">
                <a:extLst>
                  <a:ext uri="{FF2B5EF4-FFF2-40B4-BE49-F238E27FC236}">
                    <a16:creationId xmlns:a16="http://schemas.microsoft.com/office/drawing/2014/main" id="{15E03FA1-A142-4F93-BB9A-891E82645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81679" y="1479308"/>
                <a:ext cx="764582" cy="764582"/>
              </a:xfrm>
              <a:prstGeom prst="rect">
                <a:avLst/>
              </a:prstGeom>
            </p:spPr>
          </p:pic>
        </p:grp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16861022-106B-419C-B18A-C36E80A991FE}"/>
                </a:ext>
              </a:extLst>
            </p:cNvPr>
            <p:cNvSpPr/>
            <p:nvPr/>
          </p:nvSpPr>
          <p:spPr>
            <a:xfrm>
              <a:off x="758145" y="2860037"/>
              <a:ext cx="2919167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rgbClr val="000000"/>
                  </a:solidFill>
                  <a:ea typeface="Times New Roman" panose="02020603050405020304" pitchFamily="18" charset="0"/>
                </a:rPr>
                <a:t>Aplicativo com o propósito de apoiar os profissionais de Educação Física e alunos na </a:t>
              </a:r>
              <a:r>
                <a:rPr lang="pt-BR" dirty="0">
                  <a:ea typeface="Times New Roman" panose="02020603050405020304" pitchFamily="18" charset="0"/>
                </a:rPr>
                <a:t>implementação</a:t>
              </a:r>
              <a:r>
                <a:rPr lang="pt-BR" dirty="0">
                  <a:solidFill>
                    <a:srgbClr val="000000"/>
                  </a:solidFill>
                  <a:ea typeface="Times New Roman" panose="02020603050405020304" pitchFamily="18" charset="0"/>
                </a:rPr>
                <a:t> das </a:t>
              </a:r>
              <a:r>
                <a:rPr lang="pt-BR" dirty="0"/>
                <a:t>metodologias</a:t>
              </a:r>
              <a:r>
                <a:rPr lang="pt-BR" dirty="0">
                  <a:solidFill>
                    <a:srgbClr val="000000"/>
                  </a:solidFill>
                  <a:ea typeface="Times New Roman" panose="02020603050405020304" pitchFamily="18" charset="0"/>
                </a:rPr>
                <a:t> do treinamento intervalado de alta intensidade.</a:t>
              </a:r>
              <a:endParaRPr lang="pt-BR" dirty="0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11689E68-4BFA-4111-93AF-F91B70631EC4}"/>
              </a:ext>
            </a:extLst>
          </p:cNvPr>
          <p:cNvGrpSpPr/>
          <p:nvPr/>
        </p:nvGrpSpPr>
        <p:grpSpPr>
          <a:xfrm>
            <a:off x="4636416" y="1479308"/>
            <a:ext cx="2919167" cy="3412054"/>
            <a:chOff x="5086718" y="1479308"/>
            <a:chExt cx="2919167" cy="3412054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751BD81C-548A-4A14-88F7-99B2BB1B5BBF}"/>
                </a:ext>
              </a:extLst>
            </p:cNvPr>
            <p:cNvGrpSpPr/>
            <p:nvPr/>
          </p:nvGrpSpPr>
          <p:grpSpPr>
            <a:xfrm>
              <a:off x="5544413" y="1479308"/>
              <a:ext cx="2003777" cy="764582"/>
              <a:chOff x="5486217" y="1479308"/>
              <a:chExt cx="2003777" cy="764582"/>
            </a:xfrm>
          </p:grpSpPr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A042530-7F68-4C6F-B420-CAEEB580CFF8}"/>
                  </a:ext>
                </a:extLst>
              </p:cNvPr>
              <p:cNvSpPr txBox="1"/>
              <p:nvPr/>
            </p:nvSpPr>
            <p:spPr>
              <a:xfrm>
                <a:off x="5486217" y="1676933"/>
                <a:ext cx="1197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Motivação</a:t>
                </a:r>
              </a:p>
            </p:txBody>
          </p:sp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C09B6972-2B5B-48EB-84E5-CFBC4FA9D1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5412" y="1479308"/>
                <a:ext cx="764582" cy="764582"/>
              </a:xfrm>
              <a:prstGeom prst="rect">
                <a:avLst/>
              </a:prstGeom>
            </p:spPr>
          </p:pic>
        </p:grp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7C171AD-F100-4ECE-A155-923A82FCC25A}"/>
                </a:ext>
              </a:extLst>
            </p:cNvPr>
            <p:cNvSpPr/>
            <p:nvPr/>
          </p:nvSpPr>
          <p:spPr>
            <a:xfrm>
              <a:off x="5086718" y="2860037"/>
              <a:ext cx="2919167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pt-BR" dirty="0"/>
                <a:t>Motivada pela observação do trabalho árduo de um profissional de Educação Física, que dedicava tempo significativo calculando manualmente treinos de HIIT personalizados. </a:t>
              </a:r>
            </a:p>
          </p:txBody>
        </p:sp>
      </p:grpSp>
      <p:sp>
        <p:nvSpPr>
          <p:cNvPr id="18" name="Título 1">
            <a:extLst>
              <a:ext uri="{FF2B5EF4-FFF2-40B4-BE49-F238E27FC236}">
                <a16:creationId xmlns:a16="http://schemas.microsoft.com/office/drawing/2014/main" id="{EF67852C-6585-434B-A7AE-C77FDFD8EA39}"/>
              </a:ext>
            </a:extLst>
          </p:cNvPr>
          <p:cNvSpPr txBox="1">
            <a:spLocks/>
          </p:cNvSpPr>
          <p:nvPr/>
        </p:nvSpPr>
        <p:spPr>
          <a:xfrm>
            <a:off x="299225" y="320488"/>
            <a:ext cx="2653788" cy="649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Introdução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C53F786-5F42-4541-AF32-7B3B97EAA566}"/>
              </a:ext>
            </a:extLst>
          </p:cNvPr>
          <p:cNvGrpSpPr/>
          <p:nvPr/>
        </p:nvGrpSpPr>
        <p:grpSpPr>
          <a:xfrm>
            <a:off x="8831922" y="1479308"/>
            <a:ext cx="2919167" cy="3412054"/>
            <a:chOff x="8831922" y="1479308"/>
            <a:chExt cx="2919167" cy="3412054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E0201DDF-8D5C-4E45-A964-350F1D76FEDF}"/>
                </a:ext>
              </a:extLst>
            </p:cNvPr>
            <p:cNvSpPr/>
            <p:nvPr/>
          </p:nvSpPr>
          <p:spPr>
            <a:xfrm>
              <a:off x="8831922" y="2860037"/>
              <a:ext cx="2919167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dirty="0"/>
                <a:t>Avaliação de Aptidão Física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dirty="0"/>
                <a:t>Personalização de Treinos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dirty="0"/>
                <a:t>Sugestões e Dicas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dirty="0"/>
                <a:t>Acompanhamento de Progresso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pt-BR" dirty="0"/>
                <a:t>Flexibilidade de Treino</a:t>
              </a:r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4A0547C1-72F3-4DF5-8C27-20966859B1CF}"/>
                </a:ext>
              </a:extLst>
            </p:cNvPr>
            <p:cNvGrpSpPr/>
            <p:nvPr/>
          </p:nvGrpSpPr>
          <p:grpSpPr>
            <a:xfrm>
              <a:off x="9322611" y="1479308"/>
              <a:ext cx="1937788" cy="764582"/>
              <a:chOff x="9766168" y="1479308"/>
              <a:chExt cx="1937788" cy="764582"/>
            </a:xfrm>
          </p:grpSpPr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E946343-1D8D-44F8-BD1E-ED3D08590D82}"/>
                  </a:ext>
                </a:extLst>
              </p:cNvPr>
              <p:cNvSpPr txBox="1"/>
              <p:nvPr/>
            </p:nvSpPr>
            <p:spPr>
              <a:xfrm>
                <a:off x="9766168" y="1676933"/>
                <a:ext cx="1094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dirty="0"/>
                  <a:t>Objetivos</a:t>
                </a:r>
              </a:p>
            </p:txBody>
          </p:sp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id="{1E481485-E412-40FD-B9C6-B541C70229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39374" y="1479308"/>
                <a:ext cx="764582" cy="76458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2223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88B62F0A-C8D1-4FFF-A961-515712A424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504"/>
          <a:stretch/>
        </p:blipFill>
        <p:spPr>
          <a:xfrm>
            <a:off x="0" y="3806502"/>
            <a:ext cx="5556423" cy="305149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C7D7C60-4BD0-4F98-A124-46B25B446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742" y="1469760"/>
            <a:ext cx="997670" cy="99767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848EC220-BF61-48A7-A579-FF7E136D87A8}"/>
              </a:ext>
            </a:extLst>
          </p:cNvPr>
          <p:cNvSpPr txBox="1">
            <a:spLocks/>
          </p:cNvSpPr>
          <p:nvPr/>
        </p:nvSpPr>
        <p:spPr>
          <a:xfrm>
            <a:off x="299225" y="320488"/>
            <a:ext cx="3867422" cy="649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100" b="1" dirty="0"/>
              <a:t>Empresa parceira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40F6A7F-B167-4B1E-83F3-DA36A290B70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6"/>
          <a:stretch/>
        </p:blipFill>
        <p:spPr>
          <a:xfrm>
            <a:off x="-1" y="1129136"/>
            <a:ext cx="3054285" cy="267736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A515A3B5-EEEA-494D-8169-C836B8064F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19" y="1128363"/>
            <a:ext cx="2683104" cy="2678135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D8D74AAC-34B7-455F-ADFD-389C1F8230E7}"/>
              </a:ext>
            </a:extLst>
          </p:cNvPr>
          <p:cNvSpPr/>
          <p:nvPr/>
        </p:nvSpPr>
        <p:spPr>
          <a:xfrm>
            <a:off x="7357235" y="2867315"/>
            <a:ext cx="31426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O </a:t>
            </a:r>
            <a:r>
              <a:rPr lang="pt-BR" b="1" dirty="0"/>
              <a:t>Complexo </a:t>
            </a:r>
            <a:r>
              <a:rPr lang="pt-BR" b="1" dirty="0" err="1"/>
              <a:t>Kadosh</a:t>
            </a:r>
            <a:r>
              <a:rPr lang="pt-BR" dirty="0"/>
              <a:t>, sendo o pioneiro na região de </a:t>
            </a:r>
            <a:r>
              <a:rPr lang="pt-BR" dirty="0" err="1"/>
              <a:t>Messejana</a:t>
            </a:r>
            <a:r>
              <a:rPr lang="pt-BR" dirty="0"/>
              <a:t>, em Fortaleza, abraçou a proposta do projeto, reconhecendo nela uma oportunidade significativa de inovar em tecnologia para beneficiar tanto seus profissionais quanto seus clientes.</a:t>
            </a:r>
          </a:p>
        </p:txBody>
      </p:sp>
    </p:spTree>
    <p:extLst>
      <p:ext uri="{BB962C8B-B14F-4D97-AF65-F5344CB8AC3E}">
        <p14:creationId xmlns:p14="http://schemas.microsoft.com/office/powerpoint/2010/main" val="396373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Os 4 melhores treinos de corrida em esteira |">
            <a:extLst>
              <a:ext uri="{FF2B5EF4-FFF2-40B4-BE49-F238E27FC236}">
                <a16:creationId xmlns:a16="http://schemas.microsoft.com/office/drawing/2014/main" id="{773D23DA-03C9-4C2A-86A5-AF35689465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5" r="5905" b="10883"/>
          <a:stretch/>
        </p:blipFill>
        <p:spPr bwMode="auto">
          <a:xfrm>
            <a:off x="4282093" y="3913484"/>
            <a:ext cx="3947755" cy="294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onfira os acessórios para corrida que vão transformar seu treino | Blog  Netshoes.">
            <a:extLst>
              <a:ext uri="{FF2B5EF4-FFF2-40B4-BE49-F238E27FC236}">
                <a16:creationId xmlns:a16="http://schemas.microsoft.com/office/drawing/2014/main" id="{61B34451-A4CE-47CC-9207-76A4A3EF22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8" r="39614" b="16076"/>
          <a:stretch/>
        </p:blipFill>
        <p:spPr bwMode="auto">
          <a:xfrm>
            <a:off x="8191940" y="3913484"/>
            <a:ext cx="4000060" cy="294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B3D7E12E-ED95-448C-81A6-BBFC1BF78068}"/>
              </a:ext>
            </a:extLst>
          </p:cNvPr>
          <p:cNvSpPr txBox="1">
            <a:spLocks/>
          </p:cNvSpPr>
          <p:nvPr/>
        </p:nvSpPr>
        <p:spPr>
          <a:xfrm>
            <a:off x="299225" y="320488"/>
            <a:ext cx="2429264" cy="649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100" b="1" dirty="0"/>
              <a:t>Sistema</a:t>
            </a:r>
          </a:p>
        </p:txBody>
      </p:sp>
      <p:pic>
        <p:nvPicPr>
          <p:cNvPr id="2060" name="Picture 12" descr="O2Corre - Encontre aqui tudo sobre corrida de rua">
            <a:extLst>
              <a:ext uri="{FF2B5EF4-FFF2-40B4-BE49-F238E27FC236}">
                <a16:creationId xmlns:a16="http://schemas.microsoft.com/office/drawing/2014/main" id="{92D8D3B9-FDD2-490A-B23F-7D82C50B69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70" t="18576" r="19434"/>
          <a:stretch/>
        </p:blipFill>
        <p:spPr bwMode="auto">
          <a:xfrm>
            <a:off x="0" y="3913484"/>
            <a:ext cx="4320000" cy="2944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Agrupar 17">
            <a:extLst>
              <a:ext uri="{FF2B5EF4-FFF2-40B4-BE49-F238E27FC236}">
                <a16:creationId xmlns:a16="http://schemas.microsoft.com/office/drawing/2014/main" id="{D712EA36-2CA6-48E0-8798-76EFF3D05CB4}"/>
              </a:ext>
            </a:extLst>
          </p:cNvPr>
          <p:cNvGrpSpPr/>
          <p:nvPr/>
        </p:nvGrpSpPr>
        <p:grpSpPr>
          <a:xfrm>
            <a:off x="582598" y="1340532"/>
            <a:ext cx="2287578" cy="2061207"/>
            <a:chOff x="582598" y="1142565"/>
            <a:chExt cx="2287578" cy="2061207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2BFAA517-0C41-4E50-A285-863823ED85C9}"/>
                </a:ext>
              </a:extLst>
            </p:cNvPr>
            <p:cNvSpPr txBox="1"/>
            <p:nvPr/>
          </p:nvSpPr>
          <p:spPr>
            <a:xfrm>
              <a:off x="1250904" y="1142565"/>
              <a:ext cx="950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Teste T5</a:t>
              </a:r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6A105058-7B7C-44E3-AB8E-F3FF7771F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191" y="1596482"/>
              <a:ext cx="980392" cy="980392"/>
            </a:xfrm>
            <a:prstGeom prst="rect">
              <a:avLst/>
            </a:prstGeom>
          </p:spPr>
        </p:pic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E98B8358-D2E5-40DC-B766-B6853D824C29}"/>
                </a:ext>
              </a:extLst>
            </p:cNvPr>
            <p:cNvSpPr/>
            <p:nvPr/>
          </p:nvSpPr>
          <p:spPr>
            <a:xfrm>
              <a:off x="582598" y="2834440"/>
              <a:ext cx="228757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/>
                <a:t>Teste de aptidão física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4677333-1CE8-49EB-8F9C-C1F0093C4BFD}"/>
              </a:ext>
            </a:extLst>
          </p:cNvPr>
          <p:cNvGrpSpPr/>
          <p:nvPr/>
        </p:nvGrpSpPr>
        <p:grpSpPr>
          <a:xfrm>
            <a:off x="3903901" y="1340532"/>
            <a:ext cx="1395606" cy="2061207"/>
            <a:chOff x="4022319" y="1142565"/>
            <a:chExt cx="1395606" cy="2061207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95BB5F5F-FF27-454B-B4C1-694D17CED0CC}"/>
                </a:ext>
              </a:extLst>
            </p:cNvPr>
            <p:cNvSpPr txBox="1"/>
            <p:nvPr/>
          </p:nvSpPr>
          <p:spPr>
            <a:xfrm>
              <a:off x="4146407" y="1142565"/>
              <a:ext cx="11474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HIIT Curto</a:t>
              </a:r>
            </a:p>
          </p:txBody>
        </p:sp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031AAE5F-9914-4F5C-9AA9-E4EADD36D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29926" y="1596482"/>
              <a:ext cx="980392" cy="980392"/>
            </a:xfrm>
            <a:prstGeom prst="rect">
              <a:avLst/>
            </a:prstGeom>
          </p:spPr>
        </p:pic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1174059B-52C7-49B6-961E-17B6685A9458}"/>
                </a:ext>
              </a:extLst>
            </p:cNvPr>
            <p:cNvSpPr/>
            <p:nvPr/>
          </p:nvSpPr>
          <p:spPr>
            <a:xfrm>
              <a:off x="4022319" y="2834440"/>
              <a:ext cx="139560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/>
                <a:t>Até 1 minuto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229A480D-24F6-4AD0-BA58-CFC412F1F79C}"/>
              </a:ext>
            </a:extLst>
          </p:cNvPr>
          <p:cNvGrpSpPr/>
          <p:nvPr/>
        </p:nvGrpSpPr>
        <p:grpSpPr>
          <a:xfrm>
            <a:off x="6333232" y="1340532"/>
            <a:ext cx="2102349" cy="2061207"/>
            <a:chOff x="6685745" y="1142565"/>
            <a:chExt cx="2102349" cy="2061207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E3CF5FA2-9E1A-4898-909D-79804DA4C70A}"/>
                </a:ext>
              </a:extLst>
            </p:cNvPr>
            <p:cNvSpPr txBox="1"/>
            <p:nvPr/>
          </p:nvSpPr>
          <p:spPr>
            <a:xfrm>
              <a:off x="7139961" y="1142565"/>
              <a:ext cx="1193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HIIT Longo</a:t>
              </a:r>
            </a:p>
          </p:txBody>
        </p:sp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53B8B2E7-8212-426A-AA23-03F95ED2B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6723" y="1596482"/>
              <a:ext cx="980392" cy="980392"/>
            </a:xfrm>
            <a:prstGeom prst="rect">
              <a:avLst/>
            </a:prstGeom>
          </p:spPr>
        </p:pic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19DB58C2-023D-4AA0-BC6A-014E36B4F1E0}"/>
                </a:ext>
              </a:extLst>
            </p:cNvPr>
            <p:cNvSpPr/>
            <p:nvPr/>
          </p:nvSpPr>
          <p:spPr>
            <a:xfrm>
              <a:off x="6685745" y="2834440"/>
              <a:ext cx="21023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/>
                <a:t>Entre 2 e 5 minutos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77A61847-0951-44B2-B939-4176A0126057}"/>
              </a:ext>
            </a:extLst>
          </p:cNvPr>
          <p:cNvGrpSpPr/>
          <p:nvPr/>
        </p:nvGrpSpPr>
        <p:grpSpPr>
          <a:xfrm>
            <a:off x="9469306" y="1340532"/>
            <a:ext cx="2102349" cy="2061207"/>
            <a:chOff x="9469306" y="1142565"/>
            <a:chExt cx="2102349" cy="2061207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B1F0867-A7B9-4F82-ABD3-C4147E0E7F84}"/>
                </a:ext>
              </a:extLst>
            </p:cNvPr>
            <p:cNvSpPr txBox="1"/>
            <p:nvPr/>
          </p:nvSpPr>
          <p:spPr>
            <a:xfrm>
              <a:off x="10106266" y="1142565"/>
              <a:ext cx="828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Dicas</a:t>
              </a:r>
            </a:p>
          </p:txBody>
        </p: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3DC162CD-4482-4F20-ADDB-8B25A581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0284" y="1596482"/>
              <a:ext cx="980392" cy="980392"/>
            </a:xfrm>
            <a:prstGeom prst="rect">
              <a:avLst/>
            </a:prstGeom>
          </p:spPr>
        </p:pic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7951795E-6A39-4999-8E5C-6C792BB6FCBE}"/>
                </a:ext>
              </a:extLst>
            </p:cNvPr>
            <p:cNvSpPr/>
            <p:nvPr/>
          </p:nvSpPr>
          <p:spPr>
            <a:xfrm>
              <a:off x="9469306" y="2834440"/>
              <a:ext cx="210234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/>
                <a:t>Dicas para aplicação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0740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Vem aí a corridinha 1, 2, 3 e já no Sesc | RCIA Araraquara">
            <a:extLst>
              <a:ext uri="{FF2B5EF4-FFF2-40B4-BE49-F238E27FC236}">
                <a16:creationId xmlns:a16="http://schemas.microsoft.com/office/drawing/2014/main" id="{D8BA3FEB-2A4B-4CBC-B9FD-8186909AC7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9" r="6636"/>
          <a:stretch/>
        </p:blipFill>
        <p:spPr bwMode="auto">
          <a:xfrm>
            <a:off x="7167513" y="0"/>
            <a:ext cx="50244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51B66FDD-8A26-4B62-84EA-D3BB509878D4}"/>
              </a:ext>
            </a:extLst>
          </p:cNvPr>
          <p:cNvSpPr txBox="1">
            <a:spLocks/>
          </p:cNvSpPr>
          <p:nvPr/>
        </p:nvSpPr>
        <p:spPr>
          <a:xfrm>
            <a:off x="299225" y="320488"/>
            <a:ext cx="2340280" cy="649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100" b="1" dirty="0"/>
              <a:t>Conclusão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3942D8F-FBBF-4EE1-86E8-47BBE0341C0D}"/>
              </a:ext>
            </a:extLst>
          </p:cNvPr>
          <p:cNvSpPr txBox="1"/>
          <p:nvPr/>
        </p:nvSpPr>
        <p:spPr>
          <a:xfrm>
            <a:off x="4287101" y="3841279"/>
            <a:ext cx="22875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Para o futuro:</a:t>
            </a:r>
          </a:p>
          <a:p>
            <a:br>
              <a:rPr lang="pt-BR" b="1" dirty="0"/>
            </a:br>
            <a:r>
              <a:rPr lang="pt-BR" dirty="0"/>
              <a:t>Inclusão de outras modalidades, como ciclismo, por exemplo.</a:t>
            </a:r>
          </a:p>
          <a:p>
            <a:r>
              <a:rPr lang="pt-BR" dirty="0"/>
              <a:t>Diferentes tipos de teste de aptidão física. Geração de conteúdo voltando ao mundo fitness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FBBBBC7-DC6A-4BDD-A0E8-8EE1DFEDBDF6}"/>
              </a:ext>
            </a:extLst>
          </p:cNvPr>
          <p:cNvSpPr/>
          <p:nvPr/>
        </p:nvSpPr>
        <p:spPr>
          <a:xfrm>
            <a:off x="992951" y="1107449"/>
            <a:ext cx="22875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Objetivo:</a:t>
            </a:r>
          </a:p>
          <a:p>
            <a:endParaRPr lang="pt-BR" b="1" dirty="0"/>
          </a:p>
          <a:p>
            <a:r>
              <a:rPr lang="pt-BR" dirty="0"/>
              <a:t>O Aplicativo atingiu com sucesso seus objetivos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60A7F86-3D9D-4EA6-AC62-68837FE45615}"/>
              </a:ext>
            </a:extLst>
          </p:cNvPr>
          <p:cNvSpPr/>
          <p:nvPr/>
        </p:nvSpPr>
        <p:spPr>
          <a:xfrm>
            <a:off x="205288" y="3841279"/>
            <a:ext cx="22875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3443183-570B-4391-B2F4-D2A6F16DB629}"/>
              </a:ext>
            </a:extLst>
          </p:cNvPr>
          <p:cNvSpPr/>
          <p:nvPr/>
        </p:nvSpPr>
        <p:spPr>
          <a:xfrm>
            <a:off x="4287101" y="1107449"/>
            <a:ext cx="22875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O Projeto:</a:t>
            </a:r>
          </a:p>
          <a:p>
            <a:endParaRPr lang="pt-BR" b="1" dirty="0"/>
          </a:p>
          <a:p>
            <a:r>
              <a:rPr lang="pt-BR" dirty="0"/>
              <a:t>O projeto enfrentou uma serie de desafios, como restrição de tempo, saída de membros da equipe e falta de conhecimento técnico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087C6BA-09EF-4475-B20B-4DCAB9E5A1D9}"/>
              </a:ext>
            </a:extLst>
          </p:cNvPr>
          <p:cNvSpPr/>
          <p:nvPr/>
        </p:nvSpPr>
        <p:spPr>
          <a:xfrm>
            <a:off x="992950" y="3841279"/>
            <a:ext cx="228757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Limitações:</a:t>
            </a:r>
          </a:p>
          <a:p>
            <a:endParaRPr lang="pt-BR" b="1" dirty="0"/>
          </a:p>
          <a:p>
            <a:r>
              <a:rPr lang="pt-BR" dirty="0"/>
              <a:t>O Aplicativo tem algumas limitações, como apenas um teste de aptidão física, apenas dois tipos de treinamento de HIIT, não engloba outras modalidades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264F060-B978-48CC-A8FA-D61BFC98E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333" y="3841279"/>
            <a:ext cx="826677" cy="82667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A73E2B52-0AB7-4A36-B2C3-58719941A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333" y="1257167"/>
            <a:ext cx="826677" cy="826677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C760AFCA-79DB-4AEA-8D21-2A66DD7CEC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0" y="1257167"/>
            <a:ext cx="826677" cy="826677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CE754B7A-F690-4AEC-AA72-57D5191379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9" y="3841279"/>
            <a:ext cx="826677" cy="82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320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241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do Office</vt:lpstr>
      <vt:lpstr>Calculadora de HIIT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Calculadora de HIIT</dc:title>
  <dc:creator>JADE DE SOUZA PEREIRA</dc:creator>
  <cp:lastModifiedBy>JADE DE SOUZA PEREIRA</cp:lastModifiedBy>
  <cp:revision>28</cp:revision>
  <dcterms:created xsi:type="dcterms:W3CDTF">2023-11-13T12:56:18Z</dcterms:created>
  <dcterms:modified xsi:type="dcterms:W3CDTF">2023-11-14T12:49:45Z</dcterms:modified>
</cp:coreProperties>
</file>