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57" r:id="rId6"/>
    <p:sldId id="259" r:id="rId7"/>
    <p:sldId id="260" r:id="rId8"/>
    <p:sldId id="261" r:id="rId9"/>
    <p:sldId id="263" r:id="rId10"/>
    <p:sldId id="262" r:id="rId11"/>
    <p:sldId id="268" r:id="rId12"/>
    <p:sldId id="264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EF39B4-3910-4E0D-910F-CF55873AF31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A503AE7-C6D4-44D6-86E4-A32B2A5B6B88}">
      <dgm:prSet/>
      <dgm:spPr/>
      <dgm:t>
        <a:bodyPr/>
        <a:lstStyle/>
        <a:p>
          <a:r>
            <a:rPr lang="en-US" dirty="0"/>
            <a:t>he's encountering difficulties in accessing regional sales data through monthly reports</a:t>
          </a:r>
        </a:p>
      </dgm:t>
    </dgm:pt>
    <dgm:pt modelId="{580118A9-3121-4331-BDD1-4BE017BBC2C8}" type="parTrans" cxnId="{CA69DD09-26AF-484E-8CA7-A823F3E5C3BD}">
      <dgm:prSet/>
      <dgm:spPr/>
      <dgm:t>
        <a:bodyPr/>
        <a:lstStyle/>
        <a:p>
          <a:endParaRPr lang="en-US"/>
        </a:p>
      </dgm:t>
    </dgm:pt>
    <dgm:pt modelId="{1FF40DC9-C45D-4A9F-9C0B-4F6257D1FA94}" type="sibTrans" cxnId="{CA69DD09-26AF-484E-8CA7-A823F3E5C3BD}">
      <dgm:prSet/>
      <dgm:spPr/>
      <dgm:t>
        <a:bodyPr/>
        <a:lstStyle/>
        <a:p>
          <a:endParaRPr lang="en-US"/>
        </a:p>
      </dgm:t>
    </dgm:pt>
    <dgm:pt modelId="{3247D1F1-EF20-4BC9-B0B8-4BAC103284AD}">
      <dgm:prSet/>
      <dgm:spPr/>
      <dgm:t>
        <a:bodyPr/>
        <a:lstStyle/>
        <a:p>
          <a:r>
            <a:rPr lang="en-US" dirty="0"/>
            <a:t>Managers have provided numerous Excel files, but they're unable to extract meaningful insights from them</a:t>
          </a:r>
        </a:p>
      </dgm:t>
    </dgm:pt>
    <dgm:pt modelId="{593E8A9D-FC01-4E17-B8F4-B9A6552DDD6E}" type="parTrans" cxnId="{FE031EFF-5C33-45C2-97D6-D69EC5618A1B}">
      <dgm:prSet/>
      <dgm:spPr/>
      <dgm:t>
        <a:bodyPr/>
        <a:lstStyle/>
        <a:p>
          <a:endParaRPr lang="en-US"/>
        </a:p>
      </dgm:t>
    </dgm:pt>
    <dgm:pt modelId="{F3656217-9CA9-4FE0-8627-6B36F60EF1E3}" type="sibTrans" cxnId="{FE031EFF-5C33-45C2-97D6-D69EC5618A1B}">
      <dgm:prSet/>
      <dgm:spPr/>
      <dgm:t>
        <a:bodyPr/>
        <a:lstStyle/>
        <a:p>
          <a:endParaRPr lang="en-US"/>
        </a:p>
      </dgm:t>
    </dgm:pt>
    <dgm:pt modelId="{E5A1C628-142D-4C38-8D54-94C54ED9A046}">
      <dgm:prSet/>
      <dgm:spPr/>
      <dgm:t>
        <a:bodyPr/>
        <a:lstStyle/>
        <a:p>
          <a:r>
            <a:rPr lang="en-US" dirty="0"/>
            <a:t>To address this, Bhavin Patel recommend to build a powerful  Power BI dashboard. </a:t>
          </a:r>
        </a:p>
      </dgm:t>
    </dgm:pt>
    <dgm:pt modelId="{A80AA060-C1FD-4E7F-8659-663513A4A86C}" type="parTrans" cxnId="{B74CEEF5-5497-4C18-AFB1-3540CA138BB2}">
      <dgm:prSet/>
      <dgm:spPr/>
      <dgm:t>
        <a:bodyPr/>
        <a:lstStyle/>
        <a:p>
          <a:endParaRPr lang="en-US"/>
        </a:p>
      </dgm:t>
    </dgm:pt>
    <dgm:pt modelId="{FF99EA81-7BF4-4252-BAA9-5FBFE11DA20F}" type="sibTrans" cxnId="{B74CEEF5-5497-4C18-AFB1-3540CA138BB2}">
      <dgm:prSet/>
      <dgm:spPr/>
      <dgm:t>
        <a:bodyPr/>
        <a:lstStyle/>
        <a:p>
          <a:endParaRPr lang="en-US"/>
        </a:p>
      </dgm:t>
    </dgm:pt>
    <dgm:pt modelId="{CFB8DACA-F66F-4809-8B42-DCBAF61E3692}">
      <dgm:prSet/>
      <dgm:spPr/>
      <dgm:t>
        <a:bodyPr/>
        <a:lstStyle/>
        <a:p>
          <a:r>
            <a:rPr lang="en-US" dirty="0"/>
            <a:t>Sales Insights Live</a:t>
          </a:r>
        </a:p>
      </dgm:t>
    </dgm:pt>
    <dgm:pt modelId="{B008B8DE-8C4C-47AA-944D-88A056CBB64A}" type="parTrans" cxnId="{A6B27A36-E3D4-41A0-9B5A-B3AB7BEEFE48}">
      <dgm:prSet/>
      <dgm:spPr/>
      <dgm:t>
        <a:bodyPr/>
        <a:lstStyle/>
        <a:p>
          <a:endParaRPr lang="en-US"/>
        </a:p>
      </dgm:t>
    </dgm:pt>
    <dgm:pt modelId="{0647AEB8-8600-4D84-B8D7-D84D18893BE3}" type="sibTrans" cxnId="{A6B27A36-E3D4-41A0-9B5A-B3AB7BEEFE48}">
      <dgm:prSet/>
      <dgm:spPr/>
      <dgm:t>
        <a:bodyPr/>
        <a:lstStyle/>
        <a:p>
          <a:endParaRPr lang="en-US"/>
        </a:p>
      </dgm:t>
    </dgm:pt>
    <dgm:pt modelId="{42CDCD89-0A3C-4AC8-B626-24DDFD30F9FE}">
      <dgm:prSet/>
      <dgm:spPr/>
      <dgm:t>
        <a:bodyPr/>
        <a:lstStyle/>
        <a:p>
          <a:r>
            <a:rPr lang="en-US" dirty="0"/>
            <a:t>Bhavin Patel, as the Sales Director, is struggling to keep track of sales figures in a dynamically growing market.</a:t>
          </a:r>
        </a:p>
      </dgm:t>
    </dgm:pt>
    <dgm:pt modelId="{9C76867C-0D17-4076-948B-AE5883A171B8}" type="parTrans" cxnId="{3D299A95-894C-4BD1-A614-02D0C295E962}">
      <dgm:prSet/>
      <dgm:spPr/>
      <dgm:t>
        <a:bodyPr/>
        <a:lstStyle/>
        <a:p>
          <a:endParaRPr lang="en-IN"/>
        </a:p>
      </dgm:t>
    </dgm:pt>
    <dgm:pt modelId="{B30F4326-D9E1-4D7D-A5AF-66F98F2AFDCB}" type="sibTrans" cxnId="{3D299A95-894C-4BD1-A614-02D0C295E962}">
      <dgm:prSet/>
      <dgm:spPr/>
      <dgm:t>
        <a:bodyPr/>
        <a:lstStyle/>
        <a:p>
          <a:endParaRPr lang="en-IN"/>
        </a:p>
      </dgm:t>
    </dgm:pt>
    <dgm:pt modelId="{50D9DA0F-F259-49F7-B556-62BF82726E00}">
      <dgm:prSet/>
      <dgm:spPr/>
      <dgm:t>
        <a:bodyPr/>
        <a:lstStyle/>
        <a:p>
          <a:r>
            <a:rPr lang="en-US" dirty="0"/>
            <a:t>Despite receiving insights and communication verbally from his manager, </a:t>
          </a:r>
        </a:p>
      </dgm:t>
    </dgm:pt>
    <dgm:pt modelId="{C490908A-3EEB-40A4-96BF-2EB4634BCB46}" type="parTrans" cxnId="{0FE3D938-5A67-4D09-B425-30EB7B40AA8C}">
      <dgm:prSet/>
      <dgm:spPr/>
      <dgm:t>
        <a:bodyPr/>
        <a:lstStyle/>
        <a:p>
          <a:endParaRPr lang="en-IN"/>
        </a:p>
      </dgm:t>
    </dgm:pt>
    <dgm:pt modelId="{16B6C30E-0CEE-4D88-966A-51F2A468F30C}" type="sibTrans" cxnId="{0FE3D938-5A67-4D09-B425-30EB7B40AA8C}">
      <dgm:prSet/>
      <dgm:spPr/>
      <dgm:t>
        <a:bodyPr/>
        <a:lstStyle/>
        <a:p>
          <a:endParaRPr lang="en-IN"/>
        </a:p>
      </dgm:t>
    </dgm:pt>
    <dgm:pt modelId="{839AF584-7C7B-44D9-8A92-37C2CB4BE3B1}">
      <dgm:prSet/>
      <dgm:spPr/>
      <dgm:t>
        <a:bodyPr/>
        <a:lstStyle/>
        <a:p>
          <a:r>
            <a:rPr lang="en-US" dirty="0"/>
            <a:t>What areas should we prioritize?</a:t>
          </a:r>
          <a:endParaRPr lang="en-IN" dirty="0"/>
        </a:p>
      </dgm:t>
    </dgm:pt>
    <dgm:pt modelId="{534BC135-9C12-4B1A-9564-F4C2FA3CA87A}" type="parTrans" cxnId="{67D8D709-4B00-4AFA-BA47-88608130995D}">
      <dgm:prSet/>
      <dgm:spPr/>
      <dgm:t>
        <a:bodyPr/>
        <a:lstStyle/>
        <a:p>
          <a:endParaRPr lang="en-IN"/>
        </a:p>
      </dgm:t>
    </dgm:pt>
    <dgm:pt modelId="{25C66F24-B8AC-4510-B1EF-314B0DB065B3}" type="sibTrans" cxnId="{67D8D709-4B00-4AFA-BA47-88608130995D}">
      <dgm:prSet/>
      <dgm:spPr/>
      <dgm:t>
        <a:bodyPr/>
        <a:lstStyle/>
        <a:p>
          <a:endParaRPr lang="en-IN"/>
        </a:p>
      </dgm:t>
    </dgm:pt>
    <dgm:pt modelId="{0F3F232C-4FDB-45B2-84CC-F100E1DBA2AC}">
      <dgm:prSet/>
      <dgm:spPr/>
      <dgm:t>
        <a:bodyPr/>
        <a:lstStyle/>
        <a:p>
          <a:r>
            <a:rPr lang="en-US" dirty="0"/>
            <a:t>We embark on promotional and advertising efforts, how should we strategize our approach?</a:t>
          </a:r>
          <a:endParaRPr lang="en-IN" dirty="0"/>
        </a:p>
      </dgm:t>
    </dgm:pt>
    <dgm:pt modelId="{54DF44E8-18AD-4A73-9E46-89EB4AB8F878}" type="parTrans" cxnId="{4AB96F25-9758-4D08-ACD4-2454927DE2A3}">
      <dgm:prSet/>
      <dgm:spPr/>
      <dgm:t>
        <a:bodyPr/>
        <a:lstStyle/>
        <a:p>
          <a:endParaRPr lang="en-IN"/>
        </a:p>
      </dgm:t>
    </dgm:pt>
    <dgm:pt modelId="{5173D3B7-3D5E-4AE2-BE99-7C71593A61F2}" type="sibTrans" cxnId="{4AB96F25-9758-4D08-ACD4-2454927DE2A3}">
      <dgm:prSet/>
      <dgm:spPr/>
      <dgm:t>
        <a:bodyPr/>
        <a:lstStyle/>
        <a:p>
          <a:endParaRPr lang="en-IN"/>
        </a:p>
      </dgm:t>
    </dgm:pt>
    <dgm:pt modelId="{242366C5-5C4B-4889-9991-64C2FE6AB93C}" type="pres">
      <dgm:prSet presAssocID="{7BEF39B4-3910-4E0D-910F-CF55873AF319}" presName="Name0" presStyleCnt="0">
        <dgm:presLayoutVars>
          <dgm:dir/>
          <dgm:resizeHandles val="exact"/>
        </dgm:presLayoutVars>
      </dgm:prSet>
      <dgm:spPr/>
    </dgm:pt>
    <dgm:pt modelId="{78DF8B23-7B26-4BE8-B689-685C11D48941}" type="pres">
      <dgm:prSet presAssocID="{42CDCD89-0A3C-4AC8-B626-24DDFD30F9FE}" presName="node" presStyleLbl="node1" presStyleIdx="0" presStyleCnt="8">
        <dgm:presLayoutVars>
          <dgm:bulletEnabled val="1"/>
        </dgm:presLayoutVars>
      </dgm:prSet>
      <dgm:spPr/>
    </dgm:pt>
    <dgm:pt modelId="{ABF77098-5F09-40D0-9A66-D089B9A3E3D2}" type="pres">
      <dgm:prSet presAssocID="{B30F4326-D9E1-4D7D-A5AF-66F98F2AFDCB}" presName="sibTrans" presStyleLbl="sibTrans1D1" presStyleIdx="0" presStyleCnt="7"/>
      <dgm:spPr/>
    </dgm:pt>
    <dgm:pt modelId="{D7B25415-A74D-44F9-89CD-CFBCF0AAC7AA}" type="pres">
      <dgm:prSet presAssocID="{B30F4326-D9E1-4D7D-A5AF-66F98F2AFDCB}" presName="connectorText" presStyleLbl="sibTrans1D1" presStyleIdx="0" presStyleCnt="7"/>
      <dgm:spPr/>
    </dgm:pt>
    <dgm:pt modelId="{0BD8C4C3-FC57-4C16-B8DE-4AE0EEC9F258}" type="pres">
      <dgm:prSet presAssocID="{50D9DA0F-F259-49F7-B556-62BF82726E00}" presName="node" presStyleLbl="node1" presStyleIdx="1" presStyleCnt="8">
        <dgm:presLayoutVars>
          <dgm:bulletEnabled val="1"/>
        </dgm:presLayoutVars>
      </dgm:prSet>
      <dgm:spPr/>
    </dgm:pt>
    <dgm:pt modelId="{16F8BBF9-D9C2-495A-9906-556E26DFD93B}" type="pres">
      <dgm:prSet presAssocID="{16B6C30E-0CEE-4D88-966A-51F2A468F30C}" presName="sibTrans" presStyleLbl="sibTrans1D1" presStyleIdx="1" presStyleCnt="7"/>
      <dgm:spPr/>
    </dgm:pt>
    <dgm:pt modelId="{5658F76D-32EB-49FC-B2EE-1FAF02615E92}" type="pres">
      <dgm:prSet presAssocID="{16B6C30E-0CEE-4D88-966A-51F2A468F30C}" presName="connectorText" presStyleLbl="sibTrans1D1" presStyleIdx="1" presStyleCnt="7"/>
      <dgm:spPr/>
    </dgm:pt>
    <dgm:pt modelId="{32155822-CAB5-4B25-BB79-30E50BC6BF4E}" type="pres">
      <dgm:prSet presAssocID="{FA503AE7-C6D4-44D6-86E4-A32B2A5B6B88}" presName="node" presStyleLbl="node1" presStyleIdx="2" presStyleCnt="8">
        <dgm:presLayoutVars>
          <dgm:bulletEnabled val="1"/>
        </dgm:presLayoutVars>
      </dgm:prSet>
      <dgm:spPr/>
    </dgm:pt>
    <dgm:pt modelId="{F5B62863-5E25-40AD-9CD9-825D2D8D5979}" type="pres">
      <dgm:prSet presAssocID="{1FF40DC9-C45D-4A9F-9C0B-4F6257D1FA94}" presName="sibTrans" presStyleLbl="sibTrans1D1" presStyleIdx="2" presStyleCnt="7"/>
      <dgm:spPr/>
    </dgm:pt>
    <dgm:pt modelId="{C177850B-B422-4FEA-B3E2-C0FE0BD7F4A4}" type="pres">
      <dgm:prSet presAssocID="{1FF40DC9-C45D-4A9F-9C0B-4F6257D1FA94}" presName="connectorText" presStyleLbl="sibTrans1D1" presStyleIdx="2" presStyleCnt="7"/>
      <dgm:spPr/>
    </dgm:pt>
    <dgm:pt modelId="{4F426CA9-448D-4CFA-8416-2EACC21B0AAB}" type="pres">
      <dgm:prSet presAssocID="{3247D1F1-EF20-4BC9-B0B8-4BAC103284AD}" presName="node" presStyleLbl="node1" presStyleIdx="3" presStyleCnt="8">
        <dgm:presLayoutVars>
          <dgm:bulletEnabled val="1"/>
        </dgm:presLayoutVars>
      </dgm:prSet>
      <dgm:spPr/>
    </dgm:pt>
    <dgm:pt modelId="{94272189-9F9A-43EA-A999-852205EE20AC}" type="pres">
      <dgm:prSet presAssocID="{F3656217-9CA9-4FE0-8627-6B36F60EF1E3}" presName="sibTrans" presStyleLbl="sibTrans1D1" presStyleIdx="3" presStyleCnt="7"/>
      <dgm:spPr/>
    </dgm:pt>
    <dgm:pt modelId="{E55CDC9F-BC23-4981-81E3-5341A6C38AC2}" type="pres">
      <dgm:prSet presAssocID="{F3656217-9CA9-4FE0-8627-6B36F60EF1E3}" presName="connectorText" presStyleLbl="sibTrans1D1" presStyleIdx="3" presStyleCnt="7"/>
      <dgm:spPr/>
    </dgm:pt>
    <dgm:pt modelId="{08CBF04B-21A4-49E9-AA19-AF3B468743AB}" type="pres">
      <dgm:prSet presAssocID="{E5A1C628-142D-4C38-8D54-94C54ED9A046}" presName="node" presStyleLbl="node1" presStyleIdx="4" presStyleCnt="8">
        <dgm:presLayoutVars>
          <dgm:bulletEnabled val="1"/>
        </dgm:presLayoutVars>
      </dgm:prSet>
      <dgm:spPr/>
    </dgm:pt>
    <dgm:pt modelId="{8086A070-874C-40E5-9AD7-BA3EDFE60C80}" type="pres">
      <dgm:prSet presAssocID="{FF99EA81-7BF4-4252-BAA9-5FBFE11DA20F}" presName="sibTrans" presStyleLbl="sibTrans1D1" presStyleIdx="4" presStyleCnt="7"/>
      <dgm:spPr/>
    </dgm:pt>
    <dgm:pt modelId="{7597BF0F-B0DA-4634-8E88-556A3A7B32DD}" type="pres">
      <dgm:prSet presAssocID="{FF99EA81-7BF4-4252-BAA9-5FBFE11DA20F}" presName="connectorText" presStyleLbl="sibTrans1D1" presStyleIdx="4" presStyleCnt="7"/>
      <dgm:spPr/>
    </dgm:pt>
    <dgm:pt modelId="{6B3508F3-6DFC-4DB8-9A25-ECA574DD7C50}" type="pres">
      <dgm:prSet presAssocID="{CFB8DACA-F66F-4809-8B42-DCBAF61E3692}" presName="node" presStyleLbl="node1" presStyleIdx="5" presStyleCnt="8">
        <dgm:presLayoutVars>
          <dgm:bulletEnabled val="1"/>
        </dgm:presLayoutVars>
      </dgm:prSet>
      <dgm:spPr/>
    </dgm:pt>
    <dgm:pt modelId="{AF4AA2D8-0260-4DB1-8296-E1E1D1D45667}" type="pres">
      <dgm:prSet presAssocID="{0647AEB8-8600-4D84-B8D7-D84D18893BE3}" presName="sibTrans" presStyleLbl="sibTrans1D1" presStyleIdx="5" presStyleCnt="7"/>
      <dgm:spPr/>
    </dgm:pt>
    <dgm:pt modelId="{FA55D03B-A6BF-433A-81D2-7A2CA3D29266}" type="pres">
      <dgm:prSet presAssocID="{0647AEB8-8600-4D84-B8D7-D84D18893BE3}" presName="connectorText" presStyleLbl="sibTrans1D1" presStyleIdx="5" presStyleCnt="7"/>
      <dgm:spPr/>
    </dgm:pt>
    <dgm:pt modelId="{F71453C5-5622-4F8D-B420-C00875A43681}" type="pres">
      <dgm:prSet presAssocID="{839AF584-7C7B-44D9-8A92-37C2CB4BE3B1}" presName="node" presStyleLbl="node1" presStyleIdx="6" presStyleCnt="8">
        <dgm:presLayoutVars>
          <dgm:bulletEnabled val="1"/>
        </dgm:presLayoutVars>
      </dgm:prSet>
      <dgm:spPr/>
    </dgm:pt>
    <dgm:pt modelId="{E22027F3-C07B-468B-8236-EEE0ABFBCB51}" type="pres">
      <dgm:prSet presAssocID="{25C66F24-B8AC-4510-B1EF-314B0DB065B3}" presName="sibTrans" presStyleLbl="sibTrans1D1" presStyleIdx="6" presStyleCnt="7"/>
      <dgm:spPr/>
    </dgm:pt>
    <dgm:pt modelId="{DF298F75-3FE0-476A-BB82-CA9C45A70672}" type="pres">
      <dgm:prSet presAssocID="{25C66F24-B8AC-4510-B1EF-314B0DB065B3}" presName="connectorText" presStyleLbl="sibTrans1D1" presStyleIdx="6" presStyleCnt="7"/>
      <dgm:spPr/>
    </dgm:pt>
    <dgm:pt modelId="{5FADEE26-0808-41BE-A50C-4A7576D026E0}" type="pres">
      <dgm:prSet presAssocID="{0F3F232C-4FDB-45B2-84CC-F100E1DBA2AC}" presName="node" presStyleLbl="node1" presStyleIdx="7" presStyleCnt="8">
        <dgm:presLayoutVars>
          <dgm:bulletEnabled val="1"/>
        </dgm:presLayoutVars>
      </dgm:prSet>
      <dgm:spPr/>
    </dgm:pt>
  </dgm:ptLst>
  <dgm:cxnLst>
    <dgm:cxn modelId="{0BB16001-3056-42CD-B19E-FCF4F5AA4D10}" type="presOf" srcId="{839AF584-7C7B-44D9-8A92-37C2CB4BE3B1}" destId="{F71453C5-5622-4F8D-B420-C00875A43681}" srcOrd="0" destOrd="0" presId="urn:microsoft.com/office/officeart/2016/7/layout/RepeatingBendingProcessNew"/>
    <dgm:cxn modelId="{E8F85903-36FD-4250-9AB4-D5CF6B90FF8D}" type="presOf" srcId="{FF99EA81-7BF4-4252-BAA9-5FBFE11DA20F}" destId="{7597BF0F-B0DA-4634-8E88-556A3A7B32DD}" srcOrd="1" destOrd="0" presId="urn:microsoft.com/office/officeart/2016/7/layout/RepeatingBendingProcessNew"/>
    <dgm:cxn modelId="{67D8D709-4B00-4AFA-BA47-88608130995D}" srcId="{7BEF39B4-3910-4E0D-910F-CF55873AF319}" destId="{839AF584-7C7B-44D9-8A92-37C2CB4BE3B1}" srcOrd="6" destOrd="0" parTransId="{534BC135-9C12-4B1A-9564-F4C2FA3CA87A}" sibTransId="{25C66F24-B8AC-4510-B1EF-314B0DB065B3}"/>
    <dgm:cxn modelId="{CA69DD09-26AF-484E-8CA7-A823F3E5C3BD}" srcId="{7BEF39B4-3910-4E0D-910F-CF55873AF319}" destId="{FA503AE7-C6D4-44D6-86E4-A32B2A5B6B88}" srcOrd="2" destOrd="0" parTransId="{580118A9-3121-4331-BDD1-4BE017BBC2C8}" sibTransId="{1FF40DC9-C45D-4A9F-9C0B-4F6257D1FA94}"/>
    <dgm:cxn modelId="{D718BB19-7B3F-4CC3-B5A8-BB24A5FFA946}" type="presOf" srcId="{16B6C30E-0CEE-4D88-966A-51F2A468F30C}" destId="{5658F76D-32EB-49FC-B2EE-1FAF02615E92}" srcOrd="1" destOrd="0" presId="urn:microsoft.com/office/officeart/2016/7/layout/RepeatingBendingProcessNew"/>
    <dgm:cxn modelId="{9FAB5722-D91E-48EF-B410-1521FE28C545}" type="presOf" srcId="{B30F4326-D9E1-4D7D-A5AF-66F98F2AFDCB}" destId="{D7B25415-A74D-44F9-89CD-CFBCF0AAC7AA}" srcOrd="1" destOrd="0" presId="urn:microsoft.com/office/officeart/2016/7/layout/RepeatingBendingProcessNew"/>
    <dgm:cxn modelId="{4AB96F25-9758-4D08-ACD4-2454927DE2A3}" srcId="{7BEF39B4-3910-4E0D-910F-CF55873AF319}" destId="{0F3F232C-4FDB-45B2-84CC-F100E1DBA2AC}" srcOrd="7" destOrd="0" parTransId="{54DF44E8-18AD-4A73-9E46-89EB4AB8F878}" sibTransId="{5173D3B7-3D5E-4AE2-BE99-7C71593A61F2}"/>
    <dgm:cxn modelId="{A6B27A36-E3D4-41A0-9B5A-B3AB7BEEFE48}" srcId="{7BEF39B4-3910-4E0D-910F-CF55873AF319}" destId="{CFB8DACA-F66F-4809-8B42-DCBAF61E3692}" srcOrd="5" destOrd="0" parTransId="{B008B8DE-8C4C-47AA-944D-88A056CBB64A}" sibTransId="{0647AEB8-8600-4D84-B8D7-D84D18893BE3}"/>
    <dgm:cxn modelId="{0FE3D938-5A67-4D09-B425-30EB7B40AA8C}" srcId="{7BEF39B4-3910-4E0D-910F-CF55873AF319}" destId="{50D9DA0F-F259-49F7-B556-62BF82726E00}" srcOrd="1" destOrd="0" parTransId="{C490908A-3EEB-40A4-96BF-2EB4634BCB46}" sibTransId="{16B6C30E-0CEE-4D88-966A-51F2A468F30C}"/>
    <dgm:cxn modelId="{E6F4054A-3FAB-4347-908F-E13E5BCFC9A4}" type="presOf" srcId="{0F3F232C-4FDB-45B2-84CC-F100E1DBA2AC}" destId="{5FADEE26-0808-41BE-A50C-4A7576D026E0}" srcOrd="0" destOrd="0" presId="urn:microsoft.com/office/officeart/2016/7/layout/RepeatingBendingProcessNew"/>
    <dgm:cxn modelId="{A8CA974D-C970-47E1-B91C-C2BEE634F49D}" type="presOf" srcId="{42CDCD89-0A3C-4AC8-B626-24DDFD30F9FE}" destId="{78DF8B23-7B26-4BE8-B689-685C11D48941}" srcOrd="0" destOrd="0" presId="urn:microsoft.com/office/officeart/2016/7/layout/RepeatingBendingProcessNew"/>
    <dgm:cxn modelId="{252DF34D-9CC3-48AB-B038-557D645841D2}" type="presOf" srcId="{F3656217-9CA9-4FE0-8627-6B36F60EF1E3}" destId="{E55CDC9F-BC23-4981-81E3-5341A6C38AC2}" srcOrd="1" destOrd="0" presId="urn:microsoft.com/office/officeart/2016/7/layout/RepeatingBendingProcessNew"/>
    <dgm:cxn modelId="{8D880657-5498-4060-B35E-E4DD814BF2AD}" type="presOf" srcId="{F3656217-9CA9-4FE0-8627-6B36F60EF1E3}" destId="{94272189-9F9A-43EA-A999-852205EE20AC}" srcOrd="0" destOrd="0" presId="urn:microsoft.com/office/officeart/2016/7/layout/RepeatingBendingProcessNew"/>
    <dgm:cxn modelId="{89198A59-59B2-411E-825B-3418A892AC63}" type="presOf" srcId="{0647AEB8-8600-4D84-B8D7-D84D18893BE3}" destId="{FA55D03B-A6BF-433A-81D2-7A2CA3D29266}" srcOrd="1" destOrd="0" presId="urn:microsoft.com/office/officeart/2016/7/layout/RepeatingBendingProcessNew"/>
    <dgm:cxn modelId="{873E847D-B843-49AA-AB1B-B8E4DF2F89C9}" type="presOf" srcId="{CFB8DACA-F66F-4809-8B42-DCBAF61E3692}" destId="{6B3508F3-6DFC-4DB8-9A25-ECA574DD7C50}" srcOrd="0" destOrd="0" presId="urn:microsoft.com/office/officeart/2016/7/layout/RepeatingBendingProcessNew"/>
    <dgm:cxn modelId="{8A57508E-DE0A-426D-9E11-8A16B04C0FBC}" type="presOf" srcId="{25C66F24-B8AC-4510-B1EF-314B0DB065B3}" destId="{E22027F3-C07B-468B-8236-EEE0ABFBCB51}" srcOrd="0" destOrd="0" presId="urn:microsoft.com/office/officeart/2016/7/layout/RepeatingBendingProcessNew"/>
    <dgm:cxn modelId="{3D299A95-894C-4BD1-A614-02D0C295E962}" srcId="{7BEF39B4-3910-4E0D-910F-CF55873AF319}" destId="{42CDCD89-0A3C-4AC8-B626-24DDFD30F9FE}" srcOrd="0" destOrd="0" parTransId="{9C76867C-0D17-4076-948B-AE5883A171B8}" sibTransId="{B30F4326-D9E1-4D7D-A5AF-66F98F2AFDCB}"/>
    <dgm:cxn modelId="{5274379E-319F-4906-96E7-47E78263D2E3}" type="presOf" srcId="{0647AEB8-8600-4D84-B8D7-D84D18893BE3}" destId="{AF4AA2D8-0260-4DB1-8296-E1E1D1D45667}" srcOrd="0" destOrd="0" presId="urn:microsoft.com/office/officeart/2016/7/layout/RepeatingBendingProcessNew"/>
    <dgm:cxn modelId="{047B9A9E-1F50-4318-9AFA-015FA6037E62}" type="presOf" srcId="{25C66F24-B8AC-4510-B1EF-314B0DB065B3}" destId="{DF298F75-3FE0-476A-BB82-CA9C45A70672}" srcOrd="1" destOrd="0" presId="urn:microsoft.com/office/officeart/2016/7/layout/RepeatingBendingProcessNew"/>
    <dgm:cxn modelId="{2A9844B0-3E55-4B64-AE8C-5AE1F2D59BA5}" type="presOf" srcId="{B30F4326-D9E1-4D7D-A5AF-66F98F2AFDCB}" destId="{ABF77098-5F09-40D0-9A66-D089B9A3E3D2}" srcOrd="0" destOrd="0" presId="urn:microsoft.com/office/officeart/2016/7/layout/RepeatingBendingProcessNew"/>
    <dgm:cxn modelId="{E9AEEAB0-A0DB-4823-8D3D-92D17465163F}" type="presOf" srcId="{FF99EA81-7BF4-4252-BAA9-5FBFE11DA20F}" destId="{8086A070-874C-40E5-9AD7-BA3EDFE60C80}" srcOrd="0" destOrd="0" presId="urn:microsoft.com/office/officeart/2016/7/layout/RepeatingBendingProcessNew"/>
    <dgm:cxn modelId="{30F160B7-5324-479A-9669-3A1ECE7F44DC}" type="presOf" srcId="{1FF40DC9-C45D-4A9F-9C0B-4F6257D1FA94}" destId="{F5B62863-5E25-40AD-9CD9-825D2D8D5979}" srcOrd="0" destOrd="0" presId="urn:microsoft.com/office/officeart/2016/7/layout/RepeatingBendingProcessNew"/>
    <dgm:cxn modelId="{AA2AF2B9-F95C-4ABD-8694-C64FEA285B31}" type="presOf" srcId="{7BEF39B4-3910-4E0D-910F-CF55873AF319}" destId="{242366C5-5C4B-4889-9991-64C2FE6AB93C}" srcOrd="0" destOrd="0" presId="urn:microsoft.com/office/officeart/2016/7/layout/RepeatingBendingProcessNew"/>
    <dgm:cxn modelId="{91A18AD8-8B67-4D63-9B63-1396C439A01A}" type="presOf" srcId="{E5A1C628-142D-4C38-8D54-94C54ED9A046}" destId="{08CBF04B-21A4-49E9-AA19-AF3B468743AB}" srcOrd="0" destOrd="0" presId="urn:microsoft.com/office/officeart/2016/7/layout/RepeatingBendingProcessNew"/>
    <dgm:cxn modelId="{F05DABDA-5C20-40FC-888B-15E27073E0D0}" type="presOf" srcId="{50D9DA0F-F259-49F7-B556-62BF82726E00}" destId="{0BD8C4C3-FC57-4C16-B8DE-4AE0EEC9F258}" srcOrd="0" destOrd="0" presId="urn:microsoft.com/office/officeart/2016/7/layout/RepeatingBendingProcessNew"/>
    <dgm:cxn modelId="{A7A53EDD-5440-4641-A3BF-E2E1B0A044A4}" type="presOf" srcId="{1FF40DC9-C45D-4A9F-9C0B-4F6257D1FA94}" destId="{C177850B-B422-4FEA-B3E2-C0FE0BD7F4A4}" srcOrd="1" destOrd="0" presId="urn:microsoft.com/office/officeart/2016/7/layout/RepeatingBendingProcessNew"/>
    <dgm:cxn modelId="{F78971E2-F5F5-4C40-B293-568CE1EE5749}" type="presOf" srcId="{16B6C30E-0CEE-4D88-966A-51F2A468F30C}" destId="{16F8BBF9-D9C2-495A-9906-556E26DFD93B}" srcOrd="0" destOrd="0" presId="urn:microsoft.com/office/officeart/2016/7/layout/RepeatingBendingProcessNew"/>
    <dgm:cxn modelId="{9E12DCE3-A488-48A1-91B5-B94A84FADE5F}" type="presOf" srcId="{FA503AE7-C6D4-44D6-86E4-A32B2A5B6B88}" destId="{32155822-CAB5-4B25-BB79-30E50BC6BF4E}" srcOrd="0" destOrd="0" presId="urn:microsoft.com/office/officeart/2016/7/layout/RepeatingBendingProcessNew"/>
    <dgm:cxn modelId="{B74CEEF5-5497-4C18-AFB1-3540CA138BB2}" srcId="{7BEF39B4-3910-4E0D-910F-CF55873AF319}" destId="{E5A1C628-142D-4C38-8D54-94C54ED9A046}" srcOrd="4" destOrd="0" parTransId="{A80AA060-C1FD-4E7F-8659-663513A4A86C}" sibTransId="{FF99EA81-7BF4-4252-BAA9-5FBFE11DA20F}"/>
    <dgm:cxn modelId="{E2A5BBFD-FE47-4739-A542-A3A88EBC601F}" type="presOf" srcId="{3247D1F1-EF20-4BC9-B0B8-4BAC103284AD}" destId="{4F426CA9-448D-4CFA-8416-2EACC21B0AAB}" srcOrd="0" destOrd="0" presId="urn:microsoft.com/office/officeart/2016/7/layout/RepeatingBendingProcessNew"/>
    <dgm:cxn modelId="{FE031EFF-5C33-45C2-97D6-D69EC5618A1B}" srcId="{7BEF39B4-3910-4E0D-910F-CF55873AF319}" destId="{3247D1F1-EF20-4BC9-B0B8-4BAC103284AD}" srcOrd="3" destOrd="0" parTransId="{593E8A9D-FC01-4E17-B8F4-B9A6552DDD6E}" sibTransId="{F3656217-9CA9-4FE0-8627-6B36F60EF1E3}"/>
    <dgm:cxn modelId="{9C2617B6-9786-4261-8CFA-9A02C2EFC085}" type="presParOf" srcId="{242366C5-5C4B-4889-9991-64C2FE6AB93C}" destId="{78DF8B23-7B26-4BE8-B689-685C11D48941}" srcOrd="0" destOrd="0" presId="urn:microsoft.com/office/officeart/2016/7/layout/RepeatingBendingProcessNew"/>
    <dgm:cxn modelId="{5A86ED92-A4B2-4F43-9ADB-BF262E43F534}" type="presParOf" srcId="{242366C5-5C4B-4889-9991-64C2FE6AB93C}" destId="{ABF77098-5F09-40D0-9A66-D089B9A3E3D2}" srcOrd="1" destOrd="0" presId="urn:microsoft.com/office/officeart/2016/7/layout/RepeatingBendingProcessNew"/>
    <dgm:cxn modelId="{476394C0-3CB6-447C-A8FF-27CAA897EB31}" type="presParOf" srcId="{ABF77098-5F09-40D0-9A66-D089B9A3E3D2}" destId="{D7B25415-A74D-44F9-89CD-CFBCF0AAC7AA}" srcOrd="0" destOrd="0" presId="urn:microsoft.com/office/officeart/2016/7/layout/RepeatingBendingProcessNew"/>
    <dgm:cxn modelId="{D35918C1-DEF8-4E6B-B97D-29E12E558D76}" type="presParOf" srcId="{242366C5-5C4B-4889-9991-64C2FE6AB93C}" destId="{0BD8C4C3-FC57-4C16-B8DE-4AE0EEC9F258}" srcOrd="2" destOrd="0" presId="urn:microsoft.com/office/officeart/2016/7/layout/RepeatingBendingProcessNew"/>
    <dgm:cxn modelId="{DF95C3D2-B6BB-4FFC-9B43-9FA097CF7315}" type="presParOf" srcId="{242366C5-5C4B-4889-9991-64C2FE6AB93C}" destId="{16F8BBF9-D9C2-495A-9906-556E26DFD93B}" srcOrd="3" destOrd="0" presId="urn:microsoft.com/office/officeart/2016/7/layout/RepeatingBendingProcessNew"/>
    <dgm:cxn modelId="{536AE1E6-89E6-466D-9F31-29E1D1F78A7E}" type="presParOf" srcId="{16F8BBF9-D9C2-495A-9906-556E26DFD93B}" destId="{5658F76D-32EB-49FC-B2EE-1FAF02615E92}" srcOrd="0" destOrd="0" presId="urn:microsoft.com/office/officeart/2016/7/layout/RepeatingBendingProcessNew"/>
    <dgm:cxn modelId="{04E56569-C113-4D34-953C-846864741786}" type="presParOf" srcId="{242366C5-5C4B-4889-9991-64C2FE6AB93C}" destId="{32155822-CAB5-4B25-BB79-30E50BC6BF4E}" srcOrd="4" destOrd="0" presId="urn:microsoft.com/office/officeart/2016/7/layout/RepeatingBendingProcessNew"/>
    <dgm:cxn modelId="{25E59C6A-FF14-476D-8A30-50D66EDCA165}" type="presParOf" srcId="{242366C5-5C4B-4889-9991-64C2FE6AB93C}" destId="{F5B62863-5E25-40AD-9CD9-825D2D8D5979}" srcOrd="5" destOrd="0" presId="urn:microsoft.com/office/officeart/2016/7/layout/RepeatingBendingProcessNew"/>
    <dgm:cxn modelId="{AE2B277E-3A60-47E4-ACA7-D29D79F1E150}" type="presParOf" srcId="{F5B62863-5E25-40AD-9CD9-825D2D8D5979}" destId="{C177850B-B422-4FEA-B3E2-C0FE0BD7F4A4}" srcOrd="0" destOrd="0" presId="urn:microsoft.com/office/officeart/2016/7/layout/RepeatingBendingProcessNew"/>
    <dgm:cxn modelId="{8EE3A772-6D09-432F-867F-FFF1DAAEB381}" type="presParOf" srcId="{242366C5-5C4B-4889-9991-64C2FE6AB93C}" destId="{4F426CA9-448D-4CFA-8416-2EACC21B0AAB}" srcOrd="6" destOrd="0" presId="urn:microsoft.com/office/officeart/2016/7/layout/RepeatingBendingProcessNew"/>
    <dgm:cxn modelId="{9866CDB0-8DE9-42AA-ABD2-1AFD7B9D9ECE}" type="presParOf" srcId="{242366C5-5C4B-4889-9991-64C2FE6AB93C}" destId="{94272189-9F9A-43EA-A999-852205EE20AC}" srcOrd="7" destOrd="0" presId="urn:microsoft.com/office/officeart/2016/7/layout/RepeatingBendingProcessNew"/>
    <dgm:cxn modelId="{C4BBDCF9-FC7C-449C-AE4A-EC4CF8322207}" type="presParOf" srcId="{94272189-9F9A-43EA-A999-852205EE20AC}" destId="{E55CDC9F-BC23-4981-81E3-5341A6C38AC2}" srcOrd="0" destOrd="0" presId="urn:microsoft.com/office/officeart/2016/7/layout/RepeatingBendingProcessNew"/>
    <dgm:cxn modelId="{203BED5B-2E83-4DB4-9E2E-113F95DCC579}" type="presParOf" srcId="{242366C5-5C4B-4889-9991-64C2FE6AB93C}" destId="{08CBF04B-21A4-49E9-AA19-AF3B468743AB}" srcOrd="8" destOrd="0" presId="urn:microsoft.com/office/officeart/2016/7/layout/RepeatingBendingProcessNew"/>
    <dgm:cxn modelId="{12E79BF6-DFA7-4603-9E9B-722141859EA8}" type="presParOf" srcId="{242366C5-5C4B-4889-9991-64C2FE6AB93C}" destId="{8086A070-874C-40E5-9AD7-BA3EDFE60C80}" srcOrd="9" destOrd="0" presId="urn:microsoft.com/office/officeart/2016/7/layout/RepeatingBendingProcessNew"/>
    <dgm:cxn modelId="{6C0E11DE-7395-47BE-BDDC-D1BDC52F1A92}" type="presParOf" srcId="{8086A070-874C-40E5-9AD7-BA3EDFE60C80}" destId="{7597BF0F-B0DA-4634-8E88-556A3A7B32DD}" srcOrd="0" destOrd="0" presId="urn:microsoft.com/office/officeart/2016/7/layout/RepeatingBendingProcessNew"/>
    <dgm:cxn modelId="{F9F6BE8F-C1B7-4DBB-8D9C-CC6FBCD0DFF0}" type="presParOf" srcId="{242366C5-5C4B-4889-9991-64C2FE6AB93C}" destId="{6B3508F3-6DFC-4DB8-9A25-ECA574DD7C50}" srcOrd="10" destOrd="0" presId="urn:microsoft.com/office/officeart/2016/7/layout/RepeatingBendingProcessNew"/>
    <dgm:cxn modelId="{ECC244E1-055D-402A-AB05-992334D3E6F7}" type="presParOf" srcId="{242366C5-5C4B-4889-9991-64C2FE6AB93C}" destId="{AF4AA2D8-0260-4DB1-8296-E1E1D1D45667}" srcOrd="11" destOrd="0" presId="urn:microsoft.com/office/officeart/2016/7/layout/RepeatingBendingProcessNew"/>
    <dgm:cxn modelId="{6F05EB71-7603-48ED-92C6-346597C5C3F7}" type="presParOf" srcId="{AF4AA2D8-0260-4DB1-8296-E1E1D1D45667}" destId="{FA55D03B-A6BF-433A-81D2-7A2CA3D29266}" srcOrd="0" destOrd="0" presId="urn:microsoft.com/office/officeart/2016/7/layout/RepeatingBendingProcessNew"/>
    <dgm:cxn modelId="{C99A3017-8ABA-4DA9-8691-B09AF46194DE}" type="presParOf" srcId="{242366C5-5C4B-4889-9991-64C2FE6AB93C}" destId="{F71453C5-5622-4F8D-B420-C00875A43681}" srcOrd="12" destOrd="0" presId="urn:microsoft.com/office/officeart/2016/7/layout/RepeatingBendingProcessNew"/>
    <dgm:cxn modelId="{70FFE50F-67D4-4BEE-8367-E53F9F3161B9}" type="presParOf" srcId="{242366C5-5C4B-4889-9991-64C2FE6AB93C}" destId="{E22027F3-C07B-468B-8236-EEE0ABFBCB51}" srcOrd="13" destOrd="0" presId="urn:microsoft.com/office/officeart/2016/7/layout/RepeatingBendingProcessNew"/>
    <dgm:cxn modelId="{2814945A-8733-478A-8003-7A6B564921C8}" type="presParOf" srcId="{E22027F3-C07B-468B-8236-EEE0ABFBCB51}" destId="{DF298F75-3FE0-476A-BB82-CA9C45A70672}" srcOrd="0" destOrd="0" presId="urn:microsoft.com/office/officeart/2016/7/layout/RepeatingBendingProcessNew"/>
    <dgm:cxn modelId="{A57E5D5E-1CF3-4949-B83D-F08F86DC3E2E}" type="presParOf" srcId="{242366C5-5C4B-4889-9991-64C2FE6AB93C}" destId="{5FADEE26-0808-41BE-A50C-4A7576D026E0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C2770F-DD25-49B0-8847-AA7DE490327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A250C92-5FD4-4742-BDA4-764427B90EC5}">
      <dgm:prSet phldrT="[Text]"/>
      <dgm:spPr/>
      <dgm:t>
        <a:bodyPr/>
        <a:lstStyle/>
        <a:p>
          <a:r>
            <a:rPr lang="en-US" dirty="0"/>
            <a:t>Stores</a:t>
          </a:r>
          <a:endParaRPr lang="en-IN" dirty="0"/>
        </a:p>
      </dgm:t>
    </dgm:pt>
    <dgm:pt modelId="{63A2B201-EEE3-4023-B05C-F224CA9B066D}" type="parTrans" cxnId="{FF2C76E9-E35A-4C6D-81EE-C4EA56CE5739}">
      <dgm:prSet/>
      <dgm:spPr/>
      <dgm:t>
        <a:bodyPr/>
        <a:lstStyle/>
        <a:p>
          <a:endParaRPr lang="en-IN"/>
        </a:p>
      </dgm:t>
    </dgm:pt>
    <dgm:pt modelId="{FE9D8D13-99E6-4B62-98B2-4F9B005D506D}" type="sibTrans" cxnId="{FF2C76E9-E35A-4C6D-81EE-C4EA56CE5739}">
      <dgm:prSet/>
      <dgm:spPr/>
      <dgm:t>
        <a:bodyPr/>
        <a:lstStyle/>
        <a:p>
          <a:endParaRPr lang="en-IN"/>
        </a:p>
      </dgm:t>
    </dgm:pt>
    <dgm:pt modelId="{FCA132DA-B0CC-4777-88D6-0C6934F1C8EF}">
      <dgm:prSet phldrT="[Text]"/>
      <dgm:spPr/>
      <dgm:t>
        <a:bodyPr/>
        <a:lstStyle/>
        <a:p>
          <a:r>
            <a:rPr lang="en-US" dirty="0"/>
            <a:t>Surge Stores</a:t>
          </a:r>
          <a:endParaRPr lang="en-IN" dirty="0"/>
        </a:p>
      </dgm:t>
    </dgm:pt>
    <dgm:pt modelId="{DF8E4CFD-3284-4676-BF94-A4DADEB4D7F4}" type="parTrans" cxnId="{F4F2AF8F-2253-4B76-9FB5-AA5202461FF0}">
      <dgm:prSet/>
      <dgm:spPr/>
      <dgm:t>
        <a:bodyPr/>
        <a:lstStyle/>
        <a:p>
          <a:endParaRPr lang="en-IN"/>
        </a:p>
      </dgm:t>
    </dgm:pt>
    <dgm:pt modelId="{C083AB43-6176-4EDA-A254-279665BE5FFB}" type="sibTrans" cxnId="{F4F2AF8F-2253-4B76-9FB5-AA5202461FF0}">
      <dgm:prSet/>
      <dgm:spPr/>
      <dgm:t>
        <a:bodyPr/>
        <a:lstStyle/>
        <a:p>
          <a:endParaRPr lang="en-IN"/>
        </a:p>
      </dgm:t>
    </dgm:pt>
    <dgm:pt modelId="{E1CDAAD9-6A53-4D0E-A92C-86A562E821BA}">
      <dgm:prSet phldrT="[Text]"/>
      <dgm:spPr/>
      <dgm:t>
        <a:bodyPr/>
        <a:lstStyle/>
        <a:p>
          <a:r>
            <a:rPr lang="en-US" dirty="0"/>
            <a:t>Excel Store</a:t>
          </a:r>
          <a:endParaRPr lang="en-IN" dirty="0"/>
        </a:p>
      </dgm:t>
    </dgm:pt>
    <dgm:pt modelId="{0D03EA4A-C202-4186-803D-4847FA0C3570}" type="parTrans" cxnId="{80818167-6AC8-4DDF-B052-797CA39FB762}">
      <dgm:prSet/>
      <dgm:spPr/>
      <dgm:t>
        <a:bodyPr/>
        <a:lstStyle/>
        <a:p>
          <a:endParaRPr lang="en-IN"/>
        </a:p>
      </dgm:t>
    </dgm:pt>
    <dgm:pt modelId="{6B33EF77-CCFB-4A90-BEEE-EEEBF5BB2123}" type="sibTrans" cxnId="{80818167-6AC8-4DDF-B052-797CA39FB762}">
      <dgm:prSet/>
      <dgm:spPr/>
      <dgm:t>
        <a:bodyPr/>
        <a:lstStyle/>
        <a:p>
          <a:endParaRPr lang="en-IN"/>
        </a:p>
      </dgm:t>
    </dgm:pt>
    <dgm:pt modelId="{372463BC-3B9F-4382-8C65-049C636FBD33}">
      <dgm:prSet phldrT="[Text]"/>
      <dgm:spPr/>
      <dgm:t>
        <a:bodyPr/>
        <a:lstStyle/>
        <a:p>
          <a:r>
            <a:rPr lang="en-US" dirty="0"/>
            <a:t>Electrical Sara Stores</a:t>
          </a:r>
          <a:endParaRPr lang="en-IN" dirty="0"/>
        </a:p>
      </dgm:t>
    </dgm:pt>
    <dgm:pt modelId="{45172C2E-AC11-4D30-8AEF-AE807D4D9564}" type="parTrans" cxnId="{BD0A899A-1F47-403E-A0E7-C0E65346F88D}">
      <dgm:prSet/>
      <dgm:spPr/>
      <dgm:t>
        <a:bodyPr/>
        <a:lstStyle/>
        <a:p>
          <a:endParaRPr lang="en-IN"/>
        </a:p>
      </dgm:t>
    </dgm:pt>
    <dgm:pt modelId="{F652AA70-2B36-4331-AB39-96494DFFA201}" type="sibTrans" cxnId="{BD0A899A-1F47-403E-A0E7-C0E65346F88D}">
      <dgm:prSet/>
      <dgm:spPr/>
      <dgm:t>
        <a:bodyPr/>
        <a:lstStyle/>
        <a:p>
          <a:endParaRPr lang="en-IN"/>
        </a:p>
      </dgm:t>
    </dgm:pt>
    <dgm:pt modelId="{B6718FB6-B436-48DB-86FA-2A45302E10FD}">
      <dgm:prSet/>
      <dgm:spPr/>
      <dgm:t>
        <a:bodyPr/>
        <a:lstStyle/>
        <a:p>
          <a:r>
            <a:rPr lang="en-US" dirty="0" err="1"/>
            <a:t>Normad</a:t>
          </a:r>
          <a:r>
            <a:rPr lang="en-US" dirty="0"/>
            <a:t> Stores</a:t>
          </a:r>
          <a:endParaRPr lang="en-IN" dirty="0"/>
        </a:p>
      </dgm:t>
    </dgm:pt>
    <dgm:pt modelId="{DC4283A3-0BC8-4DAE-9532-D782425AACEE}" type="parTrans" cxnId="{57E892C6-BAB0-4117-8A26-11ECDF5237F1}">
      <dgm:prSet/>
      <dgm:spPr/>
      <dgm:t>
        <a:bodyPr/>
        <a:lstStyle/>
        <a:p>
          <a:endParaRPr lang="en-IN"/>
        </a:p>
      </dgm:t>
    </dgm:pt>
    <dgm:pt modelId="{FC7DFF2D-F6D0-48F4-9778-8B42117AA45E}" type="sibTrans" cxnId="{57E892C6-BAB0-4117-8A26-11ECDF5237F1}">
      <dgm:prSet/>
      <dgm:spPr/>
      <dgm:t>
        <a:bodyPr/>
        <a:lstStyle/>
        <a:p>
          <a:endParaRPr lang="en-IN"/>
        </a:p>
      </dgm:t>
    </dgm:pt>
    <dgm:pt modelId="{C37CDE49-EE42-48CE-8D93-C814700F36C4}" type="pres">
      <dgm:prSet presAssocID="{3AC2770F-DD25-49B0-8847-AA7DE49032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4B5F27-3DC9-4599-A40B-4FFD5096068B}" type="pres">
      <dgm:prSet presAssocID="{DA250C92-5FD4-4742-BDA4-764427B90EC5}" presName="hierRoot1" presStyleCnt="0"/>
      <dgm:spPr/>
    </dgm:pt>
    <dgm:pt modelId="{CFB6BC12-D530-444B-8A8F-A116B86F8C02}" type="pres">
      <dgm:prSet presAssocID="{DA250C92-5FD4-4742-BDA4-764427B90EC5}" presName="composite" presStyleCnt="0"/>
      <dgm:spPr/>
    </dgm:pt>
    <dgm:pt modelId="{FD5F02BC-B6C3-4717-957A-D0626AE59BE1}" type="pres">
      <dgm:prSet presAssocID="{DA250C92-5FD4-4742-BDA4-764427B90EC5}" presName="background" presStyleLbl="node0" presStyleIdx="0" presStyleCnt="1"/>
      <dgm:spPr/>
    </dgm:pt>
    <dgm:pt modelId="{33D613E3-3F02-407D-A18A-B2ABF4FB2A93}" type="pres">
      <dgm:prSet presAssocID="{DA250C92-5FD4-4742-BDA4-764427B90EC5}" presName="text" presStyleLbl="fgAcc0" presStyleIdx="0" presStyleCnt="1">
        <dgm:presLayoutVars>
          <dgm:chPref val="3"/>
        </dgm:presLayoutVars>
      </dgm:prSet>
      <dgm:spPr/>
    </dgm:pt>
    <dgm:pt modelId="{4DF8201B-1187-4FCD-A3E9-7572F8ACDD33}" type="pres">
      <dgm:prSet presAssocID="{DA250C92-5FD4-4742-BDA4-764427B90EC5}" presName="hierChild2" presStyleCnt="0"/>
      <dgm:spPr/>
    </dgm:pt>
    <dgm:pt modelId="{5C692E0E-0791-4983-A7EC-EB2204044325}" type="pres">
      <dgm:prSet presAssocID="{DF8E4CFD-3284-4676-BF94-A4DADEB4D7F4}" presName="Name10" presStyleLbl="parChTrans1D2" presStyleIdx="0" presStyleCnt="4"/>
      <dgm:spPr/>
    </dgm:pt>
    <dgm:pt modelId="{2AB5D4FE-629F-4BBB-B8F4-883501835DAB}" type="pres">
      <dgm:prSet presAssocID="{FCA132DA-B0CC-4777-88D6-0C6934F1C8EF}" presName="hierRoot2" presStyleCnt="0"/>
      <dgm:spPr/>
    </dgm:pt>
    <dgm:pt modelId="{9BB21005-E3F5-4766-9942-7E106B15090C}" type="pres">
      <dgm:prSet presAssocID="{FCA132DA-B0CC-4777-88D6-0C6934F1C8EF}" presName="composite2" presStyleCnt="0"/>
      <dgm:spPr/>
    </dgm:pt>
    <dgm:pt modelId="{CB0FFD05-8311-4E13-8F3A-FEE004F47927}" type="pres">
      <dgm:prSet presAssocID="{FCA132DA-B0CC-4777-88D6-0C6934F1C8EF}" presName="background2" presStyleLbl="node2" presStyleIdx="0" presStyleCnt="4"/>
      <dgm:spPr/>
    </dgm:pt>
    <dgm:pt modelId="{E6E1103C-5284-4C0F-B469-1BC694CF2F61}" type="pres">
      <dgm:prSet presAssocID="{FCA132DA-B0CC-4777-88D6-0C6934F1C8EF}" presName="text2" presStyleLbl="fgAcc2" presStyleIdx="0" presStyleCnt="4">
        <dgm:presLayoutVars>
          <dgm:chPref val="3"/>
        </dgm:presLayoutVars>
      </dgm:prSet>
      <dgm:spPr/>
    </dgm:pt>
    <dgm:pt modelId="{A4902E1B-3D62-4685-8F91-F1E40A105506}" type="pres">
      <dgm:prSet presAssocID="{FCA132DA-B0CC-4777-88D6-0C6934F1C8EF}" presName="hierChild3" presStyleCnt="0"/>
      <dgm:spPr/>
    </dgm:pt>
    <dgm:pt modelId="{E25C3366-5535-475A-A409-2368E8F6FB9D}" type="pres">
      <dgm:prSet presAssocID="{0D03EA4A-C202-4186-803D-4847FA0C3570}" presName="Name10" presStyleLbl="parChTrans1D2" presStyleIdx="1" presStyleCnt="4"/>
      <dgm:spPr/>
    </dgm:pt>
    <dgm:pt modelId="{1CF3F907-C640-4350-85D3-9EB88439917B}" type="pres">
      <dgm:prSet presAssocID="{E1CDAAD9-6A53-4D0E-A92C-86A562E821BA}" presName="hierRoot2" presStyleCnt="0"/>
      <dgm:spPr/>
    </dgm:pt>
    <dgm:pt modelId="{4771DA86-204B-49BE-A96F-06C9528CB79C}" type="pres">
      <dgm:prSet presAssocID="{E1CDAAD9-6A53-4D0E-A92C-86A562E821BA}" presName="composite2" presStyleCnt="0"/>
      <dgm:spPr/>
    </dgm:pt>
    <dgm:pt modelId="{2829A08B-AD18-44EF-B6B0-92ABE23BBD0B}" type="pres">
      <dgm:prSet presAssocID="{E1CDAAD9-6A53-4D0E-A92C-86A562E821BA}" presName="background2" presStyleLbl="node2" presStyleIdx="1" presStyleCnt="4"/>
      <dgm:spPr/>
    </dgm:pt>
    <dgm:pt modelId="{A56A1072-5B95-4D64-8227-AA6E585160ED}" type="pres">
      <dgm:prSet presAssocID="{E1CDAAD9-6A53-4D0E-A92C-86A562E821BA}" presName="text2" presStyleLbl="fgAcc2" presStyleIdx="1" presStyleCnt="4">
        <dgm:presLayoutVars>
          <dgm:chPref val="3"/>
        </dgm:presLayoutVars>
      </dgm:prSet>
      <dgm:spPr/>
    </dgm:pt>
    <dgm:pt modelId="{612E3995-AF1A-4FC5-9CC3-01E58770C3AB}" type="pres">
      <dgm:prSet presAssocID="{E1CDAAD9-6A53-4D0E-A92C-86A562E821BA}" presName="hierChild3" presStyleCnt="0"/>
      <dgm:spPr/>
    </dgm:pt>
    <dgm:pt modelId="{58D18FC6-5A0E-44DB-8727-079E8B532217}" type="pres">
      <dgm:prSet presAssocID="{45172C2E-AC11-4D30-8AEF-AE807D4D9564}" presName="Name10" presStyleLbl="parChTrans1D2" presStyleIdx="2" presStyleCnt="4"/>
      <dgm:spPr/>
    </dgm:pt>
    <dgm:pt modelId="{7E5406ED-E23F-4EA1-910C-806A09008456}" type="pres">
      <dgm:prSet presAssocID="{372463BC-3B9F-4382-8C65-049C636FBD33}" presName="hierRoot2" presStyleCnt="0"/>
      <dgm:spPr/>
    </dgm:pt>
    <dgm:pt modelId="{B85B66A0-CAC5-4291-9080-742D675FA0EE}" type="pres">
      <dgm:prSet presAssocID="{372463BC-3B9F-4382-8C65-049C636FBD33}" presName="composite2" presStyleCnt="0"/>
      <dgm:spPr/>
    </dgm:pt>
    <dgm:pt modelId="{4839761A-BE11-410A-951E-0689D83B6B8A}" type="pres">
      <dgm:prSet presAssocID="{372463BC-3B9F-4382-8C65-049C636FBD33}" presName="background2" presStyleLbl="node2" presStyleIdx="2" presStyleCnt="4"/>
      <dgm:spPr/>
    </dgm:pt>
    <dgm:pt modelId="{AD078979-1008-4CA7-8594-D0A95E26DD9E}" type="pres">
      <dgm:prSet presAssocID="{372463BC-3B9F-4382-8C65-049C636FBD33}" presName="text2" presStyleLbl="fgAcc2" presStyleIdx="2" presStyleCnt="4">
        <dgm:presLayoutVars>
          <dgm:chPref val="3"/>
        </dgm:presLayoutVars>
      </dgm:prSet>
      <dgm:spPr/>
    </dgm:pt>
    <dgm:pt modelId="{8FC75DA9-96FB-46AD-82ED-A556438568F5}" type="pres">
      <dgm:prSet presAssocID="{372463BC-3B9F-4382-8C65-049C636FBD33}" presName="hierChild3" presStyleCnt="0"/>
      <dgm:spPr/>
    </dgm:pt>
    <dgm:pt modelId="{0DF14A6C-70CE-41AE-B738-B99F0E3E4864}" type="pres">
      <dgm:prSet presAssocID="{DC4283A3-0BC8-4DAE-9532-D782425AACEE}" presName="Name10" presStyleLbl="parChTrans1D2" presStyleIdx="3" presStyleCnt="4"/>
      <dgm:spPr/>
    </dgm:pt>
    <dgm:pt modelId="{D39611F9-CE10-4248-BEC3-3A6FE7D75A1F}" type="pres">
      <dgm:prSet presAssocID="{B6718FB6-B436-48DB-86FA-2A45302E10FD}" presName="hierRoot2" presStyleCnt="0"/>
      <dgm:spPr/>
    </dgm:pt>
    <dgm:pt modelId="{3A1F64FD-E1EE-45C4-90AA-87828789A8A8}" type="pres">
      <dgm:prSet presAssocID="{B6718FB6-B436-48DB-86FA-2A45302E10FD}" presName="composite2" presStyleCnt="0"/>
      <dgm:spPr/>
    </dgm:pt>
    <dgm:pt modelId="{14A5DA0E-E55C-4F93-851F-B79BC91696B1}" type="pres">
      <dgm:prSet presAssocID="{B6718FB6-B436-48DB-86FA-2A45302E10FD}" presName="background2" presStyleLbl="node2" presStyleIdx="3" presStyleCnt="4"/>
      <dgm:spPr/>
    </dgm:pt>
    <dgm:pt modelId="{7C3AD028-F6EA-4415-AAB0-B7ED59900C5F}" type="pres">
      <dgm:prSet presAssocID="{B6718FB6-B436-48DB-86FA-2A45302E10FD}" presName="text2" presStyleLbl="fgAcc2" presStyleIdx="3" presStyleCnt="4">
        <dgm:presLayoutVars>
          <dgm:chPref val="3"/>
        </dgm:presLayoutVars>
      </dgm:prSet>
      <dgm:spPr/>
    </dgm:pt>
    <dgm:pt modelId="{F7CF40FF-923B-48D0-8920-AE4AEF9FF0A7}" type="pres">
      <dgm:prSet presAssocID="{B6718FB6-B436-48DB-86FA-2A45302E10FD}" presName="hierChild3" presStyleCnt="0"/>
      <dgm:spPr/>
    </dgm:pt>
  </dgm:ptLst>
  <dgm:cxnLst>
    <dgm:cxn modelId="{4537852E-FF6E-4226-922F-434E6698F985}" type="presOf" srcId="{DF8E4CFD-3284-4676-BF94-A4DADEB4D7F4}" destId="{5C692E0E-0791-4983-A7EC-EB2204044325}" srcOrd="0" destOrd="0" presId="urn:microsoft.com/office/officeart/2005/8/layout/hierarchy1"/>
    <dgm:cxn modelId="{F7E5B93F-3771-4557-8E23-17DA45663E51}" type="presOf" srcId="{45172C2E-AC11-4D30-8AEF-AE807D4D9564}" destId="{58D18FC6-5A0E-44DB-8727-079E8B532217}" srcOrd="0" destOrd="0" presId="urn:microsoft.com/office/officeart/2005/8/layout/hierarchy1"/>
    <dgm:cxn modelId="{A36B6A65-3906-4E39-81BA-C93EC614757C}" type="presOf" srcId="{0D03EA4A-C202-4186-803D-4847FA0C3570}" destId="{E25C3366-5535-475A-A409-2368E8F6FB9D}" srcOrd="0" destOrd="0" presId="urn:microsoft.com/office/officeart/2005/8/layout/hierarchy1"/>
    <dgm:cxn modelId="{80818167-6AC8-4DDF-B052-797CA39FB762}" srcId="{DA250C92-5FD4-4742-BDA4-764427B90EC5}" destId="{E1CDAAD9-6A53-4D0E-A92C-86A562E821BA}" srcOrd="1" destOrd="0" parTransId="{0D03EA4A-C202-4186-803D-4847FA0C3570}" sibTransId="{6B33EF77-CCFB-4A90-BEEE-EEEBF5BB2123}"/>
    <dgm:cxn modelId="{F21B2057-9791-43E0-B1B0-9BB2DCA62062}" type="presOf" srcId="{3AC2770F-DD25-49B0-8847-AA7DE4903274}" destId="{C37CDE49-EE42-48CE-8D93-C814700F36C4}" srcOrd="0" destOrd="0" presId="urn:microsoft.com/office/officeart/2005/8/layout/hierarchy1"/>
    <dgm:cxn modelId="{38B56D86-FC8A-4F29-8724-4807FCF9E90C}" type="presOf" srcId="{B6718FB6-B436-48DB-86FA-2A45302E10FD}" destId="{7C3AD028-F6EA-4415-AAB0-B7ED59900C5F}" srcOrd="0" destOrd="0" presId="urn:microsoft.com/office/officeart/2005/8/layout/hierarchy1"/>
    <dgm:cxn modelId="{737BBD87-8FA2-4237-BC0C-2B8CBEA1DFD8}" type="presOf" srcId="{E1CDAAD9-6A53-4D0E-A92C-86A562E821BA}" destId="{A56A1072-5B95-4D64-8227-AA6E585160ED}" srcOrd="0" destOrd="0" presId="urn:microsoft.com/office/officeart/2005/8/layout/hierarchy1"/>
    <dgm:cxn modelId="{F4F2AF8F-2253-4B76-9FB5-AA5202461FF0}" srcId="{DA250C92-5FD4-4742-BDA4-764427B90EC5}" destId="{FCA132DA-B0CC-4777-88D6-0C6934F1C8EF}" srcOrd="0" destOrd="0" parTransId="{DF8E4CFD-3284-4676-BF94-A4DADEB4D7F4}" sibTransId="{C083AB43-6176-4EDA-A254-279665BE5FFB}"/>
    <dgm:cxn modelId="{BD0A899A-1F47-403E-A0E7-C0E65346F88D}" srcId="{DA250C92-5FD4-4742-BDA4-764427B90EC5}" destId="{372463BC-3B9F-4382-8C65-049C636FBD33}" srcOrd="2" destOrd="0" parTransId="{45172C2E-AC11-4D30-8AEF-AE807D4D9564}" sibTransId="{F652AA70-2B36-4331-AB39-96494DFFA201}"/>
    <dgm:cxn modelId="{36850CA7-885F-4AEB-9FF3-2EEE3EC85A0A}" type="presOf" srcId="{DC4283A3-0BC8-4DAE-9532-D782425AACEE}" destId="{0DF14A6C-70CE-41AE-B738-B99F0E3E4864}" srcOrd="0" destOrd="0" presId="urn:microsoft.com/office/officeart/2005/8/layout/hierarchy1"/>
    <dgm:cxn modelId="{85551DAD-B00C-43ED-9BD9-5E915B994AB3}" type="presOf" srcId="{FCA132DA-B0CC-4777-88D6-0C6934F1C8EF}" destId="{E6E1103C-5284-4C0F-B469-1BC694CF2F61}" srcOrd="0" destOrd="0" presId="urn:microsoft.com/office/officeart/2005/8/layout/hierarchy1"/>
    <dgm:cxn modelId="{0F850FB6-230D-4C07-8FA8-9D246122EE4F}" type="presOf" srcId="{372463BC-3B9F-4382-8C65-049C636FBD33}" destId="{AD078979-1008-4CA7-8594-D0A95E26DD9E}" srcOrd="0" destOrd="0" presId="urn:microsoft.com/office/officeart/2005/8/layout/hierarchy1"/>
    <dgm:cxn modelId="{57E892C6-BAB0-4117-8A26-11ECDF5237F1}" srcId="{DA250C92-5FD4-4742-BDA4-764427B90EC5}" destId="{B6718FB6-B436-48DB-86FA-2A45302E10FD}" srcOrd="3" destOrd="0" parTransId="{DC4283A3-0BC8-4DAE-9532-D782425AACEE}" sibTransId="{FC7DFF2D-F6D0-48F4-9778-8B42117AA45E}"/>
    <dgm:cxn modelId="{D93B5AD4-8119-41B4-B52B-5224CBEF50AD}" type="presOf" srcId="{DA250C92-5FD4-4742-BDA4-764427B90EC5}" destId="{33D613E3-3F02-407D-A18A-B2ABF4FB2A93}" srcOrd="0" destOrd="0" presId="urn:microsoft.com/office/officeart/2005/8/layout/hierarchy1"/>
    <dgm:cxn modelId="{FF2C76E9-E35A-4C6D-81EE-C4EA56CE5739}" srcId="{3AC2770F-DD25-49B0-8847-AA7DE4903274}" destId="{DA250C92-5FD4-4742-BDA4-764427B90EC5}" srcOrd="0" destOrd="0" parTransId="{63A2B201-EEE3-4023-B05C-F224CA9B066D}" sibTransId="{FE9D8D13-99E6-4B62-98B2-4F9B005D506D}"/>
    <dgm:cxn modelId="{BC172283-6585-4054-A3E9-AC828716B656}" type="presParOf" srcId="{C37CDE49-EE42-48CE-8D93-C814700F36C4}" destId="{B24B5F27-3DC9-4599-A40B-4FFD5096068B}" srcOrd="0" destOrd="0" presId="urn:microsoft.com/office/officeart/2005/8/layout/hierarchy1"/>
    <dgm:cxn modelId="{0B13F229-4822-4486-87AB-01E5E9C7E135}" type="presParOf" srcId="{B24B5F27-3DC9-4599-A40B-4FFD5096068B}" destId="{CFB6BC12-D530-444B-8A8F-A116B86F8C02}" srcOrd="0" destOrd="0" presId="urn:microsoft.com/office/officeart/2005/8/layout/hierarchy1"/>
    <dgm:cxn modelId="{2DAC2F4D-AC03-4861-A40A-17744240369C}" type="presParOf" srcId="{CFB6BC12-D530-444B-8A8F-A116B86F8C02}" destId="{FD5F02BC-B6C3-4717-957A-D0626AE59BE1}" srcOrd="0" destOrd="0" presId="urn:microsoft.com/office/officeart/2005/8/layout/hierarchy1"/>
    <dgm:cxn modelId="{84175E24-98B7-40FB-952C-4CE73F85CDC4}" type="presParOf" srcId="{CFB6BC12-D530-444B-8A8F-A116B86F8C02}" destId="{33D613E3-3F02-407D-A18A-B2ABF4FB2A93}" srcOrd="1" destOrd="0" presId="urn:microsoft.com/office/officeart/2005/8/layout/hierarchy1"/>
    <dgm:cxn modelId="{44D14A3C-01D6-4C18-9FD0-DC3AE8B4D39C}" type="presParOf" srcId="{B24B5F27-3DC9-4599-A40B-4FFD5096068B}" destId="{4DF8201B-1187-4FCD-A3E9-7572F8ACDD33}" srcOrd="1" destOrd="0" presId="urn:microsoft.com/office/officeart/2005/8/layout/hierarchy1"/>
    <dgm:cxn modelId="{F4144E48-2E1E-46E5-A665-3A7126D07A76}" type="presParOf" srcId="{4DF8201B-1187-4FCD-A3E9-7572F8ACDD33}" destId="{5C692E0E-0791-4983-A7EC-EB2204044325}" srcOrd="0" destOrd="0" presId="urn:microsoft.com/office/officeart/2005/8/layout/hierarchy1"/>
    <dgm:cxn modelId="{968D198F-872B-4837-AA48-4C87C77ADD24}" type="presParOf" srcId="{4DF8201B-1187-4FCD-A3E9-7572F8ACDD33}" destId="{2AB5D4FE-629F-4BBB-B8F4-883501835DAB}" srcOrd="1" destOrd="0" presId="urn:microsoft.com/office/officeart/2005/8/layout/hierarchy1"/>
    <dgm:cxn modelId="{732995A9-2CE1-422E-A0A7-C33B7D161113}" type="presParOf" srcId="{2AB5D4FE-629F-4BBB-B8F4-883501835DAB}" destId="{9BB21005-E3F5-4766-9942-7E106B15090C}" srcOrd="0" destOrd="0" presId="urn:microsoft.com/office/officeart/2005/8/layout/hierarchy1"/>
    <dgm:cxn modelId="{BD7A0CBC-012B-4CC3-9D8B-5FBD32AC3706}" type="presParOf" srcId="{9BB21005-E3F5-4766-9942-7E106B15090C}" destId="{CB0FFD05-8311-4E13-8F3A-FEE004F47927}" srcOrd="0" destOrd="0" presId="urn:microsoft.com/office/officeart/2005/8/layout/hierarchy1"/>
    <dgm:cxn modelId="{082E7A52-5651-482D-828A-8A814F7441AB}" type="presParOf" srcId="{9BB21005-E3F5-4766-9942-7E106B15090C}" destId="{E6E1103C-5284-4C0F-B469-1BC694CF2F61}" srcOrd="1" destOrd="0" presId="urn:microsoft.com/office/officeart/2005/8/layout/hierarchy1"/>
    <dgm:cxn modelId="{97DA1820-DF8C-4A94-975A-3573D5771867}" type="presParOf" srcId="{2AB5D4FE-629F-4BBB-B8F4-883501835DAB}" destId="{A4902E1B-3D62-4685-8F91-F1E40A105506}" srcOrd="1" destOrd="0" presId="urn:microsoft.com/office/officeart/2005/8/layout/hierarchy1"/>
    <dgm:cxn modelId="{97B5CED2-519A-44E8-9102-659ECC329B2B}" type="presParOf" srcId="{4DF8201B-1187-4FCD-A3E9-7572F8ACDD33}" destId="{E25C3366-5535-475A-A409-2368E8F6FB9D}" srcOrd="2" destOrd="0" presId="urn:microsoft.com/office/officeart/2005/8/layout/hierarchy1"/>
    <dgm:cxn modelId="{4FBEBE2C-7A7B-478D-9C23-964B73CA2052}" type="presParOf" srcId="{4DF8201B-1187-4FCD-A3E9-7572F8ACDD33}" destId="{1CF3F907-C640-4350-85D3-9EB88439917B}" srcOrd="3" destOrd="0" presId="urn:microsoft.com/office/officeart/2005/8/layout/hierarchy1"/>
    <dgm:cxn modelId="{0691FA22-7C62-4132-98C0-BDF61B6D48F2}" type="presParOf" srcId="{1CF3F907-C640-4350-85D3-9EB88439917B}" destId="{4771DA86-204B-49BE-A96F-06C9528CB79C}" srcOrd="0" destOrd="0" presId="urn:microsoft.com/office/officeart/2005/8/layout/hierarchy1"/>
    <dgm:cxn modelId="{283F9C02-69B7-45DE-B5FF-D2F22DD3E636}" type="presParOf" srcId="{4771DA86-204B-49BE-A96F-06C9528CB79C}" destId="{2829A08B-AD18-44EF-B6B0-92ABE23BBD0B}" srcOrd="0" destOrd="0" presId="urn:microsoft.com/office/officeart/2005/8/layout/hierarchy1"/>
    <dgm:cxn modelId="{CEB06A03-2DA5-44BA-AD77-CC68A8A883AB}" type="presParOf" srcId="{4771DA86-204B-49BE-A96F-06C9528CB79C}" destId="{A56A1072-5B95-4D64-8227-AA6E585160ED}" srcOrd="1" destOrd="0" presId="urn:microsoft.com/office/officeart/2005/8/layout/hierarchy1"/>
    <dgm:cxn modelId="{D1E7974B-CBF2-4B00-B736-E6D076E72D90}" type="presParOf" srcId="{1CF3F907-C640-4350-85D3-9EB88439917B}" destId="{612E3995-AF1A-4FC5-9CC3-01E58770C3AB}" srcOrd="1" destOrd="0" presId="urn:microsoft.com/office/officeart/2005/8/layout/hierarchy1"/>
    <dgm:cxn modelId="{951AB15D-9008-4ED9-8BFF-C2770C6A96D1}" type="presParOf" srcId="{4DF8201B-1187-4FCD-A3E9-7572F8ACDD33}" destId="{58D18FC6-5A0E-44DB-8727-079E8B532217}" srcOrd="4" destOrd="0" presId="urn:microsoft.com/office/officeart/2005/8/layout/hierarchy1"/>
    <dgm:cxn modelId="{05AAF546-769B-4863-8718-FFD3A34FEA4A}" type="presParOf" srcId="{4DF8201B-1187-4FCD-A3E9-7572F8ACDD33}" destId="{7E5406ED-E23F-4EA1-910C-806A09008456}" srcOrd="5" destOrd="0" presId="urn:microsoft.com/office/officeart/2005/8/layout/hierarchy1"/>
    <dgm:cxn modelId="{1CF1CFDC-8B51-44F4-A2BC-867136560E48}" type="presParOf" srcId="{7E5406ED-E23F-4EA1-910C-806A09008456}" destId="{B85B66A0-CAC5-4291-9080-742D675FA0EE}" srcOrd="0" destOrd="0" presId="urn:microsoft.com/office/officeart/2005/8/layout/hierarchy1"/>
    <dgm:cxn modelId="{84CB3C6D-D9D7-4C43-A39B-C17DB7516F00}" type="presParOf" srcId="{B85B66A0-CAC5-4291-9080-742D675FA0EE}" destId="{4839761A-BE11-410A-951E-0689D83B6B8A}" srcOrd="0" destOrd="0" presId="urn:microsoft.com/office/officeart/2005/8/layout/hierarchy1"/>
    <dgm:cxn modelId="{E9AC19B0-047B-4C86-934A-6CF8AC79C2E6}" type="presParOf" srcId="{B85B66A0-CAC5-4291-9080-742D675FA0EE}" destId="{AD078979-1008-4CA7-8594-D0A95E26DD9E}" srcOrd="1" destOrd="0" presId="urn:microsoft.com/office/officeart/2005/8/layout/hierarchy1"/>
    <dgm:cxn modelId="{945D4AE0-2A7D-4CFE-B607-01F257D3B40B}" type="presParOf" srcId="{7E5406ED-E23F-4EA1-910C-806A09008456}" destId="{8FC75DA9-96FB-46AD-82ED-A556438568F5}" srcOrd="1" destOrd="0" presId="urn:microsoft.com/office/officeart/2005/8/layout/hierarchy1"/>
    <dgm:cxn modelId="{11D8A762-9E28-4BF0-AB55-3C331760F89A}" type="presParOf" srcId="{4DF8201B-1187-4FCD-A3E9-7572F8ACDD33}" destId="{0DF14A6C-70CE-41AE-B738-B99F0E3E4864}" srcOrd="6" destOrd="0" presId="urn:microsoft.com/office/officeart/2005/8/layout/hierarchy1"/>
    <dgm:cxn modelId="{CC39134D-C20A-474E-BE3F-ADCAC1E896AC}" type="presParOf" srcId="{4DF8201B-1187-4FCD-A3E9-7572F8ACDD33}" destId="{D39611F9-CE10-4248-BEC3-3A6FE7D75A1F}" srcOrd="7" destOrd="0" presId="urn:microsoft.com/office/officeart/2005/8/layout/hierarchy1"/>
    <dgm:cxn modelId="{253C5F6E-9AC1-43D9-8069-D52F24E08136}" type="presParOf" srcId="{D39611F9-CE10-4248-BEC3-3A6FE7D75A1F}" destId="{3A1F64FD-E1EE-45C4-90AA-87828789A8A8}" srcOrd="0" destOrd="0" presId="urn:microsoft.com/office/officeart/2005/8/layout/hierarchy1"/>
    <dgm:cxn modelId="{CFB2D219-BAC3-4CF6-B05C-A121872167B5}" type="presParOf" srcId="{3A1F64FD-E1EE-45C4-90AA-87828789A8A8}" destId="{14A5DA0E-E55C-4F93-851F-B79BC91696B1}" srcOrd="0" destOrd="0" presId="urn:microsoft.com/office/officeart/2005/8/layout/hierarchy1"/>
    <dgm:cxn modelId="{E9E5BABF-05F5-4F73-84DB-1DFD45DB2877}" type="presParOf" srcId="{3A1F64FD-E1EE-45C4-90AA-87828789A8A8}" destId="{7C3AD028-F6EA-4415-AAB0-B7ED59900C5F}" srcOrd="1" destOrd="0" presId="urn:microsoft.com/office/officeart/2005/8/layout/hierarchy1"/>
    <dgm:cxn modelId="{F8045BA4-C525-4DE8-83DC-F38D8A6A9F89}" type="presParOf" srcId="{D39611F9-CE10-4248-BEC3-3A6FE7D75A1F}" destId="{F7CF40FF-923B-48D0-8920-AE4AEF9FF0A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77098-5F09-40D0-9A66-D089B9A3E3D2}">
      <dsp:nvSpPr>
        <dsp:cNvPr id="0" name=""/>
        <dsp:cNvSpPr/>
      </dsp:nvSpPr>
      <dsp:spPr>
        <a:xfrm>
          <a:off x="2087330" y="759163"/>
          <a:ext cx="448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26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99663" y="802487"/>
        <a:ext cx="23961" cy="4792"/>
      </dsp:txXfrm>
    </dsp:sp>
    <dsp:sp modelId="{78DF8B23-7B26-4BE8-B689-685C11D48941}">
      <dsp:nvSpPr>
        <dsp:cNvPr id="0" name=""/>
        <dsp:cNvSpPr/>
      </dsp:nvSpPr>
      <dsp:spPr>
        <a:xfrm>
          <a:off x="5535" y="179805"/>
          <a:ext cx="2083595" cy="12501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Bhavin Patel, as the Sales Director, is struggling to keep track of sales figures in a dynamically growing market.</a:t>
          </a:r>
        </a:p>
      </dsp:txBody>
      <dsp:txXfrm>
        <a:off x="5535" y="179805"/>
        <a:ext cx="2083595" cy="1250157"/>
      </dsp:txXfrm>
    </dsp:sp>
    <dsp:sp modelId="{16F8BBF9-D9C2-495A-9906-556E26DFD93B}">
      <dsp:nvSpPr>
        <dsp:cNvPr id="0" name=""/>
        <dsp:cNvSpPr/>
      </dsp:nvSpPr>
      <dsp:spPr>
        <a:xfrm>
          <a:off x="4650152" y="759163"/>
          <a:ext cx="448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26" y="45720"/>
              </a:lnTo>
            </a:path>
          </a:pathLst>
        </a:custGeom>
        <a:noFill/>
        <a:ln w="6350" cap="flat" cmpd="sng" algn="ctr">
          <a:solidFill>
            <a:schemeClr val="accent5">
              <a:hueOff val="-1225557"/>
              <a:satOff val="-1705"/>
              <a:lumOff val="-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4862485" y="802487"/>
        <a:ext cx="23961" cy="4792"/>
      </dsp:txXfrm>
    </dsp:sp>
    <dsp:sp modelId="{0BD8C4C3-FC57-4C16-B8DE-4AE0EEC9F258}">
      <dsp:nvSpPr>
        <dsp:cNvPr id="0" name=""/>
        <dsp:cNvSpPr/>
      </dsp:nvSpPr>
      <dsp:spPr>
        <a:xfrm>
          <a:off x="2568357" y="179805"/>
          <a:ext cx="2083595" cy="125015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Despite receiving insights and communication verbally from his manager, </a:t>
          </a:r>
        </a:p>
      </dsp:txBody>
      <dsp:txXfrm>
        <a:off x="2568357" y="179805"/>
        <a:ext cx="2083595" cy="1250157"/>
      </dsp:txXfrm>
    </dsp:sp>
    <dsp:sp modelId="{F5B62863-5E25-40AD-9CD9-825D2D8D5979}">
      <dsp:nvSpPr>
        <dsp:cNvPr id="0" name=""/>
        <dsp:cNvSpPr/>
      </dsp:nvSpPr>
      <dsp:spPr>
        <a:xfrm>
          <a:off x="1047332" y="1428162"/>
          <a:ext cx="5125644" cy="448626"/>
        </a:xfrm>
        <a:custGeom>
          <a:avLst/>
          <a:gdLst/>
          <a:ahLst/>
          <a:cxnLst/>
          <a:rect l="0" t="0" r="0" b="0"/>
          <a:pathLst>
            <a:path>
              <a:moveTo>
                <a:pt x="5125644" y="0"/>
              </a:moveTo>
              <a:lnTo>
                <a:pt x="5125644" y="241413"/>
              </a:lnTo>
              <a:lnTo>
                <a:pt x="0" y="241413"/>
              </a:lnTo>
              <a:lnTo>
                <a:pt x="0" y="448626"/>
              </a:lnTo>
            </a:path>
          </a:pathLst>
        </a:custGeom>
        <a:noFill/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1455" y="1650079"/>
        <a:ext cx="257399" cy="4792"/>
      </dsp:txXfrm>
    </dsp:sp>
    <dsp:sp modelId="{32155822-CAB5-4B25-BB79-30E50BC6BF4E}">
      <dsp:nvSpPr>
        <dsp:cNvPr id="0" name=""/>
        <dsp:cNvSpPr/>
      </dsp:nvSpPr>
      <dsp:spPr>
        <a:xfrm>
          <a:off x="5131179" y="179805"/>
          <a:ext cx="2083595" cy="125015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he's encountering difficulties in accessing regional sales data through monthly reports</a:t>
          </a:r>
        </a:p>
      </dsp:txBody>
      <dsp:txXfrm>
        <a:off x="5131179" y="179805"/>
        <a:ext cx="2083595" cy="1250157"/>
      </dsp:txXfrm>
    </dsp:sp>
    <dsp:sp modelId="{94272189-9F9A-43EA-A999-852205EE20AC}">
      <dsp:nvSpPr>
        <dsp:cNvPr id="0" name=""/>
        <dsp:cNvSpPr/>
      </dsp:nvSpPr>
      <dsp:spPr>
        <a:xfrm>
          <a:off x="2087330" y="2488548"/>
          <a:ext cx="448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26" y="45720"/>
              </a:lnTo>
            </a:path>
          </a:pathLst>
        </a:custGeom>
        <a:noFill/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9663" y="2531871"/>
        <a:ext cx="23961" cy="4792"/>
      </dsp:txXfrm>
    </dsp:sp>
    <dsp:sp modelId="{4F426CA9-448D-4CFA-8416-2EACC21B0AAB}">
      <dsp:nvSpPr>
        <dsp:cNvPr id="0" name=""/>
        <dsp:cNvSpPr/>
      </dsp:nvSpPr>
      <dsp:spPr>
        <a:xfrm>
          <a:off x="5535" y="1909189"/>
          <a:ext cx="2083595" cy="125015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Managers have provided numerous Excel files, but they're unable to extract meaningful insights from them</a:t>
          </a:r>
        </a:p>
      </dsp:txBody>
      <dsp:txXfrm>
        <a:off x="5535" y="1909189"/>
        <a:ext cx="2083595" cy="1250157"/>
      </dsp:txXfrm>
    </dsp:sp>
    <dsp:sp modelId="{8086A070-874C-40E5-9AD7-BA3EDFE60C80}">
      <dsp:nvSpPr>
        <dsp:cNvPr id="0" name=""/>
        <dsp:cNvSpPr/>
      </dsp:nvSpPr>
      <dsp:spPr>
        <a:xfrm>
          <a:off x="4650152" y="2488548"/>
          <a:ext cx="448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26" y="45720"/>
              </a:lnTo>
            </a:path>
          </a:pathLst>
        </a:custGeom>
        <a:noFill/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2485" y="2531871"/>
        <a:ext cx="23961" cy="4792"/>
      </dsp:txXfrm>
    </dsp:sp>
    <dsp:sp modelId="{08CBF04B-21A4-49E9-AA19-AF3B468743AB}">
      <dsp:nvSpPr>
        <dsp:cNvPr id="0" name=""/>
        <dsp:cNvSpPr/>
      </dsp:nvSpPr>
      <dsp:spPr>
        <a:xfrm>
          <a:off x="2568357" y="1909189"/>
          <a:ext cx="2083595" cy="125015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To address this, Bhavin Patel recommend to build a powerful  Power BI dashboard. </a:t>
          </a:r>
        </a:p>
      </dsp:txBody>
      <dsp:txXfrm>
        <a:off x="2568357" y="1909189"/>
        <a:ext cx="2083595" cy="1250157"/>
      </dsp:txXfrm>
    </dsp:sp>
    <dsp:sp modelId="{AF4AA2D8-0260-4DB1-8296-E1E1D1D45667}">
      <dsp:nvSpPr>
        <dsp:cNvPr id="0" name=""/>
        <dsp:cNvSpPr/>
      </dsp:nvSpPr>
      <dsp:spPr>
        <a:xfrm>
          <a:off x="1047332" y="3157546"/>
          <a:ext cx="5125644" cy="448626"/>
        </a:xfrm>
        <a:custGeom>
          <a:avLst/>
          <a:gdLst/>
          <a:ahLst/>
          <a:cxnLst/>
          <a:rect l="0" t="0" r="0" b="0"/>
          <a:pathLst>
            <a:path>
              <a:moveTo>
                <a:pt x="5125644" y="0"/>
              </a:moveTo>
              <a:lnTo>
                <a:pt x="5125644" y="241413"/>
              </a:lnTo>
              <a:lnTo>
                <a:pt x="0" y="241413"/>
              </a:lnTo>
              <a:lnTo>
                <a:pt x="0" y="448626"/>
              </a:lnTo>
            </a:path>
          </a:pathLst>
        </a:custGeom>
        <a:noFill/>
        <a:ln w="6350" cap="flat" cmpd="sng" algn="ctr">
          <a:solidFill>
            <a:schemeClr val="accent5">
              <a:hueOff val="-6127787"/>
              <a:satOff val="-8523"/>
              <a:lumOff val="-32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81455" y="3379463"/>
        <a:ext cx="257399" cy="4792"/>
      </dsp:txXfrm>
    </dsp:sp>
    <dsp:sp modelId="{6B3508F3-6DFC-4DB8-9A25-ECA574DD7C50}">
      <dsp:nvSpPr>
        <dsp:cNvPr id="0" name=""/>
        <dsp:cNvSpPr/>
      </dsp:nvSpPr>
      <dsp:spPr>
        <a:xfrm>
          <a:off x="5131179" y="1909189"/>
          <a:ext cx="2083595" cy="125015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Sales Insights Live</a:t>
          </a:r>
        </a:p>
      </dsp:txBody>
      <dsp:txXfrm>
        <a:off x="5131179" y="1909189"/>
        <a:ext cx="2083595" cy="1250157"/>
      </dsp:txXfrm>
    </dsp:sp>
    <dsp:sp modelId="{E22027F3-C07B-468B-8236-EEE0ABFBCB51}">
      <dsp:nvSpPr>
        <dsp:cNvPr id="0" name=""/>
        <dsp:cNvSpPr/>
      </dsp:nvSpPr>
      <dsp:spPr>
        <a:xfrm>
          <a:off x="2087330" y="4217932"/>
          <a:ext cx="4486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48626" y="45720"/>
              </a:lnTo>
            </a:path>
          </a:pathLst>
        </a:custGeom>
        <a:noFill/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99663" y="4261255"/>
        <a:ext cx="23961" cy="4792"/>
      </dsp:txXfrm>
    </dsp:sp>
    <dsp:sp modelId="{F71453C5-5622-4F8D-B420-C00875A43681}">
      <dsp:nvSpPr>
        <dsp:cNvPr id="0" name=""/>
        <dsp:cNvSpPr/>
      </dsp:nvSpPr>
      <dsp:spPr>
        <a:xfrm>
          <a:off x="5535" y="3638573"/>
          <a:ext cx="2083595" cy="125015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What areas should we prioritize?</a:t>
          </a:r>
          <a:endParaRPr lang="en-IN" sz="1400" kern="1200" dirty="0"/>
        </a:p>
      </dsp:txBody>
      <dsp:txXfrm>
        <a:off x="5535" y="3638573"/>
        <a:ext cx="2083595" cy="1250157"/>
      </dsp:txXfrm>
    </dsp:sp>
    <dsp:sp modelId="{5FADEE26-0808-41BE-A50C-4A7576D026E0}">
      <dsp:nvSpPr>
        <dsp:cNvPr id="0" name=""/>
        <dsp:cNvSpPr/>
      </dsp:nvSpPr>
      <dsp:spPr>
        <a:xfrm>
          <a:off x="2568357" y="3638573"/>
          <a:ext cx="2083595" cy="125015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098" tIns="107170" rIns="102098" bIns="1071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 embark on promotional and advertising efforts, how should we strategize our approach?</a:t>
          </a:r>
          <a:endParaRPr lang="en-IN" sz="1400" kern="1200" dirty="0"/>
        </a:p>
      </dsp:txBody>
      <dsp:txXfrm>
        <a:off x="2568357" y="3638573"/>
        <a:ext cx="2083595" cy="1250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14A6C-70CE-41AE-B738-B99F0E3E4864}">
      <dsp:nvSpPr>
        <dsp:cNvPr id="0" name=""/>
        <dsp:cNvSpPr/>
      </dsp:nvSpPr>
      <dsp:spPr>
        <a:xfrm>
          <a:off x="5135597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4032691" y="435958"/>
              </a:lnTo>
              <a:lnTo>
                <a:pt x="4032691" y="6397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D18FC6-5A0E-44DB-8727-079E8B532217}">
      <dsp:nvSpPr>
        <dsp:cNvPr id="0" name=""/>
        <dsp:cNvSpPr/>
      </dsp:nvSpPr>
      <dsp:spPr>
        <a:xfrm>
          <a:off x="5135597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5958"/>
              </a:lnTo>
              <a:lnTo>
                <a:pt x="1344230" y="435958"/>
              </a:lnTo>
              <a:lnTo>
                <a:pt x="1344230" y="6397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C3366-5535-475A-A409-2368E8F6FB9D}">
      <dsp:nvSpPr>
        <dsp:cNvPr id="0" name=""/>
        <dsp:cNvSpPr/>
      </dsp:nvSpPr>
      <dsp:spPr>
        <a:xfrm>
          <a:off x="3791366" y="1739710"/>
          <a:ext cx="1344230" cy="639731"/>
        </a:xfrm>
        <a:custGeom>
          <a:avLst/>
          <a:gdLst/>
          <a:ahLst/>
          <a:cxnLst/>
          <a:rect l="0" t="0" r="0" b="0"/>
          <a:pathLst>
            <a:path>
              <a:moveTo>
                <a:pt x="1344230" y="0"/>
              </a:moveTo>
              <a:lnTo>
                <a:pt x="1344230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92E0E-0791-4983-A7EC-EB2204044325}">
      <dsp:nvSpPr>
        <dsp:cNvPr id="0" name=""/>
        <dsp:cNvSpPr/>
      </dsp:nvSpPr>
      <dsp:spPr>
        <a:xfrm>
          <a:off x="1102905" y="1739710"/>
          <a:ext cx="4032691" cy="639731"/>
        </a:xfrm>
        <a:custGeom>
          <a:avLst/>
          <a:gdLst/>
          <a:ahLst/>
          <a:cxnLst/>
          <a:rect l="0" t="0" r="0" b="0"/>
          <a:pathLst>
            <a:path>
              <a:moveTo>
                <a:pt x="4032691" y="0"/>
              </a:moveTo>
              <a:lnTo>
                <a:pt x="4032691" y="435958"/>
              </a:lnTo>
              <a:lnTo>
                <a:pt x="0" y="435958"/>
              </a:lnTo>
              <a:lnTo>
                <a:pt x="0" y="639731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F02BC-B6C3-4717-957A-D0626AE59BE1}">
      <dsp:nvSpPr>
        <dsp:cNvPr id="0" name=""/>
        <dsp:cNvSpPr/>
      </dsp:nvSpPr>
      <dsp:spPr>
        <a:xfrm>
          <a:off x="4035772" y="34293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3D613E3-3F02-407D-A18A-B2ABF4FB2A93}">
      <dsp:nvSpPr>
        <dsp:cNvPr id="0" name=""/>
        <dsp:cNvSpPr/>
      </dsp:nvSpPr>
      <dsp:spPr>
        <a:xfrm>
          <a:off x="4280177" y="57511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Stores</a:t>
          </a:r>
          <a:endParaRPr lang="en-IN" sz="3200" kern="1200" dirty="0"/>
        </a:p>
      </dsp:txBody>
      <dsp:txXfrm>
        <a:off x="4321087" y="616028"/>
        <a:ext cx="2117829" cy="1314957"/>
      </dsp:txXfrm>
    </dsp:sp>
    <dsp:sp modelId="{CB0FFD05-8311-4E13-8F3A-FEE004F47927}">
      <dsp:nvSpPr>
        <dsp:cNvPr id="0" name=""/>
        <dsp:cNvSpPr/>
      </dsp:nvSpPr>
      <dsp:spPr>
        <a:xfrm>
          <a:off x="3080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1103C-5284-4C0F-B469-1BC694CF2F61}">
      <dsp:nvSpPr>
        <dsp:cNvPr id="0" name=""/>
        <dsp:cNvSpPr/>
      </dsp:nvSpPr>
      <dsp:spPr>
        <a:xfrm>
          <a:off x="247486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Surge Stores</a:t>
          </a:r>
          <a:endParaRPr lang="en-IN" sz="3200" kern="1200" dirty="0"/>
        </a:p>
      </dsp:txBody>
      <dsp:txXfrm>
        <a:off x="288396" y="2652537"/>
        <a:ext cx="2117829" cy="1314957"/>
      </dsp:txXfrm>
    </dsp:sp>
    <dsp:sp modelId="{2829A08B-AD18-44EF-B6B0-92ABE23BBD0B}">
      <dsp:nvSpPr>
        <dsp:cNvPr id="0" name=""/>
        <dsp:cNvSpPr/>
      </dsp:nvSpPr>
      <dsp:spPr>
        <a:xfrm>
          <a:off x="2691541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56A1072-5B95-4D64-8227-AA6E585160ED}">
      <dsp:nvSpPr>
        <dsp:cNvPr id="0" name=""/>
        <dsp:cNvSpPr/>
      </dsp:nvSpPr>
      <dsp:spPr>
        <a:xfrm>
          <a:off x="2935947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Excel Store</a:t>
          </a:r>
          <a:endParaRPr lang="en-IN" sz="3200" kern="1200" dirty="0"/>
        </a:p>
      </dsp:txBody>
      <dsp:txXfrm>
        <a:off x="2976857" y="2652537"/>
        <a:ext cx="2117829" cy="1314957"/>
      </dsp:txXfrm>
    </dsp:sp>
    <dsp:sp modelId="{4839761A-BE11-410A-951E-0689D83B6B8A}">
      <dsp:nvSpPr>
        <dsp:cNvPr id="0" name=""/>
        <dsp:cNvSpPr/>
      </dsp:nvSpPr>
      <dsp:spPr>
        <a:xfrm>
          <a:off x="5380002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078979-1008-4CA7-8594-D0A95E26DD9E}">
      <dsp:nvSpPr>
        <dsp:cNvPr id="0" name=""/>
        <dsp:cNvSpPr/>
      </dsp:nvSpPr>
      <dsp:spPr>
        <a:xfrm>
          <a:off x="5624408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Electrical Sara Stores</a:t>
          </a:r>
          <a:endParaRPr lang="en-IN" sz="3200" kern="1200" dirty="0"/>
        </a:p>
      </dsp:txBody>
      <dsp:txXfrm>
        <a:off x="5665318" y="2652537"/>
        <a:ext cx="2117829" cy="1314957"/>
      </dsp:txXfrm>
    </dsp:sp>
    <dsp:sp modelId="{14A5DA0E-E55C-4F93-851F-B79BC91696B1}">
      <dsp:nvSpPr>
        <dsp:cNvPr id="0" name=""/>
        <dsp:cNvSpPr/>
      </dsp:nvSpPr>
      <dsp:spPr>
        <a:xfrm>
          <a:off x="8068463" y="2379442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3AD028-F6EA-4415-AAB0-B7ED59900C5F}">
      <dsp:nvSpPr>
        <dsp:cNvPr id="0" name=""/>
        <dsp:cNvSpPr/>
      </dsp:nvSpPr>
      <dsp:spPr>
        <a:xfrm>
          <a:off x="8312869" y="2611627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Normad</a:t>
          </a:r>
          <a:r>
            <a:rPr lang="en-US" sz="3200" kern="1200" dirty="0"/>
            <a:t> Stores</a:t>
          </a:r>
          <a:endParaRPr lang="en-IN" sz="3200" kern="1200" dirty="0"/>
        </a:p>
      </dsp:txBody>
      <dsp:txXfrm>
        <a:off x="8353779" y="2652537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35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95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42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10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5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3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250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19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6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9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08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20382-3FF4-4320-8579-EC7EDB35AB2F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9DD87-90EF-4976-9FC3-07A8DEE159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76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 fontScale="90000"/>
          </a:bodyPr>
          <a:lstStyle/>
          <a:p>
            <a:r>
              <a:rPr lang="en-US" sz="7200" dirty="0">
                <a:latin typeface="11S01 Black Tuesday" panose="020B0604020202020204" pitchFamily="34" charset="0"/>
              </a:rPr>
              <a:t>Computer Hardware &amp; Peripheral Manufacturer</a:t>
            </a:r>
            <a:br>
              <a:rPr lang="en-US" sz="7200" dirty="0">
                <a:latin typeface="11S01 Black Tuesday" panose="020B0604020202020204" pitchFamily="34" charset="0"/>
              </a:rPr>
            </a:br>
            <a:br>
              <a:rPr lang="en-US" sz="7200" dirty="0">
                <a:latin typeface="11S01 Black Tuesday" panose="020B0604020202020204" pitchFamily="34" charset="0"/>
              </a:rPr>
            </a:br>
            <a:r>
              <a:rPr lang="en-IN" sz="3100" kern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Sales Data Optimization</a:t>
            </a:r>
            <a:endParaRPr lang="en-IN" sz="7200" dirty="0">
              <a:highlight>
                <a:srgbClr val="FFFF00"/>
              </a:highlight>
              <a:latin typeface="11S01 Black Tuesday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4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600" dirty="0"/>
              <a:t>ETL (EXTRACT TRANSFORM AND LOAD)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thernet cables connected to a networking patch">
            <a:extLst>
              <a:ext uri="{FF2B5EF4-FFF2-40B4-BE49-F238E27FC236}">
                <a16:creationId xmlns:a16="http://schemas.microsoft.com/office/drawing/2014/main" id="{73248462-8F5F-653A-20A0-F4FE96E6D6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4" name="Rectangle 3"/>
          <p:cNvSpPr/>
          <p:nvPr/>
        </p:nvSpPr>
        <p:spPr>
          <a:xfrm>
            <a:off x="876300" y="577334"/>
            <a:ext cx="38779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4000"/>
              <a:t>Data warehouse	</a:t>
            </a:r>
            <a:endParaRPr lang="en-IN" sz="4000"/>
          </a:p>
        </p:txBody>
      </p:sp>
    </p:spTree>
    <p:extLst>
      <p:ext uri="{BB962C8B-B14F-4D97-AF65-F5344CB8AC3E}">
        <p14:creationId xmlns:p14="http://schemas.microsoft.com/office/powerpoint/2010/main" val="299606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E437C0-750E-D637-F2D0-A5E9CDF6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424" y="-287624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Cleaning and Extraction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A8B0C-C442-928F-8B8B-8D1AD197C17D}"/>
              </a:ext>
            </a:extLst>
          </p:cNvPr>
          <p:cNvSpPr txBox="1"/>
          <p:nvPr/>
        </p:nvSpPr>
        <p:spPr>
          <a:xfrm>
            <a:off x="3756144" y="2147250"/>
            <a:ext cx="6097554" cy="364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Importance of Data Cleaning: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Ensures accuracy and reliability of data.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b="1" kern="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0" dirty="0">
                <a:latin typeface="Times New Roman" panose="02020603050405020304" pitchFamily="18" charset="0"/>
                <a:cs typeface="Mangal" panose="02040503050203030202" pitchFamily="18" charset="0"/>
              </a:rPr>
              <a:t>Process Overview: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Extracting data from multiple sources (customers, dates, markets, products).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Merging and cleaning data for consistency.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2000" b="1" kern="0" dirty="0">
              <a:latin typeface="Times New Roman" panose="02020603050405020304" pitchFamily="18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0" dirty="0">
                <a:latin typeface="Times New Roman" panose="02020603050405020304" pitchFamily="18" charset="0"/>
                <a:cs typeface="Mangal" panose="02040503050203030202" pitchFamily="18" charset="0"/>
              </a:rPr>
              <a:t>Techniques Used: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 queries for initial data extraction.</a:t>
            </a:r>
            <a:endParaRPr lang="en-IN" sz="11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for final integration and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001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51" y="722199"/>
            <a:ext cx="1444018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SQL 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Query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BA19CB9F-C2F7-E007-5DC9-616012EC0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804002F-A3BE-14B5-529F-C09626F4178E}"/>
              </a:ext>
            </a:extLst>
          </p:cNvPr>
          <p:cNvSpPr txBox="1"/>
          <p:nvPr/>
        </p:nvSpPr>
        <p:spPr>
          <a:xfrm>
            <a:off x="7110244" y="160391"/>
            <a:ext cx="2879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Analytics Approach</a:t>
            </a:r>
            <a:endParaRPr lang="en-IN" sz="28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74C50C-B91C-3B88-8403-13F397FAD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44" y="1436913"/>
            <a:ext cx="5658640" cy="530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81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7FF31-EEE5-A682-FC74-B85A168D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6836" y="336180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Expected Outcomes</a:t>
            </a: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Tick">
            <a:extLst>
              <a:ext uri="{FF2B5EF4-FFF2-40B4-BE49-F238E27FC236}">
                <a16:creationId xmlns:a16="http://schemas.microsoft.com/office/drawing/2014/main" id="{01ABB3E0-C849-1295-5E74-44E92A83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CD82546-6F49-F537-F736-0B09A611A88B}"/>
              </a:ext>
            </a:extLst>
          </p:cNvPr>
          <p:cNvSpPr txBox="1"/>
          <p:nvPr/>
        </p:nvSpPr>
        <p:spPr>
          <a:xfrm>
            <a:off x="5718897" y="1815320"/>
            <a:ext cx="6641926" cy="3563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Improved Data Accessibility: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Easy access to real-time regional sales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Enhanced Insights: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Ability to derive actionable insights from data.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Streamlined Reporting: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Simplified and efficient reporting processes.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Strategic Alignment: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alignment of promotional strategies with sales data for improved decision-making.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88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A2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E2F4F-DC5E-A83F-14FC-89310B543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Power Bi 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6B286-E595-8982-BB97-9E3CF450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974333"/>
            <a:ext cx="7188199" cy="490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HEAD </a:t>
            </a:r>
            <a:br>
              <a:rPr lang="en-US" sz="4000" dirty="0"/>
            </a:br>
            <a:r>
              <a:rPr lang="en-US" sz="4000" dirty="0"/>
              <a:t>OFFICE </a:t>
            </a:r>
            <a:br>
              <a:rPr lang="en-US" sz="4000" dirty="0"/>
            </a:br>
            <a:r>
              <a:rPr lang="en-US" sz="4000" dirty="0"/>
              <a:t>Delhi</a:t>
            </a:r>
            <a:endParaRPr lang="en-IN" sz="4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97463FA-9FF0-B10E-537B-9ECAC65186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429179"/>
              </p:ext>
            </p:extLst>
          </p:nvPr>
        </p:nvGraphicFramePr>
        <p:xfrm>
          <a:off x="4316370" y="818083"/>
          <a:ext cx="7220310" cy="5068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03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65E5A-BD52-CA48-27DD-6C12B8009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51" y="24142"/>
            <a:ext cx="10515600" cy="1325563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6A49CC2-9D4E-D00D-0B4C-C6E781CD9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476" y="1615341"/>
            <a:ext cx="11254491" cy="4119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Overview of Current Challenges: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Bhavin Patel, Sales Director, faces challenges in tracking sales figures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 a rapidly growing market.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Difficulty in accessing timely and accurate regional sales data.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Purpose of the Presentation: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To discuss the challenges, proposed solutions, and the implementation plan.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Proposed Solution: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Introduction of a Power BI Dashboard to streamline data analysis and reporting.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480562-692A-E0A6-DACF-78E5ADE50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E146A-6B91-0EF8-F53C-F64E77B3595C}"/>
              </a:ext>
            </a:extLst>
          </p:cNvPr>
          <p:cNvSpPr/>
          <p:nvPr/>
        </p:nvSpPr>
        <p:spPr>
          <a:xfrm>
            <a:off x="0" y="1274123"/>
            <a:ext cx="12192000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81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puzzle piece completing a black puzzle">
            <a:extLst>
              <a:ext uri="{FF2B5EF4-FFF2-40B4-BE49-F238E27FC236}">
                <a16:creationId xmlns:a16="http://schemas.microsoft.com/office/drawing/2014/main" id="{58EBE9E0-E2A0-9C1A-8B7B-09A3DC386E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F9F6BE-7946-8FCC-9D25-C045304A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4C946D4-C2BF-5262-EC9F-1129AC16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2B439-1169-B04A-7971-440D6B7CD7DC}"/>
              </a:ext>
            </a:extLst>
          </p:cNvPr>
          <p:cNvSpPr txBox="1"/>
          <p:nvPr/>
        </p:nvSpPr>
        <p:spPr>
          <a:xfrm>
            <a:off x="4992871" y="956528"/>
            <a:ext cx="697877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Introduction to Power BI: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Power BI as a powerful business analytics tool by Microsoft.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Benefits of Power BI: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Centralized data visualization.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Enhanced ability to generate insights quickly and accurately.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endParaRPr lang="en-US" altLang="en-US" sz="1050" dirty="0">
              <a:solidFill>
                <a:schemeClr val="bg1"/>
              </a:solidFill>
              <a:latin typeface="Aptos" panose="020B0004020202020204" pitchFamily="34" charset="0"/>
              <a:cs typeface="Mangal" panose="02040503050203030202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Key Features: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Interactive dashboards.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Real-time data updates.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Mangal" panose="02040503050203030202" pitchFamily="18" charset="0"/>
              </a:rPr>
              <a:t>Customizable reports.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00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7CA3B92B-2990-0675-C25E-6F434003B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894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33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DASHBOARD BENEFITS</a:t>
            </a:r>
            <a:endParaRPr lang="en-IN" sz="5400" dirty="0"/>
          </a:p>
        </p:txBody>
      </p:sp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E9B55EB1-7EBD-5F3D-B991-2CF7C546E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24" r="25737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r>
              <a:rPr lang="en-US" sz="2200" dirty="0"/>
              <a:t>Dashboard which makes Bhavin Patel life easier.</a:t>
            </a:r>
          </a:p>
          <a:p>
            <a:r>
              <a:rPr lang="en-US" sz="2200" dirty="0"/>
              <a:t>What was the trend ?</a:t>
            </a:r>
          </a:p>
          <a:p>
            <a:r>
              <a:rPr lang="en-US" sz="2200" dirty="0"/>
              <a:t>Email monthly no verbal communication </a:t>
            </a:r>
          </a:p>
          <a:p>
            <a:r>
              <a:rPr lang="en-US" sz="2200" dirty="0"/>
              <a:t>Sales Director can make data driven decision.</a:t>
            </a:r>
          </a:p>
          <a:p>
            <a:endParaRPr lang="en-US" sz="2200" dirty="0"/>
          </a:p>
          <a:p>
            <a:endParaRPr lang="en-IN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7A0DC-3004-E26C-5FF7-6FC6C505EB7B}"/>
              </a:ext>
            </a:extLst>
          </p:cNvPr>
          <p:cNvSpPr txBox="1"/>
          <p:nvPr/>
        </p:nvSpPr>
        <p:spPr>
          <a:xfrm>
            <a:off x="-88134" y="1997839"/>
            <a:ext cx="44415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dirty="0">
                <a:solidFill>
                  <a:schemeClr val="bg1"/>
                </a:solidFill>
                <a:latin typeface="#44 Font Expanded" pitchFamily="2" charset="0"/>
              </a:rPr>
              <a:t>A picture Is worth a </a:t>
            </a:r>
          </a:p>
          <a:p>
            <a:r>
              <a:rPr lang="en-US" sz="4500" dirty="0">
                <a:solidFill>
                  <a:schemeClr val="bg1"/>
                </a:solidFill>
                <a:latin typeface="#44 Font Expanded" pitchFamily="2" charset="0"/>
              </a:rPr>
              <a:t>thousand words.</a:t>
            </a:r>
          </a:p>
        </p:txBody>
      </p:sp>
    </p:spTree>
    <p:extLst>
      <p:ext uri="{BB962C8B-B14F-4D97-AF65-F5344CB8AC3E}">
        <p14:creationId xmlns:p14="http://schemas.microsoft.com/office/powerpoint/2010/main" val="1168940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/>
              <a:t>AIMS Grid</a:t>
            </a:r>
          </a:p>
        </p:txBody>
      </p:sp>
      <p:pic>
        <p:nvPicPr>
          <p:cNvPr id="17" name="Picture 16" descr="Three darts on bullseye">
            <a:extLst>
              <a:ext uri="{FF2B5EF4-FFF2-40B4-BE49-F238E27FC236}">
                <a16:creationId xmlns:a16="http://schemas.microsoft.com/office/drawing/2014/main" id="{A955A9C2-36B5-2338-11B0-2C3183117D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32" r="461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82881" y="1752607"/>
            <a:ext cx="3486539" cy="21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Purpose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unlock Sales insights that are not visible before for decision support &amp; automate them to reduced manual time spent in data gathering.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5461" y="1752606"/>
            <a:ext cx="3405673" cy="21060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Director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Marketing Team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Service Team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&amp; Analytics Team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1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</p:txBody>
      </p:sp>
      <p:sp>
        <p:nvSpPr>
          <p:cNvPr id="6" name="Rectangle 5"/>
          <p:cNvSpPr/>
          <p:nvPr/>
        </p:nvSpPr>
        <p:spPr>
          <a:xfrm>
            <a:off x="5178540" y="4267600"/>
            <a:ext cx="3486539" cy="2021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 sz="1400" dirty="0"/>
          </a:p>
          <a:p>
            <a:pPr algn="ctr">
              <a:spcAft>
                <a:spcPts val="600"/>
              </a:spcAft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An automated dashboard providing quick &amp; latest sales insights in order to support data driven decision making.</a:t>
            </a:r>
            <a:endParaRPr lang="en-IN" sz="1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705461" y="4394888"/>
            <a:ext cx="3405673" cy="1894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 (S) uncovering sales order insights with latest data available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team able to take better decisions &amp; provide 10% Cost saving of Total Spend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Analysts stop data gathering manually to save 20% of their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business time and reinvest it value added activity.</a:t>
            </a:r>
          </a:p>
          <a:p>
            <a:pPr algn="ctr">
              <a:spcAft>
                <a:spcPts val="600"/>
              </a:spcAft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64E01D-AB33-8F0B-CD8E-92D1FBA2CC66}"/>
              </a:ext>
            </a:extLst>
          </p:cNvPr>
          <p:cNvSpPr/>
          <p:nvPr/>
        </p:nvSpPr>
        <p:spPr>
          <a:xfrm>
            <a:off x="5182880" y="1752606"/>
            <a:ext cx="3486539" cy="5049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Purpose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7433B5-7212-300A-8100-8AB7216CC1D9}"/>
              </a:ext>
            </a:extLst>
          </p:cNvPr>
          <p:cNvSpPr/>
          <p:nvPr/>
        </p:nvSpPr>
        <p:spPr>
          <a:xfrm>
            <a:off x="8701121" y="1752607"/>
            <a:ext cx="3410014" cy="51788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Holders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F4DFDD-EC0D-804C-A86A-0A8F12B0A912}"/>
              </a:ext>
            </a:extLst>
          </p:cNvPr>
          <p:cNvSpPr/>
          <p:nvPr/>
        </p:nvSpPr>
        <p:spPr>
          <a:xfrm>
            <a:off x="5182880" y="3984615"/>
            <a:ext cx="3486539" cy="5049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Result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E80F6-709A-8DF7-A833-0E1EA7D4C9A6}"/>
              </a:ext>
            </a:extLst>
          </p:cNvPr>
          <p:cNvSpPr/>
          <p:nvPr/>
        </p:nvSpPr>
        <p:spPr>
          <a:xfrm>
            <a:off x="8701121" y="3972182"/>
            <a:ext cx="3405673" cy="5049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Success </a:t>
            </a:r>
            <a:r>
              <a:rPr lang="en-US" dirty="0" err="1"/>
              <a:t>Criteris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717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2350F3-DB83-413A-980B-1CEB9249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82256" y="3725966"/>
            <a:ext cx="1416263" cy="1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120478" y="3233594"/>
            <a:ext cx="1283488" cy="979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Sales Management System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611601" y="2307110"/>
            <a:ext cx="1233351" cy="574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30352">
              <a:spcAft>
                <a:spcPts val="600"/>
              </a:spcAft>
            </a:pPr>
            <a:r>
              <a:rPr lang="en-US" sz="3132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Falcon</a:t>
            </a:r>
            <a:endParaRPr lang="en-US" sz="54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Diamond 8"/>
          <p:cNvSpPr/>
          <p:nvPr/>
        </p:nvSpPr>
        <p:spPr>
          <a:xfrm>
            <a:off x="3665326" y="3311046"/>
            <a:ext cx="1416263" cy="90176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MY SQL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011012" y="3078690"/>
            <a:ext cx="2118862" cy="1466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Data Master  </a:t>
            </a:r>
          </a:p>
          <a:p>
            <a:pPr algn="ctr" defTabSz="530352">
              <a:spcAft>
                <a:spcPts val="600"/>
              </a:spcAft>
            </a:pPr>
            <a:r>
              <a:rPr lang="en-US" sz="1044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Power bi Dashboard</a:t>
            </a:r>
            <a:endParaRPr lang="en-IN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4733055" y="4002581"/>
            <a:ext cx="1150714" cy="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33951" y="3543574"/>
            <a:ext cx="748923" cy="574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530352">
              <a:spcAft>
                <a:spcPts val="600"/>
              </a:spcAft>
            </a:pPr>
            <a:r>
              <a:rPr lang="en-US" sz="3132" b="1" kern="12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+mn-lt"/>
                <a:ea typeface="+mn-ea"/>
                <a:cs typeface="+mn-cs"/>
              </a:rPr>
              <a:t>ETL</a:t>
            </a:r>
            <a:endParaRPr lang="en-US" sz="5400" b="1" cap="none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4538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75811"/>
            <a:ext cx="10698068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528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#44 Font Expanded</vt:lpstr>
      <vt:lpstr>11S01 Black Tuesday</vt:lpstr>
      <vt:lpstr>Aptos</vt:lpstr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Computer Hardware &amp; Peripheral Manufacturer  Sales Data Optimization</vt:lpstr>
      <vt:lpstr>HEAD  OFFICE  Delhi</vt:lpstr>
      <vt:lpstr>Introduction</vt:lpstr>
      <vt:lpstr>Proposed Solution</vt:lpstr>
      <vt:lpstr>PowerPoint Presentation</vt:lpstr>
      <vt:lpstr>DASHBOARD BENEFITS</vt:lpstr>
      <vt:lpstr>AIMS Grid</vt:lpstr>
      <vt:lpstr>PowerPoint Presentation</vt:lpstr>
      <vt:lpstr>PowerPoint Presentation</vt:lpstr>
      <vt:lpstr>ETL (EXTRACT TRANSFORM AND LOAD) </vt:lpstr>
      <vt:lpstr>Data Cleaning and Extraction</vt:lpstr>
      <vt:lpstr>SQL  Query</vt:lpstr>
      <vt:lpstr>Expected Outcomes</vt:lpstr>
      <vt:lpstr>Power Bi Outcomes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Hardware &amp; Peripheral Manufacturer</dc:title>
  <dc:creator>Microsoft account</dc:creator>
  <cp:lastModifiedBy>Bhagirathsinh Jadeja</cp:lastModifiedBy>
  <cp:revision>14</cp:revision>
  <dcterms:created xsi:type="dcterms:W3CDTF">2024-05-10T14:58:57Z</dcterms:created>
  <dcterms:modified xsi:type="dcterms:W3CDTF">2024-05-23T14:21:52Z</dcterms:modified>
</cp:coreProperties>
</file>