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3003213"/>
  <p:notesSz cx="13003213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1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8.svg"/><Relationship Id="rId4" Type="http://schemas.openxmlformats.org/officeDocument/2006/relationships/image" Target="../media/image46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3.png"/><Relationship Id="rId10" Type="http://schemas.openxmlformats.org/officeDocument/2006/relationships/image" Target="../media/image11.sv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3.png"/><Relationship Id="rId10" Type="http://schemas.openxmlformats.org/officeDocument/2006/relationships/image" Target="../media/image18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4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2.svg"/><Relationship Id="rId5" Type="http://schemas.openxmlformats.org/officeDocument/2006/relationships/image" Target="../media/image3.png"/><Relationship Id="rId10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3.png"/><Relationship Id="rId10" Type="http://schemas.openxmlformats.org/officeDocument/2006/relationships/image" Target="../media/image27.svg"/><Relationship Id="rId4" Type="http://schemas.openxmlformats.org/officeDocument/2006/relationships/image" Target="../media/image6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5.svg"/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3.svg"/><Relationship Id="rId5" Type="http://schemas.openxmlformats.org/officeDocument/2006/relationships/image" Target="../media/image3.png"/><Relationship Id="rId10" Type="http://schemas.openxmlformats.org/officeDocument/2006/relationships/image" Target="../media/image32.svg"/><Relationship Id="rId4" Type="http://schemas.openxmlformats.org/officeDocument/2006/relationships/image" Target="../media/image29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.png"/><Relationship Id="rId10" Type="http://schemas.openxmlformats.org/officeDocument/2006/relationships/image" Target="../media/image38.svg"/><Relationship Id="rId4" Type="http://schemas.openxmlformats.org/officeDocument/2006/relationships/image" Target="../media/image29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4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0" Type="http://schemas.openxmlformats.org/officeDocument/2006/relationships/image" Target="../media/image42.svg"/><Relationship Id="rId4" Type="http://schemas.openxmlformats.org/officeDocument/2006/relationships/image" Target="../media/image29.sv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4BE66-F940-88D5-D0E2-C61297E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93"/>
            <a:ext cx="18288000" cy="130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8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3400" y="10298091"/>
            <a:ext cx="4508500" cy="1409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1900" y="10577447"/>
            <a:ext cx="3327400" cy="96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FFFFFF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Play Again</a:t>
            </a:r>
            <a:endParaRPr lang="en-US" sz="4800" dirty="0"/>
          </a:p>
        </p:txBody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8288000" cy="965049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5800" y="114282"/>
            <a:ext cx="723900" cy="723787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2698"/>
            <a:ext cx="952500" cy="952351"/>
          </a:xfrm>
          <a:prstGeom prst="rect">
            <a:avLst/>
          </a:prstGeom>
        </p:spPr>
      </p:pic>
      <p:sp>
        <p:nvSpPr>
          <p:cNvPr id="8" name="Shape 2"/>
          <p:cNvSpPr/>
          <p:nvPr/>
        </p:nvSpPr>
        <p:spPr>
          <a:xfrm>
            <a:off x="1739900" y="215866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9" name="Text 3"/>
          <p:cNvSpPr/>
          <p:nvPr/>
        </p:nvSpPr>
        <p:spPr>
          <a:xfrm>
            <a:off x="2400300" y="241262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10" name="Shape 4"/>
          <p:cNvSpPr/>
          <p:nvPr/>
        </p:nvSpPr>
        <p:spPr>
          <a:xfrm>
            <a:off x="1295400" y="1968192"/>
            <a:ext cx="15900400" cy="6018859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1" name="Text 5"/>
          <p:cNvSpPr/>
          <p:nvPr/>
        </p:nvSpPr>
        <p:spPr>
          <a:xfrm>
            <a:off x="1739900" y="2145965"/>
            <a:ext cx="4800600" cy="901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You Did Great..!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 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 </a:t>
            </a:r>
            <a:endParaRPr lang="en-US" sz="4800" dirty="0"/>
          </a:p>
        </p:txBody>
      </p:sp>
      <p:sp>
        <p:nvSpPr>
          <p:cNvPr id="12" name="Text 6"/>
          <p:cNvSpPr/>
          <p:nvPr/>
        </p:nvSpPr>
        <p:spPr>
          <a:xfrm>
            <a:off x="1752600" y="3415766"/>
            <a:ext cx="4800600" cy="901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Errors: 0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 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 </a:t>
            </a:r>
            <a:endParaRPr lang="en-US" sz="4800" dirty="0"/>
          </a:p>
        </p:txBody>
      </p:sp>
      <p:sp>
        <p:nvSpPr>
          <p:cNvPr id="13" name="Text 7"/>
          <p:cNvSpPr/>
          <p:nvPr/>
        </p:nvSpPr>
        <p:spPr>
          <a:xfrm>
            <a:off x="1752600" y="4685568"/>
            <a:ext cx="4800600" cy="901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Code Worked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3002768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9000" y="114282"/>
            <a:ext cx="723900" cy="723787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282700" y="203168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5" name="Shape 1"/>
          <p:cNvSpPr/>
          <p:nvPr/>
        </p:nvSpPr>
        <p:spPr>
          <a:xfrm>
            <a:off x="952500" y="3999875"/>
            <a:ext cx="4521200" cy="965049"/>
          </a:xfrm>
          <a:prstGeom prst="roundRect">
            <a:avLst>
              <a:gd name="adj" fmla="val 53061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6" name="Shape 2"/>
          <p:cNvSpPr/>
          <p:nvPr/>
        </p:nvSpPr>
        <p:spPr>
          <a:xfrm>
            <a:off x="12700000" y="3999875"/>
            <a:ext cx="4521200" cy="965049"/>
          </a:xfrm>
          <a:prstGeom prst="roundRect">
            <a:avLst>
              <a:gd name="adj" fmla="val 53061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Shape 3"/>
          <p:cNvSpPr/>
          <p:nvPr/>
        </p:nvSpPr>
        <p:spPr>
          <a:xfrm>
            <a:off x="6273800" y="3999875"/>
            <a:ext cx="5727700" cy="965049"/>
          </a:xfrm>
          <a:prstGeom prst="roundRect">
            <a:avLst>
              <a:gd name="adj" fmla="val 53061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8" name="Text 4"/>
          <p:cNvSpPr/>
          <p:nvPr/>
        </p:nvSpPr>
        <p:spPr>
          <a:xfrm>
            <a:off x="6642100" y="4228439"/>
            <a:ext cx="51265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Intermediate Challenges</a:t>
            </a:r>
            <a:endParaRPr lang="en-US" sz="3200" dirty="0"/>
          </a:p>
        </p:txBody>
      </p:sp>
      <p:sp>
        <p:nvSpPr>
          <p:cNvPr id="9" name="Shape 5"/>
          <p:cNvSpPr/>
          <p:nvPr/>
        </p:nvSpPr>
        <p:spPr>
          <a:xfrm>
            <a:off x="952500" y="5777597"/>
            <a:ext cx="4521200" cy="3326880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0" name="Shape 6"/>
          <p:cNvSpPr/>
          <p:nvPr/>
        </p:nvSpPr>
        <p:spPr>
          <a:xfrm>
            <a:off x="12522200" y="5777597"/>
            <a:ext cx="4876800" cy="3326880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6413500" y="5777597"/>
            <a:ext cx="5448300" cy="3326880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1130300" y="4228439"/>
            <a:ext cx="42883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Beginner Challenges</a:t>
            </a:r>
            <a:endParaRPr lang="en-US" sz="3200" dirty="0"/>
          </a:p>
        </p:txBody>
      </p:sp>
      <p:sp>
        <p:nvSpPr>
          <p:cNvPr id="13" name="Text 9"/>
          <p:cNvSpPr/>
          <p:nvPr/>
        </p:nvSpPr>
        <p:spPr>
          <a:xfrm>
            <a:off x="1943100" y="215866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14" name="Text 10"/>
          <p:cNvSpPr/>
          <p:nvPr/>
        </p:nvSpPr>
        <p:spPr>
          <a:xfrm>
            <a:off x="1219200" y="5929973"/>
            <a:ext cx="41105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FizzBuzz Challenge</a:t>
            </a:r>
            <a:endParaRPr lang="en-US" sz="3200" dirty="0"/>
          </a:p>
        </p:txBody>
      </p:sp>
      <p:sp>
        <p:nvSpPr>
          <p:cNvPr id="15" name="Text 11"/>
          <p:cNvSpPr/>
          <p:nvPr/>
        </p:nvSpPr>
        <p:spPr>
          <a:xfrm>
            <a:off x="6642100" y="5866483"/>
            <a:ext cx="41105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Two Sum Problem</a:t>
            </a:r>
            <a:endParaRPr lang="en-US" sz="3200" dirty="0"/>
          </a:p>
        </p:txBody>
      </p:sp>
      <p:sp>
        <p:nvSpPr>
          <p:cNvPr id="16" name="Text 12"/>
          <p:cNvSpPr/>
          <p:nvPr/>
        </p:nvSpPr>
        <p:spPr>
          <a:xfrm>
            <a:off x="6642100" y="6717250"/>
            <a:ext cx="5317067" cy="757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Binary Search Algorithm </a:t>
            </a:r>
            <a:endParaRPr lang="en-US" sz="3200" dirty="0"/>
          </a:p>
        </p:txBody>
      </p:sp>
      <p:sp>
        <p:nvSpPr>
          <p:cNvPr id="17" name="Text 13"/>
          <p:cNvSpPr/>
          <p:nvPr/>
        </p:nvSpPr>
        <p:spPr>
          <a:xfrm>
            <a:off x="6642100" y="7453735"/>
            <a:ext cx="41105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Anagram Detector</a:t>
            </a:r>
            <a:endParaRPr lang="en-US" sz="3200" dirty="0"/>
          </a:p>
        </p:txBody>
      </p:sp>
      <p:sp>
        <p:nvSpPr>
          <p:cNvPr id="18" name="Text 14"/>
          <p:cNvSpPr/>
          <p:nvPr/>
        </p:nvSpPr>
        <p:spPr>
          <a:xfrm>
            <a:off x="6642100" y="8241012"/>
            <a:ext cx="5418667" cy="8465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Merge Two Sorted Arrays</a:t>
            </a:r>
            <a:endParaRPr lang="en-US" sz="3200" dirty="0"/>
          </a:p>
        </p:txBody>
      </p:sp>
      <p:sp>
        <p:nvSpPr>
          <p:cNvPr id="19" name="Text 15"/>
          <p:cNvSpPr/>
          <p:nvPr/>
        </p:nvSpPr>
        <p:spPr>
          <a:xfrm>
            <a:off x="1219200" y="6717250"/>
            <a:ext cx="4110567" cy="1151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Reverse a String </a:t>
            </a:r>
            <a:endParaRPr lang="en-US" sz="3200" dirty="0"/>
          </a:p>
        </p:txBody>
      </p:sp>
      <p:sp>
        <p:nvSpPr>
          <p:cNvPr id="20" name="Text 16"/>
          <p:cNvSpPr/>
          <p:nvPr/>
        </p:nvSpPr>
        <p:spPr>
          <a:xfrm>
            <a:off x="1219200" y="7441037"/>
            <a:ext cx="4301067" cy="1176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Palindrome Checker </a:t>
            </a:r>
            <a:endParaRPr lang="en-US" sz="3200" dirty="0"/>
          </a:p>
        </p:txBody>
      </p:sp>
      <p:sp>
        <p:nvSpPr>
          <p:cNvPr id="21" name="Text 17"/>
          <p:cNvSpPr/>
          <p:nvPr/>
        </p:nvSpPr>
        <p:spPr>
          <a:xfrm>
            <a:off x="1219200" y="8241012"/>
            <a:ext cx="41105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Sum of an Array</a:t>
            </a:r>
            <a:endParaRPr lang="en-US" sz="3200" dirty="0"/>
          </a:p>
        </p:txBody>
      </p:sp>
      <p:sp>
        <p:nvSpPr>
          <p:cNvPr id="22" name="Text 18"/>
          <p:cNvSpPr/>
          <p:nvPr/>
        </p:nvSpPr>
        <p:spPr>
          <a:xfrm>
            <a:off x="12814300" y="4228439"/>
            <a:ext cx="44280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Advanced Challenges</a:t>
            </a:r>
            <a:endParaRPr lang="en-US" sz="3200" dirty="0"/>
          </a:p>
        </p:txBody>
      </p:sp>
      <p:sp>
        <p:nvSpPr>
          <p:cNvPr id="23" name="Text 19"/>
          <p:cNvSpPr/>
          <p:nvPr/>
        </p:nvSpPr>
        <p:spPr>
          <a:xfrm>
            <a:off x="12700000" y="6056953"/>
            <a:ext cx="25611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Maze Solver</a:t>
            </a:r>
            <a:endParaRPr lang="en-US" sz="3200" dirty="0"/>
          </a:p>
        </p:txBody>
      </p:sp>
      <p:sp>
        <p:nvSpPr>
          <p:cNvPr id="24" name="Text 20"/>
          <p:cNvSpPr/>
          <p:nvPr/>
        </p:nvSpPr>
        <p:spPr>
          <a:xfrm>
            <a:off x="12700000" y="6806136"/>
            <a:ext cx="39073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AI Tic-Tac-Toe Bot</a:t>
            </a:r>
            <a:endParaRPr lang="en-US" sz="3200" dirty="0"/>
          </a:p>
        </p:txBody>
      </p:sp>
      <p:sp>
        <p:nvSpPr>
          <p:cNvPr id="25" name="Text 21"/>
          <p:cNvSpPr/>
          <p:nvPr/>
        </p:nvSpPr>
        <p:spPr>
          <a:xfrm>
            <a:off x="12700000" y="7555319"/>
            <a:ext cx="46693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Graph Cycle Detection</a:t>
            </a:r>
            <a:endParaRPr lang="en-US" sz="3200" dirty="0"/>
          </a:p>
        </p:txBody>
      </p:sp>
      <p:sp>
        <p:nvSpPr>
          <p:cNvPr id="26" name="Text 22"/>
          <p:cNvSpPr/>
          <p:nvPr/>
        </p:nvSpPr>
        <p:spPr>
          <a:xfrm>
            <a:off x="12700000" y="8304502"/>
            <a:ext cx="23198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LRU Cache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6504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21000" y="1765024"/>
            <a:ext cx="12839700" cy="193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96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Beginner Challenges</a:t>
            </a:r>
            <a:endParaRPr lang="en-US" sz="9600" dirty="0"/>
          </a:p>
        </p:txBody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1700" y="114282"/>
            <a:ext cx="723900" cy="723787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698"/>
            <a:ext cx="952500" cy="952351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1511300" y="215866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8" name="Text 3"/>
          <p:cNvSpPr/>
          <p:nvPr/>
        </p:nvSpPr>
        <p:spPr>
          <a:xfrm>
            <a:off x="2171700" y="228564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9" name="Shape 4"/>
          <p:cNvSpPr/>
          <p:nvPr/>
        </p:nvSpPr>
        <p:spPr>
          <a:xfrm>
            <a:off x="2921000" y="4304627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pic>
        <p:nvPicPr>
          <p:cNvPr id="10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06000" y="4304627"/>
            <a:ext cx="3441700" cy="990445"/>
          </a:xfrm>
          <a:prstGeom prst="rect">
            <a:avLst/>
          </a:prstGeom>
        </p:spPr>
      </p:pic>
      <p:pic>
        <p:nvPicPr>
          <p:cNvPr id="11" name="Image 4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6000" y="5929973"/>
            <a:ext cx="3441700" cy="990445"/>
          </a:xfrm>
          <a:prstGeom prst="rect">
            <a:avLst/>
          </a:prstGeom>
        </p:spPr>
      </p:pic>
      <p:pic>
        <p:nvPicPr>
          <p:cNvPr id="12" name="Image 5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06000" y="7682299"/>
            <a:ext cx="3441700" cy="990445"/>
          </a:xfrm>
          <a:prstGeom prst="rect">
            <a:avLst/>
          </a:prstGeom>
        </p:spPr>
      </p:pic>
      <p:pic>
        <p:nvPicPr>
          <p:cNvPr id="13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06000" y="9371136"/>
            <a:ext cx="3441700" cy="990445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10261600" y="4431607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5" name="Text 6"/>
          <p:cNvSpPr/>
          <p:nvPr/>
        </p:nvSpPr>
        <p:spPr>
          <a:xfrm>
            <a:off x="10287000" y="7809280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6" name="Text 7"/>
          <p:cNvSpPr/>
          <p:nvPr/>
        </p:nvSpPr>
        <p:spPr>
          <a:xfrm>
            <a:off x="10261600" y="9434626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7" name="Text 8"/>
          <p:cNvSpPr/>
          <p:nvPr/>
        </p:nvSpPr>
        <p:spPr>
          <a:xfrm>
            <a:off x="10274300" y="6056953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8" name="Shape 9"/>
          <p:cNvSpPr/>
          <p:nvPr/>
        </p:nvSpPr>
        <p:spPr>
          <a:xfrm>
            <a:off x="2921000" y="5993463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9" name="Shape 10"/>
          <p:cNvSpPr/>
          <p:nvPr/>
        </p:nvSpPr>
        <p:spPr>
          <a:xfrm>
            <a:off x="2921000" y="7682299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20" name="Shape 11"/>
          <p:cNvSpPr/>
          <p:nvPr/>
        </p:nvSpPr>
        <p:spPr>
          <a:xfrm>
            <a:off x="2921000" y="9371136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21" name="Text 12"/>
          <p:cNvSpPr/>
          <p:nvPr/>
        </p:nvSpPr>
        <p:spPr>
          <a:xfrm>
            <a:off x="3200400" y="4431607"/>
            <a:ext cx="50207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FizzBuzz Challenge</a:t>
            </a:r>
            <a:endParaRPr lang="en-US" sz="4000" dirty="0"/>
          </a:p>
        </p:txBody>
      </p:sp>
      <p:sp>
        <p:nvSpPr>
          <p:cNvPr id="22" name="Text 13"/>
          <p:cNvSpPr/>
          <p:nvPr/>
        </p:nvSpPr>
        <p:spPr>
          <a:xfrm>
            <a:off x="3200400" y="6056953"/>
            <a:ext cx="38904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Reverse String </a:t>
            </a:r>
            <a:endParaRPr lang="en-US" sz="4000" dirty="0"/>
          </a:p>
        </p:txBody>
      </p:sp>
      <p:sp>
        <p:nvSpPr>
          <p:cNvPr id="23" name="Text 14"/>
          <p:cNvSpPr/>
          <p:nvPr/>
        </p:nvSpPr>
        <p:spPr>
          <a:xfrm>
            <a:off x="2921000" y="7809280"/>
            <a:ext cx="55668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  Palindrome Checker</a:t>
            </a:r>
            <a:endParaRPr lang="en-US" sz="4000" dirty="0"/>
          </a:p>
        </p:txBody>
      </p:sp>
      <p:sp>
        <p:nvSpPr>
          <p:cNvPr id="24" name="Text 15"/>
          <p:cNvSpPr/>
          <p:nvPr/>
        </p:nvSpPr>
        <p:spPr>
          <a:xfrm>
            <a:off x="3200400" y="9434626"/>
            <a:ext cx="43476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Sum Of an Array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6504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5240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1700" y="76188"/>
            <a:ext cx="723900" cy="723787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698"/>
            <a:ext cx="952500" cy="95235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1511300" y="266658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Text 2"/>
          <p:cNvSpPr/>
          <p:nvPr/>
        </p:nvSpPr>
        <p:spPr>
          <a:xfrm>
            <a:off x="2171700" y="228564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8" name="Shape 3"/>
          <p:cNvSpPr/>
          <p:nvPr/>
        </p:nvSpPr>
        <p:spPr>
          <a:xfrm>
            <a:off x="1511300" y="1841212"/>
            <a:ext cx="15900400" cy="9574304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9" name="Text 4"/>
          <p:cNvSpPr/>
          <p:nvPr/>
        </p:nvSpPr>
        <p:spPr>
          <a:xfrm>
            <a:off x="1676400" y="2044381"/>
            <a:ext cx="15760700" cy="72505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FizzBuzz Challenge Description: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Write a program that prints numbers from 1 to 15.</a:t>
            </a:r>
            <a:endParaRPr lang="en-US" sz="4800" dirty="0"/>
          </a:p>
          <a:p>
            <a:pPr marL="685800" lvl="1" indent="-342900" algn="l">
              <a:buSzPct val="100000"/>
              <a:buChar char="•"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For multiples of 3, print "Fizz" instead of the number.</a:t>
            </a:r>
            <a:endParaRPr lang="en-US" sz="4800" dirty="0"/>
          </a:p>
          <a:p>
            <a:pPr marL="685800" lvl="1" indent="-342900" algn="l">
              <a:buSzPct val="100000"/>
              <a:buChar char="•"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For multiples of 5, print "Buzz" instead of the number.</a:t>
            </a:r>
            <a:endParaRPr lang="en-US" sz="4800" dirty="0"/>
          </a:p>
          <a:p>
            <a:pPr marL="685800" lvl="1" indent="-342900" algn="l">
              <a:buSzPct val="100000"/>
              <a:buChar char="•"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For multiples of both 3 and 5, print "FizzBuzz."</a:t>
            </a:r>
            <a:endParaRPr lang="en-US" sz="4800" dirty="0"/>
          </a:p>
        </p:txBody>
      </p:sp>
      <p:pic>
        <p:nvPicPr>
          <p:cNvPr id="10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1800" y="9091779"/>
            <a:ext cx="4711700" cy="13840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51700" y="9358438"/>
            <a:ext cx="3975100" cy="96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Start Coding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65049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21200" y="114282"/>
            <a:ext cx="723900" cy="723787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698"/>
            <a:ext cx="952500" cy="95235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1409700" y="215866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Text 2"/>
          <p:cNvSpPr/>
          <p:nvPr/>
        </p:nvSpPr>
        <p:spPr>
          <a:xfrm>
            <a:off x="2070100" y="241262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8" name="Text 3"/>
          <p:cNvSpPr/>
          <p:nvPr/>
        </p:nvSpPr>
        <p:spPr>
          <a:xfrm>
            <a:off x="1524000" y="1676138"/>
            <a:ext cx="16116300" cy="193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96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  Intermediate Challenges</a:t>
            </a:r>
            <a:endParaRPr lang="en-US" sz="9600" dirty="0"/>
          </a:p>
        </p:txBody>
      </p:sp>
      <p:sp>
        <p:nvSpPr>
          <p:cNvPr id="9" name="Shape 4"/>
          <p:cNvSpPr/>
          <p:nvPr/>
        </p:nvSpPr>
        <p:spPr>
          <a:xfrm>
            <a:off x="2070100" y="4126855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0" name="Shape 5"/>
          <p:cNvSpPr/>
          <p:nvPr/>
        </p:nvSpPr>
        <p:spPr>
          <a:xfrm>
            <a:off x="2070100" y="5942671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1" name="Shape 6"/>
          <p:cNvSpPr/>
          <p:nvPr/>
        </p:nvSpPr>
        <p:spPr>
          <a:xfrm>
            <a:off x="2070100" y="7758488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2" name="Shape 7"/>
          <p:cNvSpPr/>
          <p:nvPr/>
        </p:nvSpPr>
        <p:spPr>
          <a:xfrm>
            <a:off x="2070100" y="9574304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pic>
        <p:nvPicPr>
          <p:cNvPr id="13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09300" y="4266533"/>
            <a:ext cx="3441700" cy="990445"/>
          </a:xfrm>
          <a:prstGeom prst="rect">
            <a:avLst/>
          </a:prstGeom>
        </p:spPr>
      </p:pic>
      <p:pic>
        <p:nvPicPr>
          <p:cNvPr id="14" name="Image 4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9300" y="5942671"/>
            <a:ext cx="3441700" cy="990445"/>
          </a:xfrm>
          <a:prstGeom prst="rect">
            <a:avLst/>
          </a:prstGeom>
        </p:spPr>
      </p:pic>
      <p:pic>
        <p:nvPicPr>
          <p:cNvPr id="15" name="Image 5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09300" y="7758488"/>
            <a:ext cx="3441700" cy="990445"/>
          </a:xfrm>
          <a:prstGeom prst="rect">
            <a:avLst/>
          </a:prstGeom>
        </p:spPr>
      </p:pic>
      <p:pic>
        <p:nvPicPr>
          <p:cNvPr id="16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09300" y="9574304"/>
            <a:ext cx="3441700" cy="99044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1264900" y="4393513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8" name="Text 9"/>
          <p:cNvSpPr/>
          <p:nvPr/>
        </p:nvSpPr>
        <p:spPr>
          <a:xfrm>
            <a:off x="11264900" y="6069651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19" name="Text 10"/>
          <p:cNvSpPr/>
          <p:nvPr/>
        </p:nvSpPr>
        <p:spPr>
          <a:xfrm>
            <a:off x="11277600" y="7872770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20" name="Text 11"/>
          <p:cNvSpPr/>
          <p:nvPr/>
        </p:nvSpPr>
        <p:spPr>
          <a:xfrm>
            <a:off x="11264900" y="9688586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21" name="Text 12"/>
          <p:cNvSpPr/>
          <p:nvPr/>
        </p:nvSpPr>
        <p:spPr>
          <a:xfrm>
            <a:off x="2349500" y="4266533"/>
            <a:ext cx="47413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Two Sum Problem</a:t>
            </a:r>
            <a:endParaRPr lang="en-US" sz="4000" dirty="0"/>
          </a:p>
        </p:txBody>
      </p:sp>
      <p:sp>
        <p:nvSpPr>
          <p:cNvPr id="22" name="Text 13"/>
          <p:cNvSpPr/>
          <p:nvPr/>
        </p:nvSpPr>
        <p:spPr>
          <a:xfrm>
            <a:off x="2349500" y="6082349"/>
            <a:ext cx="35983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Binary search </a:t>
            </a:r>
            <a:endParaRPr lang="en-US" sz="4000" dirty="0"/>
          </a:p>
        </p:txBody>
      </p:sp>
      <p:sp>
        <p:nvSpPr>
          <p:cNvPr id="23" name="Text 14"/>
          <p:cNvSpPr/>
          <p:nvPr/>
        </p:nvSpPr>
        <p:spPr>
          <a:xfrm>
            <a:off x="2489200" y="7872770"/>
            <a:ext cx="47921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Anagram Detector</a:t>
            </a:r>
            <a:endParaRPr lang="en-US" sz="4000" dirty="0"/>
          </a:p>
        </p:txBody>
      </p:sp>
      <p:sp>
        <p:nvSpPr>
          <p:cNvPr id="24" name="Text 15"/>
          <p:cNvSpPr/>
          <p:nvPr/>
        </p:nvSpPr>
        <p:spPr>
          <a:xfrm>
            <a:off x="2349500" y="9688586"/>
            <a:ext cx="51477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Merge Sorted Array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6504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965049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33900" y="114282"/>
            <a:ext cx="723900" cy="723787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2698"/>
            <a:ext cx="952500" cy="95235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2032000" y="215866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Text 2"/>
          <p:cNvSpPr/>
          <p:nvPr/>
        </p:nvSpPr>
        <p:spPr>
          <a:xfrm>
            <a:off x="2603500" y="228564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8" name="Shape 3"/>
          <p:cNvSpPr/>
          <p:nvPr/>
        </p:nvSpPr>
        <p:spPr>
          <a:xfrm>
            <a:off x="1193800" y="1714232"/>
            <a:ext cx="15900400" cy="9574304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9" name="Text 4"/>
          <p:cNvSpPr/>
          <p:nvPr/>
        </p:nvSpPr>
        <p:spPr>
          <a:xfrm>
            <a:off x="1358900" y="2082475"/>
            <a:ext cx="15760700" cy="6044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Two Sum Problem Description: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Given an array of integers and a target sum, return the indices of the two numbers that add up to the target.</a:t>
            </a:r>
            <a:endParaRPr lang="en-US" sz="4800" dirty="0"/>
          </a:p>
          <a:p>
            <a:pPr marL="685800" lvl="1" indent="-342900" algn="l">
              <a:buSzPct val="100000"/>
              <a:buChar char="•"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Assume there is exactly one solution, and you cannot use the same element twice.</a:t>
            </a:r>
            <a:endParaRPr lang="en-US" sz="4800" dirty="0"/>
          </a:p>
        </p:txBody>
      </p:sp>
      <p:pic>
        <p:nvPicPr>
          <p:cNvPr id="10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1800" y="9040987"/>
            <a:ext cx="4711700" cy="13840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51700" y="9307645"/>
            <a:ext cx="3975100" cy="96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Start Coding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52351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48200" y="101584"/>
            <a:ext cx="723900" cy="723787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952500" cy="95235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1409700" y="203168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Text 2"/>
          <p:cNvSpPr/>
          <p:nvPr/>
        </p:nvSpPr>
        <p:spPr>
          <a:xfrm>
            <a:off x="2070100" y="203168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8" name="Text 3"/>
          <p:cNvSpPr/>
          <p:nvPr/>
        </p:nvSpPr>
        <p:spPr>
          <a:xfrm>
            <a:off x="2705100" y="1587252"/>
            <a:ext cx="7708900" cy="193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96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  Challenges</a:t>
            </a:r>
            <a:endParaRPr lang="en-US" sz="9600" dirty="0"/>
          </a:p>
        </p:txBody>
      </p:sp>
      <p:sp>
        <p:nvSpPr>
          <p:cNvPr id="9" name="Shape 4"/>
          <p:cNvSpPr/>
          <p:nvPr/>
        </p:nvSpPr>
        <p:spPr>
          <a:xfrm>
            <a:off x="2552700" y="4457003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0" name="Shape 5"/>
          <p:cNvSpPr/>
          <p:nvPr/>
        </p:nvSpPr>
        <p:spPr>
          <a:xfrm>
            <a:off x="2552700" y="6336310"/>
            <a:ext cx="56007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1" name="Shape 6"/>
          <p:cNvSpPr/>
          <p:nvPr/>
        </p:nvSpPr>
        <p:spPr>
          <a:xfrm>
            <a:off x="2552700" y="8215616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12" name="Shape 7"/>
          <p:cNvSpPr/>
          <p:nvPr/>
        </p:nvSpPr>
        <p:spPr>
          <a:xfrm>
            <a:off x="2552700" y="10094922"/>
            <a:ext cx="5397500" cy="888861"/>
          </a:xfrm>
          <a:prstGeom prst="roundRect">
            <a:avLst>
              <a:gd name="adj" fmla="val 57609"/>
            </a:avLst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pic>
        <p:nvPicPr>
          <p:cNvPr id="13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53700" y="4457003"/>
            <a:ext cx="3441700" cy="990445"/>
          </a:xfrm>
          <a:prstGeom prst="rect">
            <a:avLst/>
          </a:prstGeom>
        </p:spPr>
      </p:pic>
      <p:pic>
        <p:nvPicPr>
          <p:cNvPr id="14" name="Image 4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3700" y="6336310"/>
            <a:ext cx="3441700" cy="990445"/>
          </a:xfrm>
          <a:prstGeom prst="rect">
            <a:avLst/>
          </a:prstGeom>
        </p:spPr>
      </p:pic>
      <p:pic>
        <p:nvPicPr>
          <p:cNvPr id="15" name="Image 5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53700" y="8215616"/>
            <a:ext cx="3441700" cy="990445"/>
          </a:xfrm>
          <a:prstGeom prst="rect">
            <a:avLst/>
          </a:prstGeom>
        </p:spPr>
      </p:pic>
      <p:pic>
        <p:nvPicPr>
          <p:cNvPr id="16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53700" y="10094922"/>
            <a:ext cx="3441700" cy="99044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2971800" y="4583984"/>
            <a:ext cx="32046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Maze Solver</a:t>
            </a:r>
            <a:endParaRPr lang="en-US" sz="4000" dirty="0"/>
          </a:p>
        </p:txBody>
      </p:sp>
      <p:sp>
        <p:nvSpPr>
          <p:cNvPr id="18" name="Text 9"/>
          <p:cNvSpPr/>
          <p:nvPr/>
        </p:nvSpPr>
        <p:spPr>
          <a:xfrm>
            <a:off x="2730500" y="6463290"/>
            <a:ext cx="53890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AI TIC TAC TIO BOT</a:t>
            </a:r>
            <a:endParaRPr lang="en-US" sz="4000" dirty="0"/>
          </a:p>
        </p:txBody>
      </p:sp>
      <p:sp>
        <p:nvSpPr>
          <p:cNvPr id="19" name="Text 10"/>
          <p:cNvSpPr/>
          <p:nvPr/>
        </p:nvSpPr>
        <p:spPr>
          <a:xfrm>
            <a:off x="2794000" y="8342596"/>
            <a:ext cx="32300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Graph Cycle </a:t>
            </a:r>
            <a:endParaRPr lang="en-US" sz="4000" dirty="0"/>
          </a:p>
        </p:txBody>
      </p:sp>
      <p:sp>
        <p:nvSpPr>
          <p:cNvPr id="20" name="Text 11"/>
          <p:cNvSpPr/>
          <p:nvPr/>
        </p:nvSpPr>
        <p:spPr>
          <a:xfrm>
            <a:off x="2971800" y="10221903"/>
            <a:ext cx="29379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LRU Chahe</a:t>
            </a:r>
            <a:endParaRPr lang="en-US" sz="4000" dirty="0"/>
          </a:p>
        </p:txBody>
      </p:sp>
      <p:sp>
        <p:nvSpPr>
          <p:cNvPr id="21" name="Text 12"/>
          <p:cNvSpPr/>
          <p:nvPr/>
        </p:nvSpPr>
        <p:spPr>
          <a:xfrm>
            <a:off x="10909300" y="4583984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22" name="Text 13"/>
          <p:cNvSpPr/>
          <p:nvPr/>
        </p:nvSpPr>
        <p:spPr>
          <a:xfrm>
            <a:off x="10909300" y="6463290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23" name="Text 14"/>
          <p:cNvSpPr/>
          <p:nvPr/>
        </p:nvSpPr>
        <p:spPr>
          <a:xfrm>
            <a:off x="10909300" y="8342596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  <p:sp>
        <p:nvSpPr>
          <p:cNvPr id="24" name="Text 15"/>
          <p:cNvSpPr/>
          <p:nvPr/>
        </p:nvSpPr>
        <p:spPr>
          <a:xfrm>
            <a:off x="10909300" y="10221903"/>
            <a:ext cx="2912533" cy="80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000000">
                    <a:alpha val="100000"/>
                  </a:srgbClr>
                </a:solidFill>
                <a:latin typeface="Readex Pro SemiBold" pitchFamily="34" charset="0"/>
                <a:ea typeface="Readex Pro SemiBold" pitchFamily="34" charset="-122"/>
                <a:cs typeface="Readex Pro SemiBold" pitchFamily="34" charset="-120"/>
              </a:rPr>
              <a:t>Participate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52351"/>
          </a:xfrm>
          <a:prstGeom prst="rect">
            <a:avLst/>
          </a:prstGeom>
        </p:spPr>
      </p:pic>
      <p:pic>
        <p:nvPicPr>
          <p:cNvPr id="4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59300" y="101584"/>
            <a:ext cx="723900" cy="723787"/>
          </a:xfrm>
          <a:prstGeom prst="rect">
            <a:avLst/>
          </a:prstGeom>
        </p:spPr>
      </p:pic>
      <p:pic>
        <p:nvPicPr>
          <p:cNvPr id="5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952500" cy="95235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1308100" y="203168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sp>
        <p:nvSpPr>
          <p:cNvPr id="7" name="Text 2"/>
          <p:cNvSpPr/>
          <p:nvPr/>
        </p:nvSpPr>
        <p:spPr>
          <a:xfrm>
            <a:off x="1968500" y="215866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sp>
        <p:nvSpPr>
          <p:cNvPr id="8" name="Shape 3"/>
          <p:cNvSpPr/>
          <p:nvPr/>
        </p:nvSpPr>
        <p:spPr>
          <a:xfrm>
            <a:off x="1333500" y="2057079"/>
            <a:ext cx="15900400" cy="9574304"/>
          </a:xfrm>
          <a:prstGeom prst="rect">
            <a:avLst/>
          </a:prstGeom>
          <a:solidFill>
            <a:srgbClr val="8A2BE2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pic>
        <p:nvPicPr>
          <p:cNvPr id="9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1800" y="9447324"/>
            <a:ext cx="4711700" cy="13840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701800" y="2399925"/>
            <a:ext cx="15760700" cy="5142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Maze Solver Challenge Description:</a:t>
            </a:r>
            <a:endParaRPr lang="en-US" sz="4800" dirty="0"/>
          </a:p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Given a 2D maze represented by a grid of 0s and 1s, where 0 is a passable path and 1 is a wall, find the shortest path from the top-left to the bottom-right corner of the maze. Return the path coordinates.</a:t>
            </a:r>
            <a:endParaRPr lang="en-US" sz="4800" dirty="0"/>
          </a:p>
        </p:txBody>
      </p:sp>
      <p:sp>
        <p:nvSpPr>
          <p:cNvPr id="11" name="Text 5"/>
          <p:cNvSpPr/>
          <p:nvPr/>
        </p:nvSpPr>
        <p:spPr>
          <a:xfrm>
            <a:off x="7251700" y="9713982"/>
            <a:ext cx="3975100" cy="96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Start Coding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952351"/>
            <a:ext cx="18288000" cy="12050417"/>
          </a:xfrm>
          <a:prstGeom prst="rect">
            <a:avLst/>
          </a:prstGeom>
          <a:solidFill>
            <a:srgbClr val="DEBBFF">
              <a:alpha val="100000"/>
            </a:srgbClr>
          </a:solidFill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8288000" cy="952351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1346200" y="203168"/>
            <a:ext cx="2286000" cy="533317"/>
          </a:xfrm>
          <a:prstGeom prst="roundRect">
            <a:avLst>
              <a:gd name="adj" fmla="val 96015"/>
            </a:avLst>
          </a:prstGeom>
          <a:solidFill>
            <a:srgbClr val="DEBBFF">
              <a:alpha val="100000"/>
            </a:srgbClr>
          </a:solidFill>
          <a:ln/>
          <a:effectLst>
            <a:outerShdw blurRad="50800" dist="50800" dir="5400000" algn="bl" rotWithShape="0">
              <a:srgbClr val="000000">
                <a:alpha val="25000"/>
              </a:srgbClr>
            </a:outerShdw>
          </a:effectLst>
        </p:spPr>
      </p:sp>
      <p:pic>
        <p:nvPicPr>
          <p:cNvPr id="5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952500" cy="952351"/>
          </a:xfrm>
          <a:prstGeom prst="rect">
            <a:avLst/>
          </a:prstGeom>
        </p:spPr>
      </p:pic>
      <p:pic>
        <p:nvPicPr>
          <p:cNvPr id="6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068800" y="101584"/>
            <a:ext cx="723900" cy="72378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006600" y="228564"/>
            <a:ext cx="1100667" cy="643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020202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Back</a:t>
            </a:r>
            <a:endParaRPr lang="en-US" sz="3200" dirty="0"/>
          </a:p>
        </p:txBody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300" y="1498366"/>
            <a:ext cx="17170400" cy="9383834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0000" y="11186952"/>
            <a:ext cx="3035300" cy="1384084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8089900" y="11453610"/>
            <a:ext cx="2336800" cy="96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000000">
                    <a:alpha val="100000"/>
                  </a:srgbClr>
                </a:solidFill>
                <a:latin typeface="Readex Pro Medium" pitchFamily="34" charset="0"/>
                <a:ea typeface="Readex Pro Medium" pitchFamily="34" charset="-122"/>
                <a:cs typeface="Readex Pro Medium" pitchFamily="34" charset="-120"/>
              </a:rPr>
              <a:t>Submit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280</Words>
  <Application>Microsoft Office PowerPoint</Application>
  <PresentationFormat>Custom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Readex Pro Medium</vt:lpstr>
      <vt:lpstr>Readex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Krishraj Jadeja</cp:lastModifiedBy>
  <cp:revision>2</cp:revision>
  <dcterms:created xsi:type="dcterms:W3CDTF">2025-02-10T12:51:58Z</dcterms:created>
  <dcterms:modified xsi:type="dcterms:W3CDTF">2025-02-10T12:55:30Z</dcterms:modified>
</cp:coreProperties>
</file>