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87" r:id="rId4"/>
    <p:sldId id="294" r:id="rId5"/>
    <p:sldId id="293" r:id="rId6"/>
    <p:sldId id="288" r:id="rId7"/>
    <p:sldId id="290" r:id="rId8"/>
    <p:sldId id="289" r:id="rId9"/>
    <p:sldId id="265" r:id="rId10"/>
    <p:sldId id="291" r:id="rId11"/>
    <p:sldId id="274" r:id="rId12"/>
    <p:sldId id="278" r:id="rId13"/>
    <p:sldId id="282" r:id="rId14"/>
    <p:sldId id="280" r:id="rId15"/>
    <p:sldId id="258" r:id="rId16"/>
    <p:sldId id="292" r:id="rId17"/>
    <p:sldId id="261" r:id="rId18"/>
    <p:sldId id="285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D76213"/>
    <a:srgbClr val="31194B"/>
    <a:srgbClr val="FF1D1D"/>
    <a:srgbClr val="000000"/>
    <a:srgbClr val="4C8173"/>
    <a:srgbClr val="5B8F82"/>
    <a:srgbClr val="B4D0C0"/>
    <a:srgbClr val="71A396"/>
    <a:srgbClr val="89B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14453EA-CC0B-40FB-A5E8-EB28C7234EB0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49C827E-ACE5-4552-A21E-0C063315E23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602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53EA-CC0B-40FB-A5E8-EB28C7234EB0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827E-ACE5-4552-A21E-0C063315E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2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53EA-CC0B-40FB-A5E8-EB28C7234EB0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827E-ACE5-4552-A21E-0C063315E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8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53EA-CC0B-40FB-A5E8-EB28C7234EB0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827E-ACE5-4552-A21E-0C063315E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14453EA-CC0B-40FB-A5E8-EB28C7234EB0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49C827E-ACE5-4552-A21E-0C063315E23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93305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53EA-CC0B-40FB-A5E8-EB28C7234EB0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827E-ACE5-4552-A21E-0C063315E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4948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53EA-CC0B-40FB-A5E8-EB28C7234EB0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827E-ACE5-4552-A21E-0C063315E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754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53EA-CC0B-40FB-A5E8-EB28C7234EB0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827E-ACE5-4552-A21E-0C063315E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9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53EA-CC0B-40FB-A5E8-EB28C7234EB0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827E-ACE5-4552-A21E-0C063315E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1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14453EA-CC0B-40FB-A5E8-EB28C7234EB0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49C827E-ACE5-4552-A21E-0C063315E23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56976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14453EA-CC0B-40FB-A5E8-EB28C7234EB0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49C827E-ACE5-4552-A21E-0C063315E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0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14453EA-CC0B-40FB-A5E8-EB28C7234EB0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49C827E-ACE5-4552-A21E-0C063315E23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990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.google.com/store/apps/details?id=com.ketchapp.donttouchthespik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05EC83-00B3-4793-AAB7-EB4CC38D23D2}"/>
              </a:ext>
            </a:extLst>
          </p:cNvPr>
          <p:cNvSpPr txBox="1"/>
          <p:nvPr/>
        </p:nvSpPr>
        <p:spPr>
          <a:xfrm>
            <a:off x="8389210" y="5245042"/>
            <a:ext cx="3350149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Jaden Ji Hong Ahn</a:t>
            </a:r>
          </a:p>
          <a:p>
            <a:pPr algn="ctr"/>
            <a:endParaRPr lang="en-US" dirty="0"/>
          </a:p>
          <a:p>
            <a:pPr algn="ctr"/>
            <a:r>
              <a:rPr lang="en-US" i="1" dirty="0"/>
              <a:t>As a Final Project for PROG2370:</a:t>
            </a:r>
          </a:p>
          <a:p>
            <a:pPr algn="ctr"/>
            <a:r>
              <a:rPr lang="en-US" i="1" dirty="0"/>
              <a:t>Object Oriented Game Programming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A9FC20E-7A1C-43B5-97F6-CF05C4DC1B63}"/>
              </a:ext>
            </a:extLst>
          </p:cNvPr>
          <p:cNvGrpSpPr/>
          <p:nvPr/>
        </p:nvGrpSpPr>
        <p:grpSpPr>
          <a:xfrm>
            <a:off x="2355980" y="1221625"/>
            <a:ext cx="7750045" cy="3246835"/>
            <a:chOff x="2355980" y="1221625"/>
            <a:chExt cx="7750045" cy="324683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52DCD5B-BD94-4739-9421-891BF3770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8937" y="1221625"/>
              <a:ext cx="3246835" cy="324683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8EDD61F-4DBA-4F75-9D94-D76E5A9E3825}"/>
                </a:ext>
              </a:extLst>
            </p:cNvPr>
            <p:cNvSpPr/>
            <p:nvPr/>
          </p:nvSpPr>
          <p:spPr>
            <a:xfrm>
              <a:off x="2355980" y="2771345"/>
              <a:ext cx="7750045" cy="160533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Triangle">
                <a:avLst/>
              </a:prstTxWarp>
              <a:spAutoFit/>
            </a:bodyPr>
            <a:lstStyle/>
            <a:p>
              <a:pPr algn="ctr"/>
              <a:r>
                <a:rPr lang="en-US" sz="72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  <a:reflection blurRad="6350" stA="50000" endA="300" endPos="50000" dist="29997" dir="5400000" sy="-100000" algn="bl" rotWithShape="0"/>
                  </a:effectLst>
                </a:rPr>
                <a:t>AVIAN WAR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DFB4F33-D099-4EC7-BDF5-1A77686D7BF1}"/>
                </a:ext>
              </a:extLst>
            </p:cNvPr>
            <p:cNvSpPr/>
            <p:nvPr/>
          </p:nvSpPr>
          <p:spPr>
            <a:xfrm>
              <a:off x="2493777" y="1644713"/>
              <a:ext cx="7204445" cy="12003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72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Impact (Headings)"/>
                </a:rPr>
                <a:t>CAPTAIN </a:t>
              </a:r>
              <a:r>
                <a:rPr lang="en-US" sz="6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Impact (Headings)"/>
                </a:rPr>
                <a:t>AMERICA</a:t>
              </a:r>
              <a:endParaRPr lang="en-US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Impact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459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922763F7-2415-4CFD-A968-B6B0604BB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CA" dirty="0"/>
              <a:t>background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B5C421D-98C2-45BB-A5D5-F86F735872D6}"/>
              </a:ext>
            </a:extLst>
          </p:cNvPr>
          <p:cNvGrpSpPr/>
          <p:nvPr/>
        </p:nvGrpSpPr>
        <p:grpSpPr>
          <a:xfrm>
            <a:off x="3123844" y="1159459"/>
            <a:ext cx="7301919" cy="5472531"/>
            <a:chOff x="3123844" y="1159459"/>
            <a:chExt cx="7301919" cy="54725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92091C-1EAC-4519-8D5B-372D4BD1198A}"/>
                </a:ext>
              </a:extLst>
            </p:cNvPr>
            <p:cNvSpPr/>
            <p:nvPr/>
          </p:nvSpPr>
          <p:spPr>
            <a:xfrm>
              <a:off x="3123844" y="1159459"/>
              <a:ext cx="7296708" cy="54725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1E717E-A12B-4C5E-B973-37EFAB4CAC1A}"/>
                </a:ext>
              </a:extLst>
            </p:cNvPr>
            <p:cNvGrpSpPr/>
            <p:nvPr/>
          </p:nvGrpSpPr>
          <p:grpSpPr>
            <a:xfrm>
              <a:off x="3127465" y="5624830"/>
              <a:ext cx="7298298" cy="1002216"/>
              <a:chOff x="3127465" y="5624830"/>
              <a:chExt cx="7298298" cy="1002216"/>
            </a:xfrm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44E95A9A-0C4F-479C-8F48-8627FBE2047A}"/>
                  </a:ext>
                </a:extLst>
              </p:cNvPr>
              <p:cNvSpPr/>
              <p:nvPr/>
            </p:nvSpPr>
            <p:spPr>
              <a:xfrm>
                <a:off x="5183541" y="5624830"/>
                <a:ext cx="4559710" cy="998492"/>
              </a:xfrm>
              <a:custGeom>
                <a:avLst/>
                <a:gdLst>
                  <a:gd name="connsiteX0" fmla="*/ 2279855 w 4559710"/>
                  <a:gd name="connsiteY0" fmla="*/ 0 h 998492"/>
                  <a:gd name="connsiteX1" fmla="*/ 4559710 w 4559710"/>
                  <a:gd name="connsiteY1" fmla="*/ 998492 h 998492"/>
                  <a:gd name="connsiteX2" fmla="*/ 0 w 4559710"/>
                  <a:gd name="connsiteY2" fmla="*/ 998492 h 998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59710" h="998492">
                    <a:moveTo>
                      <a:pt x="2279855" y="0"/>
                    </a:moveTo>
                    <a:lnTo>
                      <a:pt x="4559710" y="998492"/>
                    </a:lnTo>
                    <a:lnTo>
                      <a:pt x="0" y="998492"/>
                    </a:lnTo>
                    <a:close/>
                  </a:path>
                </a:pathLst>
              </a:custGeom>
              <a:solidFill>
                <a:srgbClr val="B4D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74184CF3-440E-48AA-AD79-AA72746B5781}"/>
                  </a:ext>
                </a:extLst>
              </p:cNvPr>
              <p:cNvSpPr/>
              <p:nvPr/>
            </p:nvSpPr>
            <p:spPr>
              <a:xfrm>
                <a:off x="3364218" y="5691085"/>
                <a:ext cx="4679182" cy="914370"/>
              </a:xfrm>
              <a:prstGeom prst="triangle">
                <a:avLst/>
              </a:prstGeom>
              <a:solidFill>
                <a:srgbClr val="5B8F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14731A07-C23F-4F88-8A1B-1C181CA7E6FE}"/>
                  </a:ext>
                </a:extLst>
              </p:cNvPr>
              <p:cNvSpPr/>
              <p:nvPr/>
            </p:nvSpPr>
            <p:spPr>
              <a:xfrm>
                <a:off x="3127465" y="5857474"/>
                <a:ext cx="3566371" cy="769572"/>
              </a:xfrm>
              <a:custGeom>
                <a:avLst/>
                <a:gdLst>
                  <a:gd name="connsiteX0" fmla="*/ 1327635 w 3566371"/>
                  <a:gd name="connsiteY0" fmla="*/ 0 h 769572"/>
                  <a:gd name="connsiteX1" fmla="*/ 3566371 w 3566371"/>
                  <a:gd name="connsiteY1" fmla="*/ 769572 h 769572"/>
                  <a:gd name="connsiteX2" fmla="*/ 0 w 3566371"/>
                  <a:gd name="connsiteY2" fmla="*/ 769572 h 769572"/>
                  <a:gd name="connsiteX3" fmla="*/ 0 w 3566371"/>
                  <a:gd name="connsiteY3" fmla="*/ 456379 h 76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6371" h="769572">
                    <a:moveTo>
                      <a:pt x="1327635" y="0"/>
                    </a:moveTo>
                    <a:lnTo>
                      <a:pt x="3566371" y="769572"/>
                    </a:lnTo>
                    <a:lnTo>
                      <a:pt x="0" y="769572"/>
                    </a:lnTo>
                    <a:lnTo>
                      <a:pt x="0" y="456379"/>
                    </a:lnTo>
                    <a:close/>
                  </a:path>
                </a:pathLst>
              </a:custGeom>
              <a:solidFill>
                <a:srgbClr val="4C81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88842DB1-C1CC-4A0E-B193-CC72FA8724B1}"/>
                  </a:ext>
                </a:extLst>
              </p:cNvPr>
              <p:cNvSpPr/>
              <p:nvPr/>
            </p:nvSpPr>
            <p:spPr>
              <a:xfrm>
                <a:off x="6199887" y="5856683"/>
                <a:ext cx="4225876" cy="769572"/>
              </a:xfrm>
              <a:custGeom>
                <a:avLst/>
                <a:gdLst>
                  <a:gd name="connsiteX0" fmla="*/ 2238736 w 4225876"/>
                  <a:gd name="connsiteY0" fmla="*/ 0 h 769572"/>
                  <a:gd name="connsiteX1" fmla="*/ 4225876 w 4225876"/>
                  <a:gd name="connsiteY1" fmla="*/ 683085 h 769572"/>
                  <a:gd name="connsiteX2" fmla="*/ 4225876 w 4225876"/>
                  <a:gd name="connsiteY2" fmla="*/ 769572 h 769572"/>
                  <a:gd name="connsiteX3" fmla="*/ 0 w 4225876"/>
                  <a:gd name="connsiteY3" fmla="*/ 769572 h 76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25876" h="769572">
                    <a:moveTo>
                      <a:pt x="2238736" y="0"/>
                    </a:moveTo>
                    <a:lnTo>
                      <a:pt x="4225876" y="683085"/>
                    </a:lnTo>
                    <a:lnTo>
                      <a:pt x="4225876" y="769572"/>
                    </a:lnTo>
                    <a:lnTo>
                      <a:pt x="0" y="769572"/>
                    </a:lnTo>
                    <a:close/>
                  </a:path>
                </a:pathLst>
              </a:custGeom>
              <a:solidFill>
                <a:srgbClr val="4C81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6E3A1C82-A3FB-4443-93D2-670D41A4C1B6}"/>
                  </a:ext>
                </a:extLst>
              </p:cNvPr>
              <p:cNvSpPr/>
              <p:nvPr/>
            </p:nvSpPr>
            <p:spPr>
              <a:xfrm>
                <a:off x="3911124" y="5834150"/>
                <a:ext cx="64170" cy="268036"/>
              </a:xfrm>
              <a:prstGeom prst="triangle">
                <a:avLst/>
              </a:prstGeom>
              <a:solidFill>
                <a:srgbClr val="4C81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F6894F69-110E-445D-AC09-DAF6838D9265}"/>
                  </a:ext>
                </a:extLst>
              </p:cNvPr>
              <p:cNvSpPr/>
              <p:nvPr/>
            </p:nvSpPr>
            <p:spPr>
              <a:xfrm>
                <a:off x="4218349" y="5740549"/>
                <a:ext cx="64170" cy="268036"/>
              </a:xfrm>
              <a:prstGeom prst="triangle">
                <a:avLst/>
              </a:prstGeom>
              <a:solidFill>
                <a:srgbClr val="4C81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04A2EEF6-492A-4BE8-8CC5-6D4576BEF0F6}"/>
                  </a:ext>
                </a:extLst>
              </p:cNvPr>
              <p:cNvSpPr/>
              <p:nvPr/>
            </p:nvSpPr>
            <p:spPr>
              <a:xfrm>
                <a:off x="4762776" y="5831192"/>
                <a:ext cx="64170" cy="268036"/>
              </a:xfrm>
              <a:prstGeom prst="triangle">
                <a:avLst/>
              </a:prstGeom>
              <a:solidFill>
                <a:srgbClr val="4C81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id="{1EAE6BCC-D833-4C9F-84DA-0D71D6F062FA}"/>
                  </a:ext>
                </a:extLst>
              </p:cNvPr>
              <p:cNvSpPr/>
              <p:nvPr/>
            </p:nvSpPr>
            <p:spPr>
              <a:xfrm>
                <a:off x="6926524" y="6212148"/>
                <a:ext cx="64170" cy="268036"/>
              </a:xfrm>
              <a:prstGeom prst="triangle">
                <a:avLst/>
              </a:prstGeom>
              <a:solidFill>
                <a:srgbClr val="4C81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F71F348C-3804-4FA6-A2E6-FDBD499F6103}"/>
                  </a:ext>
                </a:extLst>
              </p:cNvPr>
              <p:cNvSpPr/>
              <p:nvPr/>
            </p:nvSpPr>
            <p:spPr>
              <a:xfrm>
                <a:off x="7198983" y="6053430"/>
                <a:ext cx="64170" cy="268036"/>
              </a:xfrm>
              <a:prstGeom prst="triangle">
                <a:avLst/>
              </a:prstGeom>
              <a:solidFill>
                <a:srgbClr val="4C81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CADD7874-E22A-4FF3-9D83-3292D90B54D2}"/>
                  </a:ext>
                </a:extLst>
              </p:cNvPr>
              <p:cNvSpPr/>
              <p:nvPr/>
            </p:nvSpPr>
            <p:spPr>
              <a:xfrm>
                <a:off x="7992263" y="5790223"/>
                <a:ext cx="64170" cy="268036"/>
              </a:xfrm>
              <a:prstGeom prst="triangle">
                <a:avLst/>
              </a:prstGeom>
              <a:solidFill>
                <a:srgbClr val="4C81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Isosceles Triangle 106">
                <a:extLst>
                  <a:ext uri="{FF2B5EF4-FFF2-40B4-BE49-F238E27FC236}">
                    <a16:creationId xmlns:a16="http://schemas.microsoft.com/office/drawing/2014/main" id="{EE68A472-6380-4013-9309-ED5A12A10F83}"/>
                  </a:ext>
                </a:extLst>
              </p:cNvPr>
              <p:cNvSpPr/>
              <p:nvPr/>
            </p:nvSpPr>
            <p:spPr>
              <a:xfrm>
                <a:off x="8661711" y="5708465"/>
                <a:ext cx="64170" cy="268036"/>
              </a:xfrm>
              <a:prstGeom prst="triangle">
                <a:avLst/>
              </a:prstGeom>
              <a:solidFill>
                <a:srgbClr val="4C81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Isosceles Triangle 107">
                <a:extLst>
                  <a:ext uri="{FF2B5EF4-FFF2-40B4-BE49-F238E27FC236}">
                    <a16:creationId xmlns:a16="http://schemas.microsoft.com/office/drawing/2014/main" id="{881DD210-258C-4958-AED6-D0D688B8BD0C}"/>
                  </a:ext>
                </a:extLst>
              </p:cNvPr>
              <p:cNvSpPr/>
              <p:nvPr/>
            </p:nvSpPr>
            <p:spPr>
              <a:xfrm>
                <a:off x="9200264" y="5947657"/>
                <a:ext cx="64170" cy="268036"/>
              </a:xfrm>
              <a:prstGeom prst="triangle">
                <a:avLst/>
              </a:prstGeom>
              <a:solidFill>
                <a:srgbClr val="4C81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8B900AB4-E509-4ECD-BC96-84ED1EFA1CF7}"/>
                  </a:ext>
                </a:extLst>
              </p:cNvPr>
              <p:cNvSpPr/>
              <p:nvPr/>
            </p:nvSpPr>
            <p:spPr>
              <a:xfrm>
                <a:off x="5553016" y="6163298"/>
                <a:ext cx="64170" cy="268036"/>
              </a:xfrm>
              <a:prstGeom prst="triangle">
                <a:avLst/>
              </a:prstGeom>
              <a:solidFill>
                <a:srgbClr val="4C81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Isosceles Triangle 109">
                <a:extLst>
                  <a:ext uri="{FF2B5EF4-FFF2-40B4-BE49-F238E27FC236}">
                    <a16:creationId xmlns:a16="http://schemas.microsoft.com/office/drawing/2014/main" id="{D11FEB9B-3516-450D-9EB4-99A0ABEAFCC1}"/>
                  </a:ext>
                </a:extLst>
              </p:cNvPr>
              <p:cNvSpPr/>
              <p:nvPr/>
            </p:nvSpPr>
            <p:spPr>
              <a:xfrm>
                <a:off x="5090899" y="5921040"/>
                <a:ext cx="64170" cy="268036"/>
              </a:xfrm>
              <a:prstGeom prst="triangle">
                <a:avLst/>
              </a:prstGeom>
              <a:solidFill>
                <a:srgbClr val="4C81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Isosceles Triangle 116">
                <a:extLst>
                  <a:ext uri="{FF2B5EF4-FFF2-40B4-BE49-F238E27FC236}">
                    <a16:creationId xmlns:a16="http://schemas.microsoft.com/office/drawing/2014/main" id="{A462AA12-4683-4E6A-8C71-693A2372F5CB}"/>
                  </a:ext>
                </a:extLst>
              </p:cNvPr>
              <p:cNvSpPr/>
              <p:nvPr/>
            </p:nvSpPr>
            <p:spPr>
              <a:xfrm>
                <a:off x="3801598" y="5874567"/>
                <a:ext cx="97519" cy="268036"/>
              </a:xfrm>
              <a:prstGeom prst="triangle">
                <a:avLst/>
              </a:prstGeom>
              <a:solidFill>
                <a:srgbClr val="4C81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Isosceles Triangle 117">
                <a:extLst>
                  <a:ext uri="{FF2B5EF4-FFF2-40B4-BE49-F238E27FC236}">
                    <a16:creationId xmlns:a16="http://schemas.microsoft.com/office/drawing/2014/main" id="{95B64E60-6A27-4B8A-945A-65F20C653DC0}"/>
                  </a:ext>
                </a:extLst>
              </p:cNvPr>
              <p:cNvSpPr/>
              <p:nvPr/>
            </p:nvSpPr>
            <p:spPr>
              <a:xfrm>
                <a:off x="3649301" y="5979790"/>
                <a:ext cx="97519" cy="268036"/>
              </a:xfrm>
              <a:prstGeom prst="triangle">
                <a:avLst/>
              </a:prstGeom>
              <a:solidFill>
                <a:srgbClr val="4C81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Isosceles Triangle 118">
                <a:extLst>
                  <a:ext uri="{FF2B5EF4-FFF2-40B4-BE49-F238E27FC236}">
                    <a16:creationId xmlns:a16="http://schemas.microsoft.com/office/drawing/2014/main" id="{C41B671F-A80F-484A-B937-64819D03A16E}"/>
                  </a:ext>
                </a:extLst>
              </p:cNvPr>
              <p:cNvSpPr/>
              <p:nvPr/>
            </p:nvSpPr>
            <p:spPr>
              <a:xfrm>
                <a:off x="3553318" y="6024791"/>
                <a:ext cx="71046" cy="268036"/>
              </a:xfrm>
              <a:prstGeom prst="triangle">
                <a:avLst/>
              </a:prstGeom>
              <a:solidFill>
                <a:srgbClr val="4C81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Isosceles Triangle 119">
                <a:extLst>
                  <a:ext uri="{FF2B5EF4-FFF2-40B4-BE49-F238E27FC236}">
                    <a16:creationId xmlns:a16="http://schemas.microsoft.com/office/drawing/2014/main" id="{5B1162DF-D86D-408B-B484-5DF307BFEA22}"/>
                  </a:ext>
                </a:extLst>
              </p:cNvPr>
              <p:cNvSpPr/>
              <p:nvPr/>
            </p:nvSpPr>
            <p:spPr>
              <a:xfrm>
                <a:off x="3381362" y="6124076"/>
                <a:ext cx="71046" cy="268036"/>
              </a:xfrm>
              <a:prstGeom prst="triangle">
                <a:avLst/>
              </a:prstGeom>
              <a:solidFill>
                <a:srgbClr val="4C81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Isosceles Triangle 120">
                <a:extLst>
                  <a:ext uri="{FF2B5EF4-FFF2-40B4-BE49-F238E27FC236}">
                    <a16:creationId xmlns:a16="http://schemas.microsoft.com/office/drawing/2014/main" id="{C354A628-8FC8-40AB-9112-BD573100C2CC}"/>
                  </a:ext>
                </a:extLst>
              </p:cNvPr>
              <p:cNvSpPr/>
              <p:nvPr/>
            </p:nvSpPr>
            <p:spPr>
              <a:xfrm>
                <a:off x="3142817" y="6140434"/>
                <a:ext cx="71046" cy="268036"/>
              </a:xfrm>
              <a:prstGeom prst="triangle">
                <a:avLst/>
              </a:prstGeom>
              <a:solidFill>
                <a:srgbClr val="4C81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Isosceles Triangle 121">
                <a:extLst>
                  <a:ext uri="{FF2B5EF4-FFF2-40B4-BE49-F238E27FC236}">
                    <a16:creationId xmlns:a16="http://schemas.microsoft.com/office/drawing/2014/main" id="{979A2412-FB6F-47C8-BFDD-56566D7BCE20}"/>
                  </a:ext>
                </a:extLst>
              </p:cNvPr>
              <p:cNvSpPr/>
              <p:nvPr/>
            </p:nvSpPr>
            <p:spPr>
              <a:xfrm>
                <a:off x="7032466" y="6107451"/>
                <a:ext cx="108583" cy="268036"/>
              </a:xfrm>
              <a:prstGeom prst="triangle">
                <a:avLst/>
              </a:prstGeom>
              <a:solidFill>
                <a:srgbClr val="4C81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Isosceles Triangle 122">
                <a:extLst>
                  <a:ext uri="{FF2B5EF4-FFF2-40B4-BE49-F238E27FC236}">
                    <a16:creationId xmlns:a16="http://schemas.microsoft.com/office/drawing/2014/main" id="{8D79B66D-4E4B-4AE6-9B2B-B4B93A1CD9C9}"/>
                  </a:ext>
                </a:extLst>
              </p:cNvPr>
              <p:cNvSpPr/>
              <p:nvPr/>
            </p:nvSpPr>
            <p:spPr>
              <a:xfrm>
                <a:off x="6828644" y="6194281"/>
                <a:ext cx="108583" cy="268036"/>
              </a:xfrm>
              <a:prstGeom prst="triangle">
                <a:avLst/>
              </a:prstGeom>
              <a:solidFill>
                <a:srgbClr val="4C81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Isosceles Triangle 123">
                <a:extLst>
                  <a:ext uri="{FF2B5EF4-FFF2-40B4-BE49-F238E27FC236}">
                    <a16:creationId xmlns:a16="http://schemas.microsoft.com/office/drawing/2014/main" id="{F3E19A63-10A1-4A9D-BBC5-E212E7846F8A}"/>
                  </a:ext>
                </a:extLst>
              </p:cNvPr>
              <p:cNvSpPr/>
              <p:nvPr/>
            </p:nvSpPr>
            <p:spPr>
              <a:xfrm>
                <a:off x="6604923" y="6347973"/>
                <a:ext cx="76768" cy="268036"/>
              </a:xfrm>
              <a:prstGeom prst="triangle">
                <a:avLst/>
              </a:prstGeom>
              <a:solidFill>
                <a:srgbClr val="4C81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Isosceles Triangle 124">
                <a:extLst>
                  <a:ext uri="{FF2B5EF4-FFF2-40B4-BE49-F238E27FC236}">
                    <a16:creationId xmlns:a16="http://schemas.microsoft.com/office/drawing/2014/main" id="{040558B8-E4B1-45E7-BCCD-F1D228EC60E3}"/>
                  </a:ext>
                </a:extLst>
              </p:cNvPr>
              <p:cNvSpPr/>
              <p:nvPr/>
            </p:nvSpPr>
            <p:spPr>
              <a:xfrm>
                <a:off x="7598179" y="6012886"/>
                <a:ext cx="76768" cy="268036"/>
              </a:xfrm>
              <a:prstGeom prst="triangle">
                <a:avLst/>
              </a:prstGeom>
              <a:solidFill>
                <a:srgbClr val="4C81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Star: 32 Points 82">
              <a:extLst>
                <a:ext uri="{FF2B5EF4-FFF2-40B4-BE49-F238E27FC236}">
                  <a16:creationId xmlns:a16="http://schemas.microsoft.com/office/drawing/2014/main" id="{F29DAD26-C616-4BE8-82B7-8A181F477BA6}"/>
                </a:ext>
              </a:extLst>
            </p:cNvPr>
            <p:cNvSpPr/>
            <p:nvPr/>
          </p:nvSpPr>
          <p:spPr>
            <a:xfrm>
              <a:off x="3422078" y="1239727"/>
              <a:ext cx="1677336" cy="1677336"/>
            </a:xfrm>
            <a:prstGeom prst="star32">
              <a:avLst>
                <a:gd name="adj" fmla="val 4268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5591475-9D8C-4531-B728-AA7E5B2E33C5}"/>
                </a:ext>
              </a:extLst>
            </p:cNvPr>
            <p:cNvGrpSpPr/>
            <p:nvPr/>
          </p:nvGrpSpPr>
          <p:grpSpPr>
            <a:xfrm>
              <a:off x="3372171" y="1226356"/>
              <a:ext cx="6998716" cy="2455206"/>
              <a:chOff x="3372171" y="1226356"/>
              <a:chExt cx="6998716" cy="2455206"/>
            </a:xfrm>
          </p:grpSpPr>
          <p:sp>
            <p:nvSpPr>
              <p:cNvPr id="2" name="Cloud 1">
                <a:extLst>
                  <a:ext uri="{FF2B5EF4-FFF2-40B4-BE49-F238E27FC236}">
                    <a16:creationId xmlns:a16="http://schemas.microsoft.com/office/drawing/2014/main" id="{6A468694-F4E1-4770-BECB-83B36E0A0958}"/>
                  </a:ext>
                </a:extLst>
              </p:cNvPr>
              <p:cNvSpPr/>
              <p:nvPr/>
            </p:nvSpPr>
            <p:spPr>
              <a:xfrm>
                <a:off x="7992263" y="1226356"/>
                <a:ext cx="2378624" cy="1554483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Cloud 29">
                <a:extLst>
                  <a:ext uri="{FF2B5EF4-FFF2-40B4-BE49-F238E27FC236}">
                    <a16:creationId xmlns:a16="http://schemas.microsoft.com/office/drawing/2014/main" id="{2F92A455-FB1F-427D-AFD7-AF001F930CD1}"/>
                  </a:ext>
                </a:extLst>
              </p:cNvPr>
              <p:cNvSpPr/>
              <p:nvPr/>
            </p:nvSpPr>
            <p:spPr>
              <a:xfrm>
                <a:off x="4663272" y="2639017"/>
                <a:ext cx="1595272" cy="1042545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Cloud 30">
                <a:extLst>
                  <a:ext uri="{FF2B5EF4-FFF2-40B4-BE49-F238E27FC236}">
                    <a16:creationId xmlns:a16="http://schemas.microsoft.com/office/drawing/2014/main" id="{7132B6FB-B84D-4443-9E0C-A3C3B46756BF}"/>
                  </a:ext>
                </a:extLst>
              </p:cNvPr>
              <p:cNvSpPr/>
              <p:nvPr/>
            </p:nvSpPr>
            <p:spPr>
              <a:xfrm>
                <a:off x="3372171" y="1774685"/>
                <a:ext cx="852754" cy="557294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059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922763F7-2415-4CFD-A968-B6B0604BB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CA" dirty="0"/>
              <a:t>background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4A55C5-C231-4255-880B-FC31B329B7F8}"/>
              </a:ext>
            </a:extLst>
          </p:cNvPr>
          <p:cNvGrpSpPr/>
          <p:nvPr/>
        </p:nvGrpSpPr>
        <p:grpSpPr>
          <a:xfrm>
            <a:off x="2247342" y="5302730"/>
            <a:ext cx="8135202" cy="1214837"/>
            <a:chOff x="2267298" y="5441786"/>
            <a:chExt cx="8135202" cy="1214837"/>
          </a:xfrm>
        </p:grpSpPr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6E3A1C82-A3FB-4443-93D2-670D41A4C1B6}"/>
                </a:ext>
              </a:extLst>
            </p:cNvPr>
            <p:cNvSpPr/>
            <p:nvPr/>
          </p:nvSpPr>
          <p:spPr>
            <a:xfrm>
              <a:off x="3911124" y="5834150"/>
              <a:ext cx="64170" cy="268036"/>
            </a:xfrm>
            <a:prstGeom prst="triangle">
              <a:avLst/>
            </a:prstGeom>
            <a:solidFill>
              <a:srgbClr val="4C81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F6894F69-110E-445D-AC09-DAF6838D9265}"/>
                </a:ext>
              </a:extLst>
            </p:cNvPr>
            <p:cNvSpPr/>
            <p:nvPr/>
          </p:nvSpPr>
          <p:spPr>
            <a:xfrm>
              <a:off x="4218349" y="5740549"/>
              <a:ext cx="64170" cy="268036"/>
            </a:xfrm>
            <a:prstGeom prst="triangle">
              <a:avLst/>
            </a:prstGeom>
            <a:solidFill>
              <a:srgbClr val="4C81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04A2EEF6-492A-4BE8-8CC5-6D4576BEF0F6}"/>
                </a:ext>
              </a:extLst>
            </p:cNvPr>
            <p:cNvSpPr/>
            <p:nvPr/>
          </p:nvSpPr>
          <p:spPr>
            <a:xfrm>
              <a:off x="4762776" y="5831192"/>
              <a:ext cx="64170" cy="268036"/>
            </a:xfrm>
            <a:prstGeom prst="triangle">
              <a:avLst/>
            </a:prstGeom>
            <a:solidFill>
              <a:srgbClr val="4C81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1EAE6BCC-D833-4C9F-84DA-0D71D6F062FA}"/>
                </a:ext>
              </a:extLst>
            </p:cNvPr>
            <p:cNvSpPr/>
            <p:nvPr/>
          </p:nvSpPr>
          <p:spPr>
            <a:xfrm>
              <a:off x="6926524" y="6055058"/>
              <a:ext cx="64170" cy="268036"/>
            </a:xfrm>
            <a:prstGeom prst="triangle">
              <a:avLst/>
            </a:prstGeom>
            <a:solidFill>
              <a:srgbClr val="4C81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F71F348C-3804-4FA6-A2E6-FDBD499F6103}"/>
                </a:ext>
              </a:extLst>
            </p:cNvPr>
            <p:cNvSpPr/>
            <p:nvPr/>
          </p:nvSpPr>
          <p:spPr>
            <a:xfrm>
              <a:off x="7198983" y="5896340"/>
              <a:ext cx="64170" cy="268036"/>
            </a:xfrm>
            <a:prstGeom prst="triangle">
              <a:avLst/>
            </a:prstGeom>
            <a:solidFill>
              <a:srgbClr val="4C81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CADD7874-E22A-4FF3-9D83-3292D90B54D2}"/>
                </a:ext>
              </a:extLst>
            </p:cNvPr>
            <p:cNvSpPr/>
            <p:nvPr/>
          </p:nvSpPr>
          <p:spPr>
            <a:xfrm>
              <a:off x="7992263" y="5441786"/>
              <a:ext cx="64170" cy="268036"/>
            </a:xfrm>
            <a:prstGeom prst="triangle">
              <a:avLst/>
            </a:prstGeom>
            <a:solidFill>
              <a:srgbClr val="4C81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EE68A472-6380-4013-9309-ED5A12A10F83}"/>
                </a:ext>
              </a:extLst>
            </p:cNvPr>
            <p:cNvSpPr/>
            <p:nvPr/>
          </p:nvSpPr>
          <p:spPr>
            <a:xfrm>
              <a:off x="8661711" y="5682325"/>
              <a:ext cx="64170" cy="268036"/>
            </a:xfrm>
            <a:prstGeom prst="triangle">
              <a:avLst/>
            </a:prstGeom>
            <a:solidFill>
              <a:srgbClr val="4C81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881DD210-258C-4958-AED6-D0D688B8BD0C}"/>
                </a:ext>
              </a:extLst>
            </p:cNvPr>
            <p:cNvSpPr/>
            <p:nvPr/>
          </p:nvSpPr>
          <p:spPr>
            <a:xfrm>
              <a:off x="9200264" y="5921517"/>
              <a:ext cx="64170" cy="268036"/>
            </a:xfrm>
            <a:prstGeom prst="triangle">
              <a:avLst/>
            </a:prstGeom>
            <a:solidFill>
              <a:srgbClr val="4C81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Isosceles Triangle 108">
              <a:extLst>
                <a:ext uri="{FF2B5EF4-FFF2-40B4-BE49-F238E27FC236}">
                  <a16:creationId xmlns:a16="http://schemas.microsoft.com/office/drawing/2014/main" id="{8B900AB4-E509-4ECD-BC96-84ED1EFA1CF7}"/>
                </a:ext>
              </a:extLst>
            </p:cNvPr>
            <p:cNvSpPr/>
            <p:nvPr/>
          </p:nvSpPr>
          <p:spPr>
            <a:xfrm>
              <a:off x="5553016" y="6163298"/>
              <a:ext cx="64170" cy="268036"/>
            </a:xfrm>
            <a:prstGeom prst="triangle">
              <a:avLst/>
            </a:prstGeom>
            <a:solidFill>
              <a:srgbClr val="4C81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D11FEB9B-3516-450D-9EB4-99A0ABEAFCC1}"/>
                </a:ext>
              </a:extLst>
            </p:cNvPr>
            <p:cNvSpPr/>
            <p:nvPr/>
          </p:nvSpPr>
          <p:spPr>
            <a:xfrm>
              <a:off x="5090899" y="5921040"/>
              <a:ext cx="64170" cy="268036"/>
            </a:xfrm>
            <a:prstGeom prst="triangle">
              <a:avLst/>
            </a:prstGeom>
            <a:solidFill>
              <a:srgbClr val="4C81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Isosceles Triangle 116">
              <a:extLst>
                <a:ext uri="{FF2B5EF4-FFF2-40B4-BE49-F238E27FC236}">
                  <a16:creationId xmlns:a16="http://schemas.microsoft.com/office/drawing/2014/main" id="{A462AA12-4683-4E6A-8C71-693A2372F5CB}"/>
                </a:ext>
              </a:extLst>
            </p:cNvPr>
            <p:cNvSpPr/>
            <p:nvPr/>
          </p:nvSpPr>
          <p:spPr>
            <a:xfrm>
              <a:off x="3801598" y="5874567"/>
              <a:ext cx="97519" cy="268036"/>
            </a:xfrm>
            <a:prstGeom prst="triangle">
              <a:avLst/>
            </a:prstGeom>
            <a:solidFill>
              <a:srgbClr val="4C81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Isosceles Triangle 117">
              <a:extLst>
                <a:ext uri="{FF2B5EF4-FFF2-40B4-BE49-F238E27FC236}">
                  <a16:creationId xmlns:a16="http://schemas.microsoft.com/office/drawing/2014/main" id="{95B64E60-6A27-4B8A-945A-65F20C653DC0}"/>
                </a:ext>
              </a:extLst>
            </p:cNvPr>
            <p:cNvSpPr/>
            <p:nvPr/>
          </p:nvSpPr>
          <p:spPr>
            <a:xfrm>
              <a:off x="3649301" y="5979790"/>
              <a:ext cx="97519" cy="268036"/>
            </a:xfrm>
            <a:prstGeom prst="triangle">
              <a:avLst/>
            </a:prstGeom>
            <a:solidFill>
              <a:srgbClr val="4C81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C41B671F-A80F-484A-B937-64819D03A16E}"/>
                </a:ext>
              </a:extLst>
            </p:cNvPr>
            <p:cNvSpPr/>
            <p:nvPr/>
          </p:nvSpPr>
          <p:spPr>
            <a:xfrm>
              <a:off x="3553318" y="6024791"/>
              <a:ext cx="71046" cy="268036"/>
            </a:xfrm>
            <a:prstGeom prst="triangle">
              <a:avLst/>
            </a:prstGeom>
            <a:solidFill>
              <a:srgbClr val="4C81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5B1162DF-D86D-408B-B484-5DF307BFEA22}"/>
                </a:ext>
              </a:extLst>
            </p:cNvPr>
            <p:cNvSpPr/>
            <p:nvPr/>
          </p:nvSpPr>
          <p:spPr>
            <a:xfrm>
              <a:off x="3381362" y="6124076"/>
              <a:ext cx="71046" cy="268036"/>
            </a:xfrm>
            <a:prstGeom prst="triangle">
              <a:avLst/>
            </a:prstGeom>
            <a:solidFill>
              <a:srgbClr val="4C81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>
              <a:extLst>
                <a:ext uri="{FF2B5EF4-FFF2-40B4-BE49-F238E27FC236}">
                  <a16:creationId xmlns:a16="http://schemas.microsoft.com/office/drawing/2014/main" id="{C354A628-8FC8-40AB-9112-BD573100C2CC}"/>
                </a:ext>
              </a:extLst>
            </p:cNvPr>
            <p:cNvSpPr/>
            <p:nvPr/>
          </p:nvSpPr>
          <p:spPr>
            <a:xfrm>
              <a:off x="3142817" y="6140434"/>
              <a:ext cx="71046" cy="268036"/>
            </a:xfrm>
            <a:prstGeom prst="triangle">
              <a:avLst/>
            </a:prstGeom>
            <a:solidFill>
              <a:srgbClr val="4C81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979A2412-FB6F-47C8-BFDD-56566D7BCE20}"/>
                </a:ext>
              </a:extLst>
            </p:cNvPr>
            <p:cNvSpPr/>
            <p:nvPr/>
          </p:nvSpPr>
          <p:spPr>
            <a:xfrm>
              <a:off x="7032466" y="5950361"/>
              <a:ext cx="108583" cy="268036"/>
            </a:xfrm>
            <a:prstGeom prst="triangle">
              <a:avLst/>
            </a:prstGeom>
            <a:solidFill>
              <a:srgbClr val="4C81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22">
              <a:extLst>
                <a:ext uri="{FF2B5EF4-FFF2-40B4-BE49-F238E27FC236}">
                  <a16:creationId xmlns:a16="http://schemas.microsoft.com/office/drawing/2014/main" id="{8D79B66D-4E4B-4AE6-9B2B-B4B93A1CD9C9}"/>
                </a:ext>
              </a:extLst>
            </p:cNvPr>
            <p:cNvSpPr/>
            <p:nvPr/>
          </p:nvSpPr>
          <p:spPr>
            <a:xfrm>
              <a:off x="6828644" y="6037191"/>
              <a:ext cx="108583" cy="268036"/>
            </a:xfrm>
            <a:prstGeom prst="triangle">
              <a:avLst/>
            </a:prstGeom>
            <a:solidFill>
              <a:srgbClr val="4C81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23">
              <a:extLst>
                <a:ext uri="{FF2B5EF4-FFF2-40B4-BE49-F238E27FC236}">
                  <a16:creationId xmlns:a16="http://schemas.microsoft.com/office/drawing/2014/main" id="{F3E19A63-10A1-4A9D-BBC5-E212E7846F8A}"/>
                </a:ext>
              </a:extLst>
            </p:cNvPr>
            <p:cNvSpPr/>
            <p:nvPr/>
          </p:nvSpPr>
          <p:spPr>
            <a:xfrm>
              <a:off x="6604923" y="6190883"/>
              <a:ext cx="76768" cy="268036"/>
            </a:xfrm>
            <a:prstGeom prst="triangle">
              <a:avLst/>
            </a:prstGeom>
            <a:solidFill>
              <a:srgbClr val="4C81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Isosceles Triangle 124">
              <a:extLst>
                <a:ext uri="{FF2B5EF4-FFF2-40B4-BE49-F238E27FC236}">
                  <a16:creationId xmlns:a16="http://schemas.microsoft.com/office/drawing/2014/main" id="{040558B8-E4B1-45E7-BCCD-F1D228EC60E3}"/>
                </a:ext>
              </a:extLst>
            </p:cNvPr>
            <p:cNvSpPr/>
            <p:nvPr/>
          </p:nvSpPr>
          <p:spPr>
            <a:xfrm>
              <a:off x="7598179" y="5664449"/>
              <a:ext cx="76768" cy="268036"/>
            </a:xfrm>
            <a:prstGeom prst="triangle">
              <a:avLst/>
            </a:prstGeom>
            <a:solidFill>
              <a:srgbClr val="4C81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12957FE2-80D4-413A-BD45-BC02FAA16AE1}"/>
                </a:ext>
              </a:extLst>
            </p:cNvPr>
            <p:cNvSpPr/>
            <p:nvPr/>
          </p:nvSpPr>
          <p:spPr>
            <a:xfrm>
              <a:off x="2267298" y="5887051"/>
              <a:ext cx="4390768" cy="769572"/>
            </a:xfrm>
            <a:prstGeom prst="triangle">
              <a:avLst/>
            </a:prstGeom>
            <a:solidFill>
              <a:srgbClr val="4C81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7390EF9D-4998-4C50-A1BB-A729543C3E2A}"/>
                </a:ext>
              </a:extLst>
            </p:cNvPr>
            <p:cNvSpPr/>
            <p:nvPr/>
          </p:nvSpPr>
          <p:spPr>
            <a:xfrm>
              <a:off x="6075902" y="5573170"/>
              <a:ext cx="4326598" cy="1081275"/>
            </a:xfrm>
            <a:prstGeom prst="triangle">
              <a:avLst>
                <a:gd name="adj" fmla="val 49437"/>
              </a:avLst>
            </a:prstGeom>
            <a:solidFill>
              <a:srgbClr val="4C81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E5CD02B9-8B40-4EC2-BBF9-8EDF303F6F44}"/>
              </a:ext>
            </a:extLst>
          </p:cNvPr>
          <p:cNvSpPr/>
          <p:nvPr/>
        </p:nvSpPr>
        <p:spPr>
          <a:xfrm>
            <a:off x="2247342" y="3968959"/>
            <a:ext cx="4679182" cy="838170"/>
          </a:xfrm>
          <a:custGeom>
            <a:avLst/>
            <a:gdLst>
              <a:gd name="connsiteX0" fmla="*/ 0 w 4679182"/>
              <a:gd name="connsiteY0" fmla="*/ 914370 h 914370"/>
              <a:gd name="connsiteX1" fmla="*/ 2339591 w 4679182"/>
              <a:gd name="connsiteY1" fmla="*/ 0 h 914370"/>
              <a:gd name="connsiteX2" fmla="*/ 4679182 w 4679182"/>
              <a:gd name="connsiteY2" fmla="*/ 914370 h 914370"/>
              <a:gd name="connsiteX3" fmla="*/ 0 w 4679182"/>
              <a:gd name="connsiteY3" fmla="*/ 914370 h 914370"/>
              <a:gd name="connsiteX0" fmla="*/ 0 w 4679182"/>
              <a:gd name="connsiteY0" fmla="*/ 838170 h 838170"/>
              <a:gd name="connsiteX1" fmla="*/ 1135631 w 4679182"/>
              <a:gd name="connsiteY1" fmla="*/ 0 h 838170"/>
              <a:gd name="connsiteX2" fmla="*/ 4679182 w 4679182"/>
              <a:gd name="connsiteY2" fmla="*/ 838170 h 838170"/>
              <a:gd name="connsiteX3" fmla="*/ 0 w 4679182"/>
              <a:gd name="connsiteY3" fmla="*/ 838170 h 838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9182" h="838170">
                <a:moveTo>
                  <a:pt x="0" y="838170"/>
                </a:moveTo>
                <a:lnTo>
                  <a:pt x="1135631" y="0"/>
                </a:lnTo>
                <a:lnTo>
                  <a:pt x="4679182" y="838170"/>
                </a:lnTo>
                <a:lnTo>
                  <a:pt x="0" y="838170"/>
                </a:lnTo>
                <a:close/>
              </a:path>
            </a:pathLst>
          </a:custGeom>
          <a:solidFill>
            <a:srgbClr val="5B8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7D06EDC5-CE74-4D83-9902-177BB20079A7}"/>
              </a:ext>
            </a:extLst>
          </p:cNvPr>
          <p:cNvSpPr/>
          <p:nvPr/>
        </p:nvSpPr>
        <p:spPr>
          <a:xfrm>
            <a:off x="5703362" y="3892759"/>
            <a:ext cx="4679182" cy="914370"/>
          </a:xfrm>
          <a:prstGeom prst="triangle">
            <a:avLst/>
          </a:prstGeom>
          <a:solidFill>
            <a:srgbClr val="5B8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3EF3ECC-8540-4F8B-8A55-D4A260A94872}"/>
              </a:ext>
            </a:extLst>
          </p:cNvPr>
          <p:cNvSpPr/>
          <p:nvPr/>
        </p:nvSpPr>
        <p:spPr>
          <a:xfrm>
            <a:off x="2248978" y="1783080"/>
            <a:ext cx="8133566" cy="1558894"/>
          </a:xfrm>
          <a:custGeom>
            <a:avLst/>
            <a:gdLst>
              <a:gd name="connsiteX0" fmla="*/ 2279855 w 4559710"/>
              <a:gd name="connsiteY0" fmla="*/ 0 h 998492"/>
              <a:gd name="connsiteX1" fmla="*/ 4559710 w 4559710"/>
              <a:gd name="connsiteY1" fmla="*/ 998492 h 998492"/>
              <a:gd name="connsiteX2" fmla="*/ 0 w 4559710"/>
              <a:gd name="connsiteY2" fmla="*/ 998492 h 998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9710" h="998492">
                <a:moveTo>
                  <a:pt x="2279855" y="0"/>
                </a:moveTo>
                <a:lnTo>
                  <a:pt x="4559710" y="998492"/>
                </a:lnTo>
                <a:lnTo>
                  <a:pt x="0" y="998492"/>
                </a:lnTo>
                <a:close/>
              </a:path>
            </a:pathLst>
          </a:custGeom>
          <a:solidFill>
            <a:srgbClr val="B4D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05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922763F7-2415-4CFD-A968-B6B0604BB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CA" dirty="0"/>
              <a:t>background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DAC69E-1EFC-4986-BAB8-A321E2E00FAD}"/>
              </a:ext>
            </a:extLst>
          </p:cNvPr>
          <p:cNvGrpSpPr/>
          <p:nvPr/>
        </p:nvGrpSpPr>
        <p:grpSpPr>
          <a:xfrm>
            <a:off x="3123844" y="1159459"/>
            <a:ext cx="7296708" cy="5472531"/>
            <a:chOff x="3123844" y="1159459"/>
            <a:chExt cx="7296708" cy="54725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92091C-1EAC-4519-8D5B-372D4BD1198A}"/>
                </a:ext>
              </a:extLst>
            </p:cNvPr>
            <p:cNvSpPr/>
            <p:nvPr/>
          </p:nvSpPr>
          <p:spPr>
            <a:xfrm>
              <a:off x="3123844" y="1159459"/>
              <a:ext cx="7296708" cy="547253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D91F833-B283-45E2-8D8C-E484746601F9}"/>
                </a:ext>
              </a:extLst>
            </p:cNvPr>
            <p:cNvGrpSpPr/>
            <p:nvPr/>
          </p:nvGrpSpPr>
          <p:grpSpPr>
            <a:xfrm>
              <a:off x="3324209" y="1255395"/>
              <a:ext cx="6512022" cy="1655378"/>
              <a:chOff x="3324209" y="1255395"/>
              <a:chExt cx="6512022" cy="1655378"/>
            </a:xfrm>
          </p:grpSpPr>
          <p:sp>
            <p:nvSpPr>
              <p:cNvPr id="2" name="Moon 1">
                <a:extLst>
                  <a:ext uri="{FF2B5EF4-FFF2-40B4-BE49-F238E27FC236}">
                    <a16:creationId xmlns:a16="http://schemas.microsoft.com/office/drawing/2014/main" id="{EF5A3784-515B-4D4C-8E16-A4B43DBC7ED4}"/>
                  </a:ext>
                </a:extLst>
              </p:cNvPr>
              <p:cNvSpPr/>
              <p:nvPr/>
            </p:nvSpPr>
            <p:spPr>
              <a:xfrm rot="18639538">
                <a:off x="3665232" y="1422091"/>
                <a:ext cx="870662" cy="1462810"/>
              </a:xfrm>
              <a:prstGeom prst="moon">
                <a:avLst>
                  <a:gd name="adj" fmla="val 69162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Star: 5 Points 2">
                <a:extLst>
                  <a:ext uri="{FF2B5EF4-FFF2-40B4-BE49-F238E27FC236}">
                    <a16:creationId xmlns:a16="http://schemas.microsoft.com/office/drawing/2014/main" id="{12170E00-4A9E-437A-90E3-18C8449929AC}"/>
                  </a:ext>
                </a:extLst>
              </p:cNvPr>
              <p:cNvSpPr/>
              <p:nvPr/>
            </p:nvSpPr>
            <p:spPr>
              <a:xfrm>
                <a:off x="4618947" y="1544288"/>
                <a:ext cx="101272" cy="101272"/>
              </a:xfrm>
              <a:prstGeom prst="star5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Star: 5 Points 66">
                <a:extLst>
                  <a:ext uri="{FF2B5EF4-FFF2-40B4-BE49-F238E27FC236}">
                    <a16:creationId xmlns:a16="http://schemas.microsoft.com/office/drawing/2014/main" id="{0688FDAD-709C-4AC7-A5BB-537321A46F6F}"/>
                  </a:ext>
                </a:extLst>
              </p:cNvPr>
              <p:cNvSpPr/>
              <p:nvPr/>
            </p:nvSpPr>
            <p:spPr>
              <a:xfrm>
                <a:off x="5715021" y="1998336"/>
                <a:ext cx="65943" cy="65943"/>
              </a:xfrm>
              <a:prstGeom prst="star5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Star: 5 Points 81">
                <a:extLst>
                  <a:ext uri="{FF2B5EF4-FFF2-40B4-BE49-F238E27FC236}">
                    <a16:creationId xmlns:a16="http://schemas.microsoft.com/office/drawing/2014/main" id="{87192C9D-1190-40BF-9035-8496FE16E37A}"/>
                  </a:ext>
                </a:extLst>
              </p:cNvPr>
              <p:cNvSpPr/>
              <p:nvPr/>
            </p:nvSpPr>
            <p:spPr>
              <a:xfrm>
                <a:off x="6601345" y="2402478"/>
                <a:ext cx="65943" cy="65943"/>
              </a:xfrm>
              <a:prstGeom prst="star5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Star: 5 Points 83">
                <a:extLst>
                  <a:ext uri="{FF2B5EF4-FFF2-40B4-BE49-F238E27FC236}">
                    <a16:creationId xmlns:a16="http://schemas.microsoft.com/office/drawing/2014/main" id="{B422D809-845C-4804-9070-E2C524FA59BF}"/>
                  </a:ext>
                </a:extLst>
              </p:cNvPr>
              <p:cNvSpPr/>
              <p:nvPr/>
            </p:nvSpPr>
            <p:spPr>
              <a:xfrm>
                <a:off x="8132049" y="1556947"/>
                <a:ext cx="65943" cy="65943"/>
              </a:xfrm>
              <a:prstGeom prst="star5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Star: 5 Points 84">
                <a:extLst>
                  <a:ext uri="{FF2B5EF4-FFF2-40B4-BE49-F238E27FC236}">
                    <a16:creationId xmlns:a16="http://schemas.microsoft.com/office/drawing/2014/main" id="{942EAAF8-0E99-4BBC-9C87-B124E0B60B2B}"/>
                  </a:ext>
                </a:extLst>
              </p:cNvPr>
              <p:cNvSpPr/>
              <p:nvPr/>
            </p:nvSpPr>
            <p:spPr>
              <a:xfrm>
                <a:off x="9040387" y="2833776"/>
                <a:ext cx="65943" cy="65943"/>
              </a:xfrm>
              <a:prstGeom prst="star5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Star: 5 Points 86">
                <a:extLst>
                  <a:ext uri="{FF2B5EF4-FFF2-40B4-BE49-F238E27FC236}">
                    <a16:creationId xmlns:a16="http://schemas.microsoft.com/office/drawing/2014/main" id="{706AD992-D70F-4EEF-9D1A-B270FA17A8A9}"/>
                  </a:ext>
                </a:extLst>
              </p:cNvPr>
              <p:cNvSpPr/>
              <p:nvPr/>
            </p:nvSpPr>
            <p:spPr>
              <a:xfrm>
                <a:off x="4837778" y="2651591"/>
                <a:ext cx="101272" cy="101272"/>
              </a:xfrm>
              <a:prstGeom prst="star5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Star: 5 Points 87">
                <a:extLst>
                  <a:ext uri="{FF2B5EF4-FFF2-40B4-BE49-F238E27FC236}">
                    <a16:creationId xmlns:a16="http://schemas.microsoft.com/office/drawing/2014/main" id="{6E2D22C7-94F3-4254-95BC-B0BE519DA0D5}"/>
                  </a:ext>
                </a:extLst>
              </p:cNvPr>
              <p:cNvSpPr/>
              <p:nvPr/>
            </p:nvSpPr>
            <p:spPr>
              <a:xfrm>
                <a:off x="3324209" y="2844830"/>
                <a:ext cx="65943" cy="65943"/>
              </a:xfrm>
              <a:prstGeom prst="star5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Star: 5 Points 88">
                <a:extLst>
                  <a:ext uri="{FF2B5EF4-FFF2-40B4-BE49-F238E27FC236}">
                    <a16:creationId xmlns:a16="http://schemas.microsoft.com/office/drawing/2014/main" id="{CE09FD28-3A34-4DB3-BBE6-3079177E7E19}"/>
                  </a:ext>
                </a:extLst>
              </p:cNvPr>
              <p:cNvSpPr/>
              <p:nvPr/>
            </p:nvSpPr>
            <p:spPr>
              <a:xfrm>
                <a:off x="8215556" y="2357739"/>
                <a:ext cx="101272" cy="101272"/>
              </a:xfrm>
              <a:prstGeom prst="star5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Star: 5 Points 90">
                <a:extLst>
                  <a:ext uri="{FF2B5EF4-FFF2-40B4-BE49-F238E27FC236}">
                    <a16:creationId xmlns:a16="http://schemas.microsoft.com/office/drawing/2014/main" id="{522228C4-BAE2-4A9A-8D00-35F7EF05C098}"/>
                  </a:ext>
                </a:extLst>
              </p:cNvPr>
              <p:cNvSpPr/>
              <p:nvPr/>
            </p:nvSpPr>
            <p:spPr>
              <a:xfrm>
                <a:off x="9734959" y="1255395"/>
                <a:ext cx="101272" cy="101272"/>
              </a:xfrm>
              <a:prstGeom prst="star5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5488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800B-0685-4037-A4D3-C16301FE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2614C31-6867-4041-A9DC-2BBB68A79B91}"/>
              </a:ext>
            </a:extLst>
          </p:cNvPr>
          <p:cNvGrpSpPr/>
          <p:nvPr/>
        </p:nvGrpSpPr>
        <p:grpSpPr>
          <a:xfrm>
            <a:off x="3379109" y="3127790"/>
            <a:ext cx="6577536" cy="3665570"/>
            <a:chOff x="3379109" y="3127790"/>
            <a:chExt cx="6577536" cy="366557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BA4C49B-7136-4D6D-996F-D0D485220DB3}"/>
                </a:ext>
              </a:extLst>
            </p:cNvPr>
            <p:cNvSpPr/>
            <p:nvPr/>
          </p:nvSpPr>
          <p:spPr>
            <a:xfrm>
              <a:off x="4902700" y="4957607"/>
              <a:ext cx="904888" cy="17848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1E3694E-011E-4DB8-91CB-99AF84769FB3}"/>
                </a:ext>
              </a:extLst>
            </p:cNvPr>
            <p:cNvSpPr/>
            <p:nvPr/>
          </p:nvSpPr>
          <p:spPr>
            <a:xfrm>
              <a:off x="5720975" y="5008483"/>
              <a:ext cx="952455" cy="17848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A1D12E-1D58-4084-B647-413DD5F7A057}"/>
                </a:ext>
              </a:extLst>
            </p:cNvPr>
            <p:cNvSpPr/>
            <p:nvPr/>
          </p:nvSpPr>
          <p:spPr>
            <a:xfrm>
              <a:off x="6533826" y="5074395"/>
              <a:ext cx="1378274" cy="704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4201D3A-6DC7-49CC-AFE3-D6FA6E018D75}"/>
                </a:ext>
              </a:extLst>
            </p:cNvPr>
            <p:cNvSpPr/>
            <p:nvPr/>
          </p:nvSpPr>
          <p:spPr>
            <a:xfrm>
              <a:off x="6533826" y="5211091"/>
              <a:ext cx="1378274" cy="704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F58B8C3-78BD-4491-8D76-9A795D8BCC56}"/>
                </a:ext>
              </a:extLst>
            </p:cNvPr>
            <p:cNvSpPr/>
            <p:nvPr/>
          </p:nvSpPr>
          <p:spPr>
            <a:xfrm>
              <a:off x="7873269" y="4539549"/>
              <a:ext cx="471138" cy="20899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E1B238-FB7B-43D8-A886-AE71B1D89146}"/>
                </a:ext>
              </a:extLst>
            </p:cNvPr>
            <p:cNvSpPr/>
            <p:nvPr/>
          </p:nvSpPr>
          <p:spPr>
            <a:xfrm>
              <a:off x="7939944" y="4201412"/>
              <a:ext cx="327756" cy="20899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CCDA129-34FC-4D78-9DBF-CC2F5347E17E}"/>
                </a:ext>
              </a:extLst>
            </p:cNvPr>
            <p:cNvSpPr/>
            <p:nvPr/>
          </p:nvSpPr>
          <p:spPr>
            <a:xfrm>
              <a:off x="8006619" y="4133850"/>
              <a:ext cx="199169" cy="20899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5D22F36-441C-4388-894B-7E216109C7AB}"/>
                </a:ext>
              </a:extLst>
            </p:cNvPr>
            <p:cNvSpPr/>
            <p:nvPr/>
          </p:nvSpPr>
          <p:spPr>
            <a:xfrm>
              <a:off x="8078057" y="3867150"/>
              <a:ext cx="52586" cy="20899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FD42B51-0A65-4434-AD30-D36E5124A940}"/>
                </a:ext>
              </a:extLst>
            </p:cNvPr>
            <p:cNvSpPr/>
            <p:nvPr/>
          </p:nvSpPr>
          <p:spPr>
            <a:xfrm>
              <a:off x="8205788" y="5343525"/>
              <a:ext cx="979929" cy="1285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E8EED75-7B9B-40A7-8EF1-07074A1CD2D6}"/>
                </a:ext>
              </a:extLst>
            </p:cNvPr>
            <p:cNvSpPr/>
            <p:nvPr/>
          </p:nvSpPr>
          <p:spPr>
            <a:xfrm>
              <a:off x="8826209" y="4385658"/>
              <a:ext cx="1130436" cy="2243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3C460FE-3635-489A-9883-E7C67E7767D2}"/>
                </a:ext>
              </a:extLst>
            </p:cNvPr>
            <p:cNvSpPr/>
            <p:nvPr/>
          </p:nvSpPr>
          <p:spPr>
            <a:xfrm>
              <a:off x="8953018" y="3867150"/>
              <a:ext cx="538645" cy="2243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BBAA39C-981B-4E5D-89DE-0290CEB1C599}"/>
                </a:ext>
              </a:extLst>
            </p:cNvPr>
            <p:cNvSpPr/>
            <p:nvPr/>
          </p:nvSpPr>
          <p:spPr>
            <a:xfrm>
              <a:off x="9083113" y="3598200"/>
              <a:ext cx="270438" cy="2243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2725F8F-CB52-4252-83FF-D9D36DCDD8DF}"/>
                </a:ext>
              </a:extLst>
            </p:cNvPr>
            <p:cNvSpPr/>
            <p:nvPr/>
          </p:nvSpPr>
          <p:spPr>
            <a:xfrm>
              <a:off x="9158258" y="3535031"/>
              <a:ext cx="128617" cy="2243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2E503FB-FBC1-455F-90B5-03879AC9B088}"/>
                </a:ext>
              </a:extLst>
            </p:cNvPr>
            <p:cNvGrpSpPr/>
            <p:nvPr/>
          </p:nvGrpSpPr>
          <p:grpSpPr>
            <a:xfrm>
              <a:off x="3379109" y="3127790"/>
              <a:ext cx="904888" cy="3542720"/>
              <a:chOff x="3379109" y="3127790"/>
              <a:chExt cx="904888" cy="3542720"/>
            </a:xfrm>
            <a:grpFill/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DC058E7E-DA12-43FD-8580-6327FB55F4C8}"/>
                  </a:ext>
                </a:extLst>
              </p:cNvPr>
              <p:cNvGrpSpPr/>
              <p:nvPr/>
            </p:nvGrpSpPr>
            <p:grpSpPr>
              <a:xfrm>
                <a:off x="3479666" y="3127790"/>
                <a:ext cx="736554" cy="3501716"/>
                <a:chOff x="3479666" y="3127790"/>
                <a:chExt cx="736554" cy="3501716"/>
              </a:xfrm>
              <a:grpFill/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8E6C3FD-D0A5-446E-8F31-967F2D3BDA92}"/>
                    </a:ext>
                  </a:extLst>
                </p:cNvPr>
                <p:cNvSpPr/>
                <p:nvPr/>
              </p:nvSpPr>
              <p:spPr>
                <a:xfrm>
                  <a:off x="3479666" y="4336182"/>
                  <a:ext cx="736554" cy="22933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4A8BBB7-05C9-44CB-B814-7B4D18C50635}"/>
                    </a:ext>
                  </a:extLst>
                </p:cNvPr>
                <p:cNvSpPr/>
                <p:nvPr/>
              </p:nvSpPr>
              <p:spPr>
                <a:xfrm>
                  <a:off x="3548579" y="4264026"/>
                  <a:ext cx="601396" cy="180242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F34D5BF-2B97-472E-826F-F869BD77291A}"/>
                    </a:ext>
                  </a:extLst>
                </p:cNvPr>
                <p:cNvSpPr/>
                <p:nvPr/>
              </p:nvSpPr>
              <p:spPr>
                <a:xfrm>
                  <a:off x="3620712" y="4200065"/>
                  <a:ext cx="471485" cy="180242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7E75A57-D19C-4405-951E-3E01A6E84812}"/>
                    </a:ext>
                  </a:extLst>
                </p:cNvPr>
                <p:cNvSpPr/>
                <p:nvPr/>
              </p:nvSpPr>
              <p:spPr>
                <a:xfrm>
                  <a:off x="3684875" y="4133850"/>
                  <a:ext cx="338918" cy="180242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220C394-83CA-4D44-A2CE-75A1A885E9A6}"/>
                    </a:ext>
                  </a:extLst>
                </p:cNvPr>
                <p:cNvSpPr/>
                <p:nvPr/>
              </p:nvSpPr>
              <p:spPr>
                <a:xfrm>
                  <a:off x="3756142" y="3454400"/>
                  <a:ext cx="203200" cy="18146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E2AE04C-2049-4BF3-844B-7977D6071E1E}"/>
                    </a:ext>
                  </a:extLst>
                </p:cNvPr>
                <p:cNvSpPr/>
                <p:nvPr/>
              </p:nvSpPr>
              <p:spPr>
                <a:xfrm>
                  <a:off x="3820305" y="3127790"/>
                  <a:ext cx="72245" cy="180242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D0A58B4-4964-4647-A286-075B1AD10D68}"/>
                    </a:ext>
                  </a:extLst>
                </p:cNvPr>
                <p:cNvSpPr/>
                <p:nvPr/>
              </p:nvSpPr>
              <p:spPr>
                <a:xfrm>
                  <a:off x="3690263" y="3598200"/>
                  <a:ext cx="335637" cy="562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7DCEA7C-DB12-4EEC-A53F-FB6AF5EDBB79}"/>
                    </a:ext>
                  </a:extLst>
                </p:cNvPr>
                <p:cNvSpPr/>
                <p:nvPr/>
              </p:nvSpPr>
              <p:spPr>
                <a:xfrm>
                  <a:off x="3690263" y="3728219"/>
                  <a:ext cx="335637" cy="562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1A1ED37-4DA2-4D40-93FA-9ACA6DE3259A}"/>
                    </a:ext>
                  </a:extLst>
                </p:cNvPr>
                <p:cNvSpPr/>
                <p:nvPr/>
              </p:nvSpPr>
              <p:spPr>
                <a:xfrm>
                  <a:off x="3690263" y="3867574"/>
                  <a:ext cx="335637" cy="562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8E0D05A-4CF8-47A8-B754-1526AE03E1BA}"/>
                  </a:ext>
                </a:extLst>
              </p:cNvPr>
              <p:cNvSpPr/>
              <p:nvPr/>
            </p:nvSpPr>
            <p:spPr>
              <a:xfrm>
                <a:off x="3379109" y="4885633"/>
                <a:ext cx="904888" cy="178487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97D208-89D9-4F62-AB5F-C3B7A555F62D}"/>
                </a:ext>
              </a:extLst>
            </p:cNvPr>
            <p:cNvSpPr/>
            <p:nvPr/>
          </p:nvSpPr>
          <p:spPr>
            <a:xfrm>
              <a:off x="3988699" y="5144837"/>
              <a:ext cx="1170481" cy="164852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5315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Rectangle 307">
            <a:extLst>
              <a:ext uri="{FF2B5EF4-FFF2-40B4-BE49-F238E27FC236}">
                <a16:creationId xmlns:a16="http://schemas.microsoft.com/office/drawing/2014/main" id="{06FC43E0-1660-46DA-8142-571A859F0992}"/>
              </a:ext>
            </a:extLst>
          </p:cNvPr>
          <p:cNvSpPr/>
          <p:nvPr/>
        </p:nvSpPr>
        <p:spPr>
          <a:xfrm>
            <a:off x="3123844" y="1159459"/>
            <a:ext cx="7296708" cy="547253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D2E4DBBE-0055-40BE-9D95-D21D74939FFC}"/>
              </a:ext>
            </a:extLst>
          </p:cNvPr>
          <p:cNvGrpSpPr/>
          <p:nvPr/>
        </p:nvGrpSpPr>
        <p:grpSpPr>
          <a:xfrm>
            <a:off x="3379109" y="3127790"/>
            <a:ext cx="7236321" cy="3930412"/>
            <a:chOff x="3379109" y="3127790"/>
            <a:chExt cx="7236321" cy="3930412"/>
          </a:xfrm>
          <a:solidFill>
            <a:schemeClr val="accent3">
              <a:lumMod val="75000"/>
            </a:schemeClr>
          </a:solidFill>
        </p:grpSpPr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63252C93-86F8-4BAD-BE6A-531D22C347AC}"/>
                </a:ext>
              </a:extLst>
            </p:cNvPr>
            <p:cNvSpPr/>
            <p:nvPr/>
          </p:nvSpPr>
          <p:spPr>
            <a:xfrm>
              <a:off x="4902700" y="4957607"/>
              <a:ext cx="904888" cy="17848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EE283BBF-37EF-45BB-9609-27653BE705F7}"/>
                </a:ext>
              </a:extLst>
            </p:cNvPr>
            <p:cNvSpPr/>
            <p:nvPr/>
          </p:nvSpPr>
          <p:spPr>
            <a:xfrm>
              <a:off x="5720975" y="5008483"/>
              <a:ext cx="952455" cy="17848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A9A201FD-0084-4AB9-AAF5-F0F51F92BAF6}"/>
                </a:ext>
              </a:extLst>
            </p:cNvPr>
            <p:cNvSpPr/>
            <p:nvPr/>
          </p:nvSpPr>
          <p:spPr>
            <a:xfrm>
              <a:off x="6533826" y="5074395"/>
              <a:ext cx="1378274" cy="704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58F5B07A-51F8-464F-9AC7-C1F7AD467700}"/>
                </a:ext>
              </a:extLst>
            </p:cNvPr>
            <p:cNvSpPr/>
            <p:nvPr/>
          </p:nvSpPr>
          <p:spPr>
            <a:xfrm>
              <a:off x="6533826" y="5211091"/>
              <a:ext cx="1378274" cy="704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02B5A414-8693-4F6E-A410-97B134259106}"/>
                </a:ext>
              </a:extLst>
            </p:cNvPr>
            <p:cNvSpPr/>
            <p:nvPr/>
          </p:nvSpPr>
          <p:spPr>
            <a:xfrm>
              <a:off x="7873269" y="4539549"/>
              <a:ext cx="471138" cy="20899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A905E5A7-EC29-45CD-8BC9-E10531DDFB77}"/>
                </a:ext>
              </a:extLst>
            </p:cNvPr>
            <p:cNvSpPr/>
            <p:nvPr/>
          </p:nvSpPr>
          <p:spPr>
            <a:xfrm>
              <a:off x="7939944" y="4201412"/>
              <a:ext cx="327756" cy="20899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4D9D39FC-317D-44CD-8176-0790161CE057}"/>
                </a:ext>
              </a:extLst>
            </p:cNvPr>
            <p:cNvSpPr/>
            <p:nvPr/>
          </p:nvSpPr>
          <p:spPr>
            <a:xfrm>
              <a:off x="8006619" y="4133850"/>
              <a:ext cx="199169" cy="20899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9529A825-1E6B-4980-9807-5FE94815F2CE}"/>
                </a:ext>
              </a:extLst>
            </p:cNvPr>
            <p:cNvSpPr/>
            <p:nvPr/>
          </p:nvSpPr>
          <p:spPr>
            <a:xfrm>
              <a:off x="8078057" y="3867150"/>
              <a:ext cx="52586" cy="20899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3D60295F-EB4B-417A-AFFA-BDD592EC8A3A}"/>
                </a:ext>
              </a:extLst>
            </p:cNvPr>
            <p:cNvSpPr/>
            <p:nvPr/>
          </p:nvSpPr>
          <p:spPr>
            <a:xfrm>
              <a:off x="8205788" y="5343525"/>
              <a:ext cx="979929" cy="1285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DB8C8FB7-2F2F-43F0-8E44-4A49D82303AA}"/>
                </a:ext>
              </a:extLst>
            </p:cNvPr>
            <p:cNvSpPr/>
            <p:nvPr/>
          </p:nvSpPr>
          <p:spPr>
            <a:xfrm>
              <a:off x="8826209" y="4385658"/>
              <a:ext cx="1130436" cy="2243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62C1C718-CB2C-43F3-BCD0-FFC6BABE5A20}"/>
                </a:ext>
              </a:extLst>
            </p:cNvPr>
            <p:cNvSpPr/>
            <p:nvPr/>
          </p:nvSpPr>
          <p:spPr>
            <a:xfrm>
              <a:off x="8953018" y="3867150"/>
              <a:ext cx="538645" cy="2243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183A1C56-CF29-464A-A618-DF265606FAC0}"/>
                </a:ext>
              </a:extLst>
            </p:cNvPr>
            <p:cNvSpPr/>
            <p:nvPr/>
          </p:nvSpPr>
          <p:spPr>
            <a:xfrm>
              <a:off x="9083113" y="3598200"/>
              <a:ext cx="270438" cy="2243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FA08A602-8F37-4CBA-9BFD-70F6910832BF}"/>
                </a:ext>
              </a:extLst>
            </p:cNvPr>
            <p:cNvSpPr/>
            <p:nvPr/>
          </p:nvSpPr>
          <p:spPr>
            <a:xfrm>
              <a:off x="9158258" y="3535031"/>
              <a:ext cx="128617" cy="2243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DC8EC09B-2C1D-4A65-829B-CC41A5FBF278}"/>
                </a:ext>
              </a:extLst>
            </p:cNvPr>
            <p:cNvGrpSpPr/>
            <p:nvPr/>
          </p:nvGrpSpPr>
          <p:grpSpPr>
            <a:xfrm>
              <a:off x="3379109" y="3127790"/>
              <a:ext cx="904888" cy="3542720"/>
              <a:chOff x="3379109" y="3127790"/>
              <a:chExt cx="904888" cy="3542720"/>
            </a:xfrm>
            <a:grpFill/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4FE25413-1FFA-413C-A393-1A92C18CDF5F}"/>
                  </a:ext>
                </a:extLst>
              </p:cNvPr>
              <p:cNvGrpSpPr/>
              <p:nvPr/>
            </p:nvGrpSpPr>
            <p:grpSpPr>
              <a:xfrm>
                <a:off x="3479666" y="3127790"/>
                <a:ext cx="736554" cy="3501716"/>
                <a:chOff x="3479666" y="3127790"/>
                <a:chExt cx="736554" cy="3501716"/>
              </a:xfrm>
              <a:grpFill/>
            </p:grpSpPr>
            <p:sp>
              <p:nvSpPr>
                <p:cNvPr id="338" name="Rectangle 337">
                  <a:extLst>
                    <a:ext uri="{FF2B5EF4-FFF2-40B4-BE49-F238E27FC236}">
                      <a16:creationId xmlns:a16="http://schemas.microsoft.com/office/drawing/2014/main" id="{077E7839-F1A6-403C-9C0F-A00FEDE0A37E}"/>
                    </a:ext>
                  </a:extLst>
                </p:cNvPr>
                <p:cNvSpPr/>
                <p:nvPr/>
              </p:nvSpPr>
              <p:spPr>
                <a:xfrm>
                  <a:off x="3479666" y="4336182"/>
                  <a:ext cx="736554" cy="22933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Rectangle 338">
                  <a:extLst>
                    <a:ext uri="{FF2B5EF4-FFF2-40B4-BE49-F238E27FC236}">
                      <a16:creationId xmlns:a16="http://schemas.microsoft.com/office/drawing/2014/main" id="{C847CD22-561C-4706-A1EC-C7D22753F332}"/>
                    </a:ext>
                  </a:extLst>
                </p:cNvPr>
                <p:cNvSpPr/>
                <p:nvPr/>
              </p:nvSpPr>
              <p:spPr>
                <a:xfrm>
                  <a:off x="3548579" y="4264026"/>
                  <a:ext cx="601396" cy="180242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Rectangle 339">
                  <a:extLst>
                    <a:ext uri="{FF2B5EF4-FFF2-40B4-BE49-F238E27FC236}">
                      <a16:creationId xmlns:a16="http://schemas.microsoft.com/office/drawing/2014/main" id="{88466CF5-9168-4332-B611-79949BB5CD0E}"/>
                    </a:ext>
                  </a:extLst>
                </p:cNvPr>
                <p:cNvSpPr/>
                <p:nvPr/>
              </p:nvSpPr>
              <p:spPr>
                <a:xfrm>
                  <a:off x="3620712" y="4200065"/>
                  <a:ext cx="471485" cy="180242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Rectangle 340">
                  <a:extLst>
                    <a:ext uri="{FF2B5EF4-FFF2-40B4-BE49-F238E27FC236}">
                      <a16:creationId xmlns:a16="http://schemas.microsoft.com/office/drawing/2014/main" id="{943B5869-F698-4521-AF86-7C987BAD3E9F}"/>
                    </a:ext>
                  </a:extLst>
                </p:cNvPr>
                <p:cNvSpPr/>
                <p:nvPr/>
              </p:nvSpPr>
              <p:spPr>
                <a:xfrm>
                  <a:off x="3684875" y="4133850"/>
                  <a:ext cx="338918" cy="180242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Rectangle 341">
                  <a:extLst>
                    <a:ext uri="{FF2B5EF4-FFF2-40B4-BE49-F238E27FC236}">
                      <a16:creationId xmlns:a16="http://schemas.microsoft.com/office/drawing/2014/main" id="{D5149138-0974-4947-A303-0D8241EB150E}"/>
                    </a:ext>
                  </a:extLst>
                </p:cNvPr>
                <p:cNvSpPr/>
                <p:nvPr/>
              </p:nvSpPr>
              <p:spPr>
                <a:xfrm>
                  <a:off x="3756142" y="3454400"/>
                  <a:ext cx="203200" cy="18146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Rectangle 342">
                  <a:extLst>
                    <a:ext uri="{FF2B5EF4-FFF2-40B4-BE49-F238E27FC236}">
                      <a16:creationId xmlns:a16="http://schemas.microsoft.com/office/drawing/2014/main" id="{B1931303-2131-4F3C-9D4D-7F91B8200E56}"/>
                    </a:ext>
                  </a:extLst>
                </p:cNvPr>
                <p:cNvSpPr/>
                <p:nvPr/>
              </p:nvSpPr>
              <p:spPr>
                <a:xfrm>
                  <a:off x="3820305" y="3127790"/>
                  <a:ext cx="72245" cy="180242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Rectangle 343">
                  <a:extLst>
                    <a:ext uri="{FF2B5EF4-FFF2-40B4-BE49-F238E27FC236}">
                      <a16:creationId xmlns:a16="http://schemas.microsoft.com/office/drawing/2014/main" id="{931F50E5-510F-4ACA-B9E6-5C6098CD4FF2}"/>
                    </a:ext>
                  </a:extLst>
                </p:cNvPr>
                <p:cNvSpPr/>
                <p:nvPr/>
              </p:nvSpPr>
              <p:spPr>
                <a:xfrm>
                  <a:off x="3690263" y="3598200"/>
                  <a:ext cx="335637" cy="562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Rectangle 344">
                  <a:extLst>
                    <a:ext uri="{FF2B5EF4-FFF2-40B4-BE49-F238E27FC236}">
                      <a16:creationId xmlns:a16="http://schemas.microsoft.com/office/drawing/2014/main" id="{78FF49FA-5A8C-4A0F-9462-79E5419E0591}"/>
                    </a:ext>
                  </a:extLst>
                </p:cNvPr>
                <p:cNvSpPr/>
                <p:nvPr/>
              </p:nvSpPr>
              <p:spPr>
                <a:xfrm>
                  <a:off x="3690263" y="3728219"/>
                  <a:ext cx="335637" cy="562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570AAB32-9533-48D0-A1A3-4EFF5F8D449A}"/>
                    </a:ext>
                  </a:extLst>
                </p:cNvPr>
                <p:cNvSpPr/>
                <p:nvPr/>
              </p:nvSpPr>
              <p:spPr>
                <a:xfrm>
                  <a:off x="3690263" y="3867574"/>
                  <a:ext cx="335637" cy="562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7" name="Rectangle 336">
                <a:extLst>
                  <a:ext uri="{FF2B5EF4-FFF2-40B4-BE49-F238E27FC236}">
                    <a16:creationId xmlns:a16="http://schemas.microsoft.com/office/drawing/2014/main" id="{160F71DD-C200-4627-B638-E0D29D33792D}"/>
                  </a:ext>
                </a:extLst>
              </p:cNvPr>
              <p:cNvSpPr/>
              <p:nvPr/>
            </p:nvSpPr>
            <p:spPr>
              <a:xfrm>
                <a:off x="3379109" y="4885633"/>
                <a:ext cx="904888" cy="178487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A4CD5E49-89A2-4375-9F14-CFF46140F229}"/>
                </a:ext>
              </a:extLst>
            </p:cNvPr>
            <p:cNvSpPr/>
            <p:nvPr/>
          </p:nvSpPr>
          <p:spPr>
            <a:xfrm>
              <a:off x="3988699" y="5144837"/>
              <a:ext cx="1170481" cy="164852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D05F024B-176D-4E1E-B39D-D979998CAA23}"/>
                </a:ext>
              </a:extLst>
            </p:cNvPr>
            <p:cNvSpPr/>
            <p:nvPr/>
          </p:nvSpPr>
          <p:spPr>
            <a:xfrm>
              <a:off x="9484994" y="4814354"/>
              <a:ext cx="1130436" cy="2243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CFA03A9B-F4E8-4FB8-9E56-5716617B9470}"/>
              </a:ext>
            </a:extLst>
          </p:cNvPr>
          <p:cNvGrpSpPr/>
          <p:nvPr/>
        </p:nvGrpSpPr>
        <p:grpSpPr>
          <a:xfrm>
            <a:off x="3324209" y="1255395"/>
            <a:ext cx="6667242" cy="1756449"/>
            <a:chOff x="3324209" y="1255395"/>
            <a:chExt cx="6667242" cy="1756449"/>
          </a:xfrm>
        </p:grpSpPr>
        <p:sp>
          <p:nvSpPr>
            <p:cNvPr id="310" name="Moon 309">
              <a:extLst>
                <a:ext uri="{FF2B5EF4-FFF2-40B4-BE49-F238E27FC236}">
                  <a16:creationId xmlns:a16="http://schemas.microsoft.com/office/drawing/2014/main" id="{168458AB-56A2-4D86-B736-C408B845C462}"/>
                </a:ext>
              </a:extLst>
            </p:cNvPr>
            <p:cNvSpPr/>
            <p:nvPr/>
          </p:nvSpPr>
          <p:spPr>
            <a:xfrm rot="18639538">
              <a:off x="3665232" y="1422091"/>
              <a:ext cx="870662" cy="1462810"/>
            </a:xfrm>
            <a:prstGeom prst="moon">
              <a:avLst>
                <a:gd name="adj" fmla="val 691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Star: 5 Points 310">
              <a:extLst>
                <a:ext uri="{FF2B5EF4-FFF2-40B4-BE49-F238E27FC236}">
                  <a16:creationId xmlns:a16="http://schemas.microsoft.com/office/drawing/2014/main" id="{02C352FA-193C-41AF-9BF8-84054E23D432}"/>
                </a:ext>
              </a:extLst>
            </p:cNvPr>
            <p:cNvSpPr/>
            <p:nvPr/>
          </p:nvSpPr>
          <p:spPr>
            <a:xfrm>
              <a:off x="4618947" y="1544288"/>
              <a:ext cx="256492" cy="256492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Star: 5 Points 311">
              <a:extLst>
                <a:ext uri="{FF2B5EF4-FFF2-40B4-BE49-F238E27FC236}">
                  <a16:creationId xmlns:a16="http://schemas.microsoft.com/office/drawing/2014/main" id="{DBEC6852-3BC0-4AFC-9510-535B9D474B47}"/>
                </a:ext>
              </a:extLst>
            </p:cNvPr>
            <p:cNvSpPr/>
            <p:nvPr/>
          </p:nvSpPr>
          <p:spPr>
            <a:xfrm>
              <a:off x="5715021" y="1998336"/>
              <a:ext cx="167014" cy="167014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Star: 5 Points 312">
              <a:extLst>
                <a:ext uri="{FF2B5EF4-FFF2-40B4-BE49-F238E27FC236}">
                  <a16:creationId xmlns:a16="http://schemas.microsoft.com/office/drawing/2014/main" id="{54F7A0E5-98FC-4B68-9EEC-4CE385EB365D}"/>
                </a:ext>
              </a:extLst>
            </p:cNvPr>
            <p:cNvSpPr/>
            <p:nvPr/>
          </p:nvSpPr>
          <p:spPr>
            <a:xfrm>
              <a:off x="6601345" y="2402478"/>
              <a:ext cx="167014" cy="167014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Star: 5 Points 313">
              <a:extLst>
                <a:ext uri="{FF2B5EF4-FFF2-40B4-BE49-F238E27FC236}">
                  <a16:creationId xmlns:a16="http://schemas.microsoft.com/office/drawing/2014/main" id="{9AFA5266-B446-4209-B66D-E638E79CAA15}"/>
                </a:ext>
              </a:extLst>
            </p:cNvPr>
            <p:cNvSpPr/>
            <p:nvPr/>
          </p:nvSpPr>
          <p:spPr>
            <a:xfrm>
              <a:off x="8132049" y="1556947"/>
              <a:ext cx="167014" cy="167014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Star: 5 Points 314">
              <a:extLst>
                <a:ext uri="{FF2B5EF4-FFF2-40B4-BE49-F238E27FC236}">
                  <a16:creationId xmlns:a16="http://schemas.microsoft.com/office/drawing/2014/main" id="{DC746C0D-B11E-4396-952B-0F726D3FF220}"/>
                </a:ext>
              </a:extLst>
            </p:cNvPr>
            <p:cNvSpPr/>
            <p:nvPr/>
          </p:nvSpPr>
          <p:spPr>
            <a:xfrm>
              <a:off x="9040387" y="2833776"/>
              <a:ext cx="167014" cy="167014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Star: 5 Points 315">
              <a:extLst>
                <a:ext uri="{FF2B5EF4-FFF2-40B4-BE49-F238E27FC236}">
                  <a16:creationId xmlns:a16="http://schemas.microsoft.com/office/drawing/2014/main" id="{0E07F1F8-6E16-4F32-ADAC-4CAE1562EEB1}"/>
                </a:ext>
              </a:extLst>
            </p:cNvPr>
            <p:cNvSpPr/>
            <p:nvPr/>
          </p:nvSpPr>
          <p:spPr>
            <a:xfrm>
              <a:off x="5449318" y="2711444"/>
              <a:ext cx="256492" cy="256492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Star: 5 Points 316">
              <a:extLst>
                <a:ext uri="{FF2B5EF4-FFF2-40B4-BE49-F238E27FC236}">
                  <a16:creationId xmlns:a16="http://schemas.microsoft.com/office/drawing/2014/main" id="{49D708BF-27A7-48AE-9FAA-1979E3087952}"/>
                </a:ext>
              </a:extLst>
            </p:cNvPr>
            <p:cNvSpPr/>
            <p:nvPr/>
          </p:nvSpPr>
          <p:spPr>
            <a:xfrm>
              <a:off x="3324209" y="2844830"/>
              <a:ext cx="167014" cy="167014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Star: 5 Points 317">
              <a:extLst>
                <a:ext uri="{FF2B5EF4-FFF2-40B4-BE49-F238E27FC236}">
                  <a16:creationId xmlns:a16="http://schemas.microsoft.com/office/drawing/2014/main" id="{B6D179C5-F5A3-4EBF-BA12-588859AD71D8}"/>
                </a:ext>
              </a:extLst>
            </p:cNvPr>
            <p:cNvSpPr/>
            <p:nvPr/>
          </p:nvSpPr>
          <p:spPr>
            <a:xfrm>
              <a:off x="8215556" y="2357739"/>
              <a:ext cx="256492" cy="256492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Star: 5 Points 318">
              <a:extLst>
                <a:ext uri="{FF2B5EF4-FFF2-40B4-BE49-F238E27FC236}">
                  <a16:creationId xmlns:a16="http://schemas.microsoft.com/office/drawing/2014/main" id="{1247B159-ADD8-4B94-B50F-22E61BFCD7DC}"/>
                </a:ext>
              </a:extLst>
            </p:cNvPr>
            <p:cNvSpPr/>
            <p:nvPr/>
          </p:nvSpPr>
          <p:spPr>
            <a:xfrm>
              <a:off x="9734959" y="1255395"/>
              <a:ext cx="256492" cy="256492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itle 1">
            <a:extLst>
              <a:ext uri="{FF2B5EF4-FFF2-40B4-BE49-F238E27FC236}">
                <a16:creationId xmlns:a16="http://schemas.microsoft.com/office/drawing/2014/main" id="{922763F7-2415-4CFD-A968-B6B0604BB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CA" dirty="0"/>
              <a:t>background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1C8F5D2-B2F5-47BB-9346-7B475CAA9E2B}"/>
              </a:ext>
            </a:extLst>
          </p:cNvPr>
          <p:cNvGrpSpPr/>
          <p:nvPr/>
        </p:nvGrpSpPr>
        <p:grpSpPr>
          <a:xfrm>
            <a:off x="3115206" y="3387133"/>
            <a:ext cx="7305346" cy="3273256"/>
            <a:chOff x="3115206" y="3387133"/>
            <a:chExt cx="7305346" cy="327325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8791206-5DB6-4F92-A490-CAF0E88E1B26}"/>
                </a:ext>
              </a:extLst>
            </p:cNvPr>
            <p:cNvGrpSpPr/>
            <p:nvPr/>
          </p:nvGrpSpPr>
          <p:grpSpPr>
            <a:xfrm>
              <a:off x="3115206" y="3387133"/>
              <a:ext cx="7305346" cy="3273256"/>
              <a:chOff x="3115206" y="3387133"/>
              <a:chExt cx="7305346" cy="327325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1A706F4-8D17-4A0B-9A2C-C35D4E908675}"/>
                  </a:ext>
                </a:extLst>
              </p:cNvPr>
              <p:cNvGrpSpPr/>
              <p:nvPr/>
            </p:nvGrpSpPr>
            <p:grpSpPr>
              <a:xfrm>
                <a:off x="3115206" y="3387133"/>
                <a:ext cx="7305346" cy="3273256"/>
                <a:chOff x="3115206" y="3387133"/>
                <a:chExt cx="7305346" cy="3273256"/>
              </a:xfrm>
              <a:solidFill>
                <a:schemeClr val="tx1"/>
              </a:solidFill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7FF6C69-CE13-4CD1-8BDE-D5D4FAA8901B}"/>
                    </a:ext>
                  </a:extLst>
                </p:cNvPr>
                <p:cNvSpPr/>
                <p:nvPr/>
              </p:nvSpPr>
              <p:spPr>
                <a:xfrm>
                  <a:off x="3115206" y="4548100"/>
                  <a:ext cx="705206" cy="20838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62A55DDF-A68C-4119-BF88-4ED21C7C89C6}"/>
                    </a:ext>
                  </a:extLst>
                </p:cNvPr>
                <p:cNvSpPr/>
                <p:nvPr/>
              </p:nvSpPr>
              <p:spPr>
                <a:xfrm>
                  <a:off x="3324209" y="5006974"/>
                  <a:ext cx="705206" cy="162501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9F9229BF-7501-403B-AF36-84E8AE01A441}"/>
                    </a:ext>
                  </a:extLst>
                </p:cNvPr>
                <p:cNvSpPr/>
                <p:nvPr/>
              </p:nvSpPr>
              <p:spPr>
                <a:xfrm>
                  <a:off x="3972533" y="5691188"/>
                  <a:ext cx="705206" cy="9383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CB5D135B-AD3A-4C2A-B1FA-D2A87C7A59D1}"/>
                    </a:ext>
                  </a:extLst>
                </p:cNvPr>
                <p:cNvSpPr/>
                <p:nvPr/>
              </p:nvSpPr>
              <p:spPr>
                <a:xfrm>
                  <a:off x="4295775" y="5548312"/>
                  <a:ext cx="734567" cy="10836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40F99F23-AF18-4DA6-B36A-2AEC2EDBA7EB}"/>
                    </a:ext>
                  </a:extLst>
                </p:cNvPr>
                <p:cNvSpPr/>
                <p:nvPr/>
              </p:nvSpPr>
              <p:spPr>
                <a:xfrm>
                  <a:off x="4367213" y="5419726"/>
                  <a:ext cx="747263" cy="121226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D67A466F-D0D5-4328-A921-8B458CF1289F}"/>
                    </a:ext>
                  </a:extLst>
                </p:cNvPr>
                <p:cNvSpPr/>
                <p:nvPr/>
              </p:nvSpPr>
              <p:spPr>
                <a:xfrm>
                  <a:off x="4429125" y="5353050"/>
                  <a:ext cx="753337" cy="127893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6EB229F7-DC2D-4FF4-AA33-C063E7F64A5E}"/>
                    </a:ext>
                  </a:extLst>
                </p:cNvPr>
                <p:cNvSpPr/>
                <p:nvPr/>
              </p:nvSpPr>
              <p:spPr>
                <a:xfrm>
                  <a:off x="4567239" y="5286376"/>
                  <a:ext cx="752664" cy="13456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82CC6195-F41F-4AFC-A4F0-9F3A63EC41B9}"/>
                    </a:ext>
                  </a:extLst>
                </p:cNvPr>
                <p:cNvSpPr/>
                <p:nvPr/>
              </p:nvSpPr>
              <p:spPr>
                <a:xfrm>
                  <a:off x="5241925" y="4673600"/>
                  <a:ext cx="869950" cy="195838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C5ED4139-E544-41C6-AFA9-115B1FADFDC7}"/>
                    </a:ext>
                  </a:extLst>
                </p:cNvPr>
                <p:cNvSpPr/>
                <p:nvPr/>
              </p:nvSpPr>
              <p:spPr>
                <a:xfrm>
                  <a:off x="5375051" y="4133850"/>
                  <a:ext cx="606649" cy="249813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1293D3E3-3F23-4FE2-96DB-2D758D1AC10F}"/>
                    </a:ext>
                  </a:extLst>
                </p:cNvPr>
                <p:cNvSpPr/>
                <p:nvPr/>
              </p:nvSpPr>
              <p:spPr>
                <a:xfrm>
                  <a:off x="5510788" y="3730625"/>
                  <a:ext cx="334388" cy="75565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561A1A77-6620-4742-A9F5-F7EF14430293}"/>
                    </a:ext>
                  </a:extLst>
                </p:cNvPr>
                <p:cNvSpPr/>
                <p:nvPr/>
              </p:nvSpPr>
              <p:spPr>
                <a:xfrm>
                  <a:off x="5575300" y="3525926"/>
                  <a:ext cx="203200" cy="75565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A5C01B79-E7A6-4C4C-9459-1A3B7213FBCD}"/>
                    </a:ext>
                  </a:extLst>
                </p:cNvPr>
                <p:cNvSpPr/>
                <p:nvPr/>
              </p:nvSpPr>
              <p:spPr>
                <a:xfrm>
                  <a:off x="5640388" y="3387133"/>
                  <a:ext cx="77787" cy="75565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2D9E126E-8E14-4BFB-A6CB-B33F8651F0FA}"/>
                    </a:ext>
                  </a:extLst>
                </p:cNvPr>
                <p:cNvSpPr/>
                <p:nvPr/>
              </p:nvSpPr>
              <p:spPr>
                <a:xfrm>
                  <a:off x="6109715" y="5614693"/>
                  <a:ext cx="559400" cy="10148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61C75496-4393-4EF7-BF6A-7C7850F1C70F}"/>
                    </a:ext>
                  </a:extLst>
                </p:cNvPr>
                <p:cNvSpPr/>
                <p:nvPr/>
              </p:nvSpPr>
              <p:spPr>
                <a:xfrm>
                  <a:off x="6320423" y="5485112"/>
                  <a:ext cx="1074151" cy="10148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7486129B-24C8-49A7-8535-BDA1E6713B5F}"/>
                    </a:ext>
                  </a:extLst>
                </p:cNvPr>
                <p:cNvSpPr/>
                <p:nvPr/>
              </p:nvSpPr>
              <p:spPr>
                <a:xfrm>
                  <a:off x="6454501" y="5286376"/>
                  <a:ext cx="806723" cy="10148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00289EFC-D376-446D-B44D-2F2FE3D08A11}"/>
                    </a:ext>
                  </a:extLst>
                </p:cNvPr>
                <p:cNvSpPr/>
                <p:nvPr/>
              </p:nvSpPr>
              <p:spPr>
                <a:xfrm>
                  <a:off x="6519509" y="5209139"/>
                  <a:ext cx="672559" cy="10148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822F4877-9441-4A44-B477-E4F9CAC8D88B}"/>
                    </a:ext>
                  </a:extLst>
                </p:cNvPr>
                <p:cNvSpPr/>
                <p:nvPr/>
              </p:nvSpPr>
              <p:spPr>
                <a:xfrm>
                  <a:off x="6386159" y="5351166"/>
                  <a:ext cx="938226" cy="10148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79F215C4-A0DC-4298-8733-7863519BB53C}"/>
                    </a:ext>
                  </a:extLst>
                </p:cNvPr>
                <p:cNvSpPr/>
                <p:nvPr/>
              </p:nvSpPr>
              <p:spPr>
                <a:xfrm>
                  <a:off x="6454289" y="5889625"/>
                  <a:ext cx="1074151" cy="7412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7B4B413A-FA6D-4DFE-B703-350348F0C4BE}"/>
                    </a:ext>
                  </a:extLst>
                </p:cNvPr>
                <p:cNvSpPr/>
                <p:nvPr/>
              </p:nvSpPr>
              <p:spPr>
                <a:xfrm>
                  <a:off x="7668133" y="5419726"/>
                  <a:ext cx="942467" cy="124066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40629684-18F6-43BD-B52C-88007D8C71B8}"/>
                    </a:ext>
                  </a:extLst>
                </p:cNvPr>
                <p:cNvSpPr/>
                <p:nvPr/>
              </p:nvSpPr>
              <p:spPr>
                <a:xfrm>
                  <a:off x="7496089" y="6492875"/>
                  <a:ext cx="1074151" cy="1479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96C90249-1159-4D50-B4F3-959E0E4F4CC2}"/>
                    </a:ext>
                  </a:extLst>
                </p:cNvPr>
                <p:cNvSpPr/>
                <p:nvPr/>
              </p:nvSpPr>
              <p:spPr>
                <a:xfrm>
                  <a:off x="8070047" y="5006974"/>
                  <a:ext cx="540553" cy="119468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B0616B3F-9D42-44BA-A4C5-573D85F0BBD7}"/>
                    </a:ext>
                  </a:extLst>
                </p:cNvPr>
                <p:cNvSpPr/>
                <p:nvPr/>
              </p:nvSpPr>
              <p:spPr>
                <a:xfrm>
                  <a:off x="8577622" y="5548312"/>
                  <a:ext cx="649977" cy="109246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20145268-509F-4449-8C13-B6FA51500562}"/>
                    </a:ext>
                  </a:extLst>
                </p:cNvPr>
                <p:cNvSpPr/>
                <p:nvPr/>
              </p:nvSpPr>
              <p:spPr>
                <a:xfrm>
                  <a:off x="9219396" y="4946650"/>
                  <a:ext cx="735058" cy="169413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3485FB2C-C275-407C-9B71-032D47591A69}"/>
                    </a:ext>
                  </a:extLst>
                </p:cNvPr>
                <p:cNvSpPr/>
                <p:nvPr/>
              </p:nvSpPr>
              <p:spPr>
                <a:xfrm>
                  <a:off x="6659202" y="4875512"/>
                  <a:ext cx="400135" cy="10148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69DC9405-5DF0-43D0-9822-33E114F69AA0}"/>
                    </a:ext>
                  </a:extLst>
                </p:cNvPr>
                <p:cNvSpPr/>
                <p:nvPr/>
              </p:nvSpPr>
              <p:spPr>
                <a:xfrm>
                  <a:off x="6720631" y="4599881"/>
                  <a:ext cx="270720" cy="14168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FA265F6F-1854-46FE-B737-EEBC9296D001}"/>
                    </a:ext>
                  </a:extLst>
                </p:cNvPr>
                <p:cNvSpPr/>
                <p:nvPr/>
              </p:nvSpPr>
              <p:spPr>
                <a:xfrm>
                  <a:off x="6719912" y="4804964"/>
                  <a:ext cx="271438" cy="14168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04B6FB1C-5414-4B77-9137-8C53120A43B8}"/>
                    </a:ext>
                  </a:extLst>
                </p:cNvPr>
                <p:cNvSpPr/>
                <p:nvPr/>
              </p:nvSpPr>
              <p:spPr>
                <a:xfrm>
                  <a:off x="6788617" y="4402879"/>
                  <a:ext cx="136058" cy="93949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9F1B7603-1074-4652-A1A5-416F73FD0235}"/>
                    </a:ext>
                  </a:extLst>
                </p:cNvPr>
                <p:cNvSpPr/>
                <p:nvPr/>
              </p:nvSpPr>
              <p:spPr>
                <a:xfrm>
                  <a:off x="9285312" y="4810994"/>
                  <a:ext cx="669142" cy="169413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AB6FEF49-2430-4AE5-87B1-36FE713C29DF}"/>
                    </a:ext>
                  </a:extLst>
                </p:cNvPr>
                <p:cNvSpPr/>
                <p:nvPr/>
              </p:nvSpPr>
              <p:spPr>
                <a:xfrm>
                  <a:off x="9420327" y="4741567"/>
                  <a:ext cx="1000225" cy="188793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64EAFDF2-D4ED-402E-A27E-D637F13E79EB}"/>
                  </a:ext>
                </a:extLst>
              </p:cNvPr>
              <p:cNvGrpSpPr/>
              <p:nvPr/>
            </p:nvGrpSpPr>
            <p:grpSpPr>
              <a:xfrm>
                <a:off x="3470021" y="5209139"/>
                <a:ext cx="416307" cy="1156840"/>
                <a:chOff x="3470021" y="5209139"/>
                <a:chExt cx="416307" cy="1156840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8884C790-50BB-4BA2-9EE5-6B7F7B9707D0}"/>
                    </a:ext>
                  </a:extLst>
                </p:cNvPr>
                <p:cNvSpPr/>
                <p:nvPr/>
              </p:nvSpPr>
              <p:spPr>
                <a:xfrm>
                  <a:off x="3820412" y="5209139"/>
                  <a:ext cx="65008" cy="14202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8564D1F-BF7F-42D7-AF7C-538CB46CDD8E}"/>
                    </a:ext>
                  </a:extLst>
                </p:cNvPr>
                <p:cNvSpPr/>
                <p:nvPr/>
              </p:nvSpPr>
              <p:spPr>
                <a:xfrm>
                  <a:off x="3821320" y="5414964"/>
                  <a:ext cx="65008" cy="14202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14008FBC-7AFF-4104-B807-2AE754D52BFE}"/>
                    </a:ext>
                  </a:extLst>
                </p:cNvPr>
                <p:cNvSpPr/>
                <p:nvPr/>
              </p:nvSpPr>
              <p:spPr>
                <a:xfrm>
                  <a:off x="3820412" y="5815896"/>
                  <a:ext cx="65008" cy="14202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2E47F66-F285-4FA3-BFF6-1B7057221C6E}"/>
                    </a:ext>
                  </a:extLst>
                </p:cNvPr>
                <p:cNvSpPr/>
                <p:nvPr/>
              </p:nvSpPr>
              <p:spPr>
                <a:xfrm>
                  <a:off x="3683463" y="5614522"/>
                  <a:ext cx="65008" cy="14202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F001A4F6-A2E5-4774-96D9-0D1FD82591A9}"/>
                    </a:ext>
                  </a:extLst>
                </p:cNvPr>
                <p:cNvSpPr/>
                <p:nvPr/>
              </p:nvSpPr>
              <p:spPr>
                <a:xfrm>
                  <a:off x="3549742" y="5612949"/>
                  <a:ext cx="65008" cy="14202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6D6735D-BF81-4C3B-B2F3-62ABA6D2A988}"/>
                    </a:ext>
                  </a:extLst>
                </p:cNvPr>
                <p:cNvSpPr/>
                <p:nvPr/>
              </p:nvSpPr>
              <p:spPr>
                <a:xfrm>
                  <a:off x="3685865" y="6018320"/>
                  <a:ext cx="65008" cy="14202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BBF1136D-F0A2-49C6-990D-7BF7CF17D3CE}"/>
                    </a:ext>
                  </a:extLst>
                </p:cNvPr>
                <p:cNvSpPr/>
                <p:nvPr/>
              </p:nvSpPr>
              <p:spPr>
                <a:xfrm>
                  <a:off x="3685865" y="5414964"/>
                  <a:ext cx="65008" cy="1420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F84A5A88-927B-4F58-8517-E73495A58853}"/>
                    </a:ext>
                  </a:extLst>
                </p:cNvPr>
                <p:cNvSpPr/>
                <p:nvPr/>
              </p:nvSpPr>
              <p:spPr>
                <a:xfrm>
                  <a:off x="3816765" y="5617201"/>
                  <a:ext cx="65008" cy="1420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7C88B40F-A267-4825-9B8B-E13986433A2C}"/>
                    </a:ext>
                  </a:extLst>
                </p:cNvPr>
                <p:cNvSpPr/>
                <p:nvPr/>
              </p:nvSpPr>
              <p:spPr>
                <a:xfrm>
                  <a:off x="3816765" y="6020911"/>
                  <a:ext cx="65008" cy="1420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A87EEC17-F2DF-454A-9E93-20F35D7E29A2}"/>
                    </a:ext>
                  </a:extLst>
                </p:cNvPr>
                <p:cNvSpPr/>
                <p:nvPr/>
              </p:nvSpPr>
              <p:spPr>
                <a:xfrm>
                  <a:off x="3687034" y="6223952"/>
                  <a:ext cx="65008" cy="1420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08CE849B-B9F0-4E6B-9FCD-908E385EBDCF}"/>
                    </a:ext>
                  </a:extLst>
                </p:cNvPr>
                <p:cNvSpPr/>
                <p:nvPr/>
              </p:nvSpPr>
              <p:spPr>
                <a:xfrm>
                  <a:off x="3470021" y="5414964"/>
                  <a:ext cx="65008" cy="1420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40A83CF4-0B18-4D45-99F8-4E6519544F83}"/>
                  </a:ext>
                </a:extLst>
              </p:cNvPr>
              <p:cNvGrpSpPr/>
              <p:nvPr/>
            </p:nvGrpSpPr>
            <p:grpSpPr>
              <a:xfrm>
                <a:off x="3175265" y="5209139"/>
                <a:ext cx="202865" cy="1156840"/>
                <a:chOff x="3683463" y="5209139"/>
                <a:chExt cx="202865" cy="1156840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D5096957-69D0-473E-B8D3-95AFEB390F41}"/>
                    </a:ext>
                  </a:extLst>
                </p:cNvPr>
                <p:cNvSpPr/>
                <p:nvPr/>
              </p:nvSpPr>
              <p:spPr>
                <a:xfrm>
                  <a:off x="3820412" y="5209139"/>
                  <a:ext cx="65008" cy="14202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944AEB4A-EB71-4A8E-9FDD-760B0E24BECC}"/>
                    </a:ext>
                  </a:extLst>
                </p:cNvPr>
                <p:cNvSpPr/>
                <p:nvPr/>
              </p:nvSpPr>
              <p:spPr>
                <a:xfrm>
                  <a:off x="3821320" y="5414964"/>
                  <a:ext cx="65008" cy="14202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89BA73-E0E0-4034-9993-3F63D6C11A21}"/>
                    </a:ext>
                  </a:extLst>
                </p:cNvPr>
                <p:cNvSpPr/>
                <p:nvPr/>
              </p:nvSpPr>
              <p:spPr>
                <a:xfrm>
                  <a:off x="3820412" y="5815896"/>
                  <a:ext cx="65008" cy="14202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719B967B-0BEC-45CA-B652-1CDB62CC5E10}"/>
                    </a:ext>
                  </a:extLst>
                </p:cNvPr>
                <p:cNvSpPr/>
                <p:nvPr/>
              </p:nvSpPr>
              <p:spPr>
                <a:xfrm>
                  <a:off x="3683463" y="5614522"/>
                  <a:ext cx="65008" cy="14202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84DFB27B-0167-4B3D-A031-CEF7252ADE06}"/>
                    </a:ext>
                  </a:extLst>
                </p:cNvPr>
                <p:cNvSpPr/>
                <p:nvPr/>
              </p:nvSpPr>
              <p:spPr>
                <a:xfrm>
                  <a:off x="3685865" y="6018320"/>
                  <a:ext cx="65008" cy="14202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BE7A54E8-2BD0-4937-918C-B6EECE412606}"/>
                    </a:ext>
                  </a:extLst>
                </p:cNvPr>
                <p:cNvSpPr/>
                <p:nvPr/>
              </p:nvSpPr>
              <p:spPr>
                <a:xfrm>
                  <a:off x="3685865" y="5414964"/>
                  <a:ext cx="65008" cy="1420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DCCB925F-C17D-4DCD-A480-0B2EED2C2A53}"/>
                    </a:ext>
                  </a:extLst>
                </p:cNvPr>
                <p:cNvSpPr/>
                <p:nvPr/>
              </p:nvSpPr>
              <p:spPr>
                <a:xfrm>
                  <a:off x="3816765" y="5617201"/>
                  <a:ext cx="65008" cy="1420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E133EC49-0873-494E-AA17-85454DE3986E}"/>
                    </a:ext>
                  </a:extLst>
                </p:cNvPr>
                <p:cNvSpPr/>
                <p:nvPr/>
              </p:nvSpPr>
              <p:spPr>
                <a:xfrm>
                  <a:off x="3816765" y="6020911"/>
                  <a:ext cx="65008" cy="1420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6E6ADF5-A42E-4D07-8171-9513BFAA6241}"/>
                    </a:ext>
                  </a:extLst>
                </p:cNvPr>
                <p:cNvSpPr/>
                <p:nvPr/>
              </p:nvSpPr>
              <p:spPr>
                <a:xfrm>
                  <a:off x="3687034" y="6223952"/>
                  <a:ext cx="65008" cy="1420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6339165-C712-42CD-9389-BEC3E87C3031}"/>
                </a:ext>
              </a:extLst>
            </p:cNvPr>
            <p:cNvGrpSpPr/>
            <p:nvPr/>
          </p:nvGrpSpPr>
          <p:grpSpPr>
            <a:xfrm>
              <a:off x="4633129" y="4326873"/>
              <a:ext cx="5687479" cy="2175433"/>
              <a:chOff x="4633129" y="4326873"/>
              <a:chExt cx="5687479" cy="2175433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AFF6194-9A3F-4336-8C91-F7E972F6D04C}"/>
                  </a:ext>
                </a:extLst>
              </p:cNvPr>
              <p:cNvGrpSpPr/>
              <p:nvPr/>
            </p:nvGrpSpPr>
            <p:grpSpPr>
              <a:xfrm>
                <a:off x="4633129" y="4326873"/>
                <a:ext cx="5687479" cy="2175433"/>
                <a:chOff x="4633129" y="4326873"/>
                <a:chExt cx="5687479" cy="2175433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1025A1D8-FEC5-4860-AE68-7E23D4DF28EA}"/>
                    </a:ext>
                  </a:extLst>
                </p:cNvPr>
                <p:cNvGrpSpPr/>
                <p:nvPr/>
              </p:nvGrpSpPr>
              <p:grpSpPr>
                <a:xfrm>
                  <a:off x="9384802" y="5006974"/>
                  <a:ext cx="935806" cy="1015415"/>
                  <a:chOff x="9484488" y="5006974"/>
                  <a:chExt cx="935806" cy="1015415"/>
                </a:xfrm>
              </p:grpSpPr>
              <p:grpSp>
                <p:nvGrpSpPr>
                  <p:cNvPr id="267" name="Group 266">
                    <a:extLst>
                      <a:ext uri="{FF2B5EF4-FFF2-40B4-BE49-F238E27FC236}">
                        <a16:creationId xmlns:a16="http://schemas.microsoft.com/office/drawing/2014/main" id="{8633AC90-F5BB-4862-9F15-209E23B75403}"/>
                      </a:ext>
                    </a:extLst>
                  </p:cNvPr>
                  <p:cNvGrpSpPr/>
                  <p:nvPr/>
                </p:nvGrpSpPr>
                <p:grpSpPr>
                  <a:xfrm>
                    <a:off x="9484488" y="5006974"/>
                    <a:ext cx="408127" cy="1015415"/>
                    <a:chOff x="9484488" y="5006974"/>
                    <a:chExt cx="408127" cy="1015415"/>
                  </a:xfrm>
                </p:grpSpPr>
                <p:sp>
                  <p:nvSpPr>
                    <p:cNvPr id="268" name="Rectangle 267">
                      <a:extLst>
                        <a:ext uri="{FF2B5EF4-FFF2-40B4-BE49-F238E27FC236}">
                          <a16:creationId xmlns:a16="http://schemas.microsoft.com/office/drawing/2014/main" id="{4592FD32-8BC5-4F54-82F0-AAB4850AA1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84488" y="5006974"/>
                      <a:ext cx="136556" cy="202165"/>
                    </a:xfrm>
                    <a:prstGeom prst="rect">
                      <a:avLst/>
                    </a:prstGeom>
                    <a:solidFill>
                      <a:schemeClr val="accent3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9" name="Rectangle 268">
                      <a:extLst>
                        <a:ext uri="{FF2B5EF4-FFF2-40B4-BE49-F238E27FC236}">
                          <a16:creationId xmlns:a16="http://schemas.microsoft.com/office/drawing/2014/main" id="{6CBEF081-F2D3-43C0-9036-2B2D7FA725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56059" y="5006974"/>
                      <a:ext cx="136556" cy="202165"/>
                    </a:xfrm>
                    <a:prstGeom prst="rect">
                      <a:avLst/>
                    </a:prstGeom>
                    <a:solidFill>
                      <a:schemeClr val="accent3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0" name="Rectangle 269">
                      <a:extLst>
                        <a:ext uri="{FF2B5EF4-FFF2-40B4-BE49-F238E27FC236}">
                          <a16:creationId xmlns:a16="http://schemas.microsoft.com/office/drawing/2014/main" id="{63E7A861-B1E7-4C88-9E62-B51BCF10A3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56059" y="5416347"/>
                      <a:ext cx="136556" cy="202165"/>
                    </a:xfrm>
                    <a:prstGeom prst="rect">
                      <a:avLst/>
                    </a:prstGeom>
                    <a:solidFill>
                      <a:schemeClr val="accent3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1" name="Rectangle 270">
                      <a:extLst>
                        <a:ext uri="{FF2B5EF4-FFF2-40B4-BE49-F238E27FC236}">
                          <a16:creationId xmlns:a16="http://schemas.microsoft.com/office/drawing/2014/main" id="{F9800D66-CE6B-4B78-BA79-CB9F23BF27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56059" y="5820224"/>
                      <a:ext cx="136556" cy="202165"/>
                    </a:xfrm>
                    <a:prstGeom prst="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2" name="Rectangle 271">
                      <a:extLst>
                        <a:ext uri="{FF2B5EF4-FFF2-40B4-BE49-F238E27FC236}">
                          <a16:creationId xmlns:a16="http://schemas.microsoft.com/office/drawing/2014/main" id="{DC69B083-4238-4A5B-B71A-0AC72349B7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84488" y="5820224"/>
                      <a:ext cx="136556" cy="202165"/>
                    </a:xfrm>
                    <a:prstGeom prst="rect">
                      <a:avLst/>
                    </a:prstGeom>
                    <a:solidFill>
                      <a:schemeClr val="accent3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3" name="Rectangle 272">
                      <a:extLst>
                        <a:ext uri="{FF2B5EF4-FFF2-40B4-BE49-F238E27FC236}">
                          <a16:creationId xmlns:a16="http://schemas.microsoft.com/office/drawing/2014/main" id="{DDB05C2B-F8DE-4050-AFDC-1B920F847A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84488" y="5411304"/>
                      <a:ext cx="136556" cy="202165"/>
                    </a:xfrm>
                    <a:prstGeom prst="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4" name="Group 273">
                    <a:extLst>
                      <a:ext uri="{FF2B5EF4-FFF2-40B4-BE49-F238E27FC236}">
                        <a16:creationId xmlns:a16="http://schemas.microsoft.com/office/drawing/2014/main" id="{428422EA-E111-46D5-8183-C729C6C642FB}"/>
                      </a:ext>
                    </a:extLst>
                  </p:cNvPr>
                  <p:cNvGrpSpPr/>
                  <p:nvPr/>
                </p:nvGrpSpPr>
                <p:grpSpPr>
                  <a:xfrm>
                    <a:off x="10012167" y="5006974"/>
                    <a:ext cx="408127" cy="1015415"/>
                    <a:chOff x="9484488" y="5006974"/>
                    <a:chExt cx="408127" cy="1015415"/>
                  </a:xfrm>
                </p:grpSpPr>
                <p:sp>
                  <p:nvSpPr>
                    <p:cNvPr id="275" name="Rectangle 274">
                      <a:extLst>
                        <a:ext uri="{FF2B5EF4-FFF2-40B4-BE49-F238E27FC236}">
                          <a16:creationId xmlns:a16="http://schemas.microsoft.com/office/drawing/2014/main" id="{44ED70CA-6565-4219-B26C-EEDFCE9FE5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84488" y="5006974"/>
                      <a:ext cx="136556" cy="202165"/>
                    </a:xfrm>
                    <a:prstGeom prst="rect">
                      <a:avLst/>
                    </a:prstGeom>
                    <a:solidFill>
                      <a:schemeClr val="accent3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6" name="Rectangle 275">
                      <a:extLst>
                        <a:ext uri="{FF2B5EF4-FFF2-40B4-BE49-F238E27FC236}">
                          <a16:creationId xmlns:a16="http://schemas.microsoft.com/office/drawing/2014/main" id="{A79F3433-0964-4E16-95D0-EEF6D3B679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56059" y="5006974"/>
                      <a:ext cx="136556" cy="202165"/>
                    </a:xfrm>
                    <a:prstGeom prst="rect">
                      <a:avLst/>
                    </a:prstGeom>
                    <a:solidFill>
                      <a:schemeClr val="accent3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7" name="Rectangle 276">
                      <a:extLst>
                        <a:ext uri="{FF2B5EF4-FFF2-40B4-BE49-F238E27FC236}">
                          <a16:creationId xmlns:a16="http://schemas.microsoft.com/office/drawing/2014/main" id="{B7771C8E-F0FC-440A-A5C1-6AF80C0B59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56059" y="5416347"/>
                      <a:ext cx="136556" cy="202165"/>
                    </a:xfrm>
                    <a:prstGeom prst="rect">
                      <a:avLst/>
                    </a:prstGeom>
                    <a:solidFill>
                      <a:schemeClr val="accent3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9" name="Rectangle 278">
                      <a:extLst>
                        <a:ext uri="{FF2B5EF4-FFF2-40B4-BE49-F238E27FC236}">
                          <a16:creationId xmlns:a16="http://schemas.microsoft.com/office/drawing/2014/main" id="{3E2EAD77-EECF-461E-A88A-24517EBD0B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84488" y="5820224"/>
                      <a:ext cx="136556" cy="202165"/>
                    </a:xfrm>
                    <a:prstGeom prst="rect">
                      <a:avLst/>
                    </a:prstGeom>
                    <a:solidFill>
                      <a:schemeClr val="accent3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0" name="Rectangle 279">
                      <a:extLst>
                        <a:ext uri="{FF2B5EF4-FFF2-40B4-BE49-F238E27FC236}">
                          <a16:creationId xmlns:a16="http://schemas.microsoft.com/office/drawing/2014/main" id="{F5E3A726-B48D-4B0F-B763-A3170C5076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84488" y="5411304"/>
                      <a:ext cx="136556" cy="202165"/>
                    </a:xfrm>
                    <a:prstGeom prst="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B2F6B9C8-628A-4BF4-9151-98CE96D3118C}"/>
                    </a:ext>
                  </a:extLst>
                </p:cNvPr>
                <p:cNvGrpSpPr/>
                <p:nvPr/>
              </p:nvGrpSpPr>
              <p:grpSpPr>
                <a:xfrm>
                  <a:off x="4633129" y="4326873"/>
                  <a:ext cx="3843773" cy="2175433"/>
                  <a:chOff x="4633129" y="4326873"/>
                  <a:chExt cx="3843773" cy="2175433"/>
                </a:xfrm>
              </p:grpSpPr>
              <p:grpSp>
                <p:nvGrpSpPr>
                  <p:cNvPr id="242" name="Group 241">
                    <a:extLst>
                      <a:ext uri="{FF2B5EF4-FFF2-40B4-BE49-F238E27FC236}">
                        <a16:creationId xmlns:a16="http://schemas.microsoft.com/office/drawing/2014/main" id="{DA0A4D4C-7D97-4162-89BE-25C67AC780E2}"/>
                      </a:ext>
                    </a:extLst>
                  </p:cNvPr>
                  <p:cNvGrpSpPr/>
                  <p:nvPr/>
                </p:nvGrpSpPr>
                <p:grpSpPr>
                  <a:xfrm>
                    <a:off x="8132474" y="5142195"/>
                    <a:ext cx="344428" cy="1360111"/>
                    <a:chOff x="3541900" y="5209139"/>
                    <a:chExt cx="344428" cy="1360111"/>
                  </a:xfrm>
                </p:grpSpPr>
                <p:sp>
                  <p:nvSpPr>
                    <p:cNvPr id="243" name="Rectangle 242">
                      <a:extLst>
                        <a:ext uri="{FF2B5EF4-FFF2-40B4-BE49-F238E27FC236}">
                          <a16:creationId xmlns:a16="http://schemas.microsoft.com/office/drawing/2014/main" id="{097FE67C-2482-4BF3-BAE4-688D38AE82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0412" y="5209139"/>
                      <a:ext cx="65008" cy="14202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4" name="Rectangle 243">
                      <a:extLst>
                        <a:ext uri="{FF2B5EF4-FFF2-40B4-BE49-F238E27FC236}">
                          <a16:creationId xmlns:a16="http://schemas.microsoft.com/office/drawing/2014/main" id="{D7FF7D2D-9314-4A36-9831-24C06A2184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1320" y="5414964"/>
                      <a:ext cx="65008" cy="14202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5" name="Rectangle 244">
                      <a:extLst>
                        <a:ext uri="{FF2B5EF4-FFF2-40B4-BE49-F238E27FC236}">
                          <a16:creationId xmlns:a16="http://schemas.microsoft.com/office/drawing/2014/main" id="{6E0E8873-5D4C-476B-8AFD-24CB2E4405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0412" y="5815896"/>
                      <a:ext cx="65008" cy="14202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6" name="Rectangle 245">
                      <a:extLst>
                        <a:ext uri="{FF2B5EF4-FFF2-40B4-BE49-F238E27FC236}">
                          <a16:creationId xmlns:a16="http://schemas.microsoft.com/office/drawing/2014/main" id="{981859BE-95E4-4744-98BC-D0D3BE0B1B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83463" y="5614522"/>
                      <a:ext cx="65008" cy="14202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7" name="Rectangle 246">
                      <a:extLst>
                        <a:ext uri="{FF2B5EF4-FFF2-40B4-BE49-F238E27FC236}">
                          <a16:creationId xmlns:a16="http://schemas.microsoft.com/office/drawing/2014/main" id="{742F823D-2655-48B3-9AAA-8D312EBF4D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49742" y="5612949"/>
                      <a:ext cx="65008" cy="14202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8" name="Rectangle 247">
                      <a:extLst>
                        <a:ext uri="{FF2B5EF4-FFF2-40B4-BE49-F238E27FC236}">
                          <a16:creationId xmlns:a16="http://schemas.microsoft.com/office/drawing/2014/main" id="{FE6A4CD9-AF64-43F0-B46A-72D48651B5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85865" y="6018320"/>
                      <a:ext cx="65008" cy="14202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9" name="Rectangle 248">
                      <a:extLst>
                        <a:ext uri="{FF2B5EF4-FFF2-40B4-BE49-F238E27FC236}">
                          <a16:creationId xmlns:a16="http://schemas.microsoft.com/office/drawing/2014/main" id="{AB62E716-5BFD-4F3D-BB49-B5C3CBA175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85865" y="5414964"/>
                      <a:ext cx="65008" cy="142027"/>
                    </a:xfrm>
                    <a:prstGeom prst="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0" name="Rectangle 249">
                      <a:extLst>
                        <a:ext uri="{FF2B5EF4-FFF2-40B4-BE49-F238E27FC236}">
                          <a16:creationId xmlns:a16="http://schemas.microsoft.com/office/drawing/2014/main" id="{040ABEC8-3B06-4E9F-A177-298ABC08CB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75683" y="5815541"/>
                      <a:ext cx="65008" cy="142027"/>
                    </a:xfrm>
                    <a:prstGeom prst="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1" name="Rectangle 250">
                      <a:extLst>
                        <a:ext uri="{FF2B5EF4-FFF2-40B4-BE49-F238E27FC236}">
                          <a16:creationId xmlns:a16="http://schemas.microsoft.com/office/drawing/2014/main" id="{114F4EFA-058F-43D5-AB02-92A40B036D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41900" y="6227796"/>
                      <a:ext cx="65008" cy="142027"/>
                    </a:xfrm>
                    <a:prstGeom prst="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2" name="Rectangle 251">
                      <a:extLst>
                        <a:ext uri="{FF2B5EF4-FFF2-40B4-BE49-F238E27FC236}">
                          <a16:creationId xmlns:a16="http://schemas.microsoft.com/office/drawing/2014/main" id="{A895D087-8EC0-4066-9835-60588F6A9F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74921" y="6427223"/>
                      <a:ext cx="65008" cy="142027"/>
                    </a:xfrm>
                    <a:prstGeom prst="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3" name="Rectangle 252">
                      <a:extLst>
                        <a:ext uri="{FF2B5EF4-FFF2-40B4-BE49-F238E27FC236}">
                          <a16:creationId xmlns:a16="http://schemas.microsoft.com/office/drawing/2014/main" id="{4D736967-DE24-4B52-88D3-416679F663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17895" y="6226106"/>
                      <a:ext cx="65008" cy="14202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E336A38B-EB72-4930-9565-69BF5DF9717D}"/>
                      </a:ext>
                    </a:extLst>
                  </p:cNvPr>
                  <p:cNvGrpSpPr/>
                  <p:nvPr/>
                </p:nvGrpSpPr>
                <p:grpSpPr>
                  <a:xfrm>
                    <a:off x="4633129" y="4326873"/>
                    <a:ext cx="2630286" cy="1690582"/>
                    <a:chOff x="4633129" y="4326873"/>
                    <a:chExt cx="2630286" cy="1690582"/>
                  </a:xfrm>
                </p:grpSpPr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593D2570-ED8C-4509-A5F2-62A42BF645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67556" y="4326873"/>
                      <a:ext cx="1895859" cy="1629683"/>
                      <a:chOff x="5367556" y="4326873"/>
                      <a:chExt cx="1895859" cy="1629683"/>
                    </a:xfrm>
                  </p:grpSpPr>
                  <p:grpSp>
                    <p:nvGrpSpPr>
                      <p:cNvPr id="83" name="Group 82">
                        <a:extLst>
                          <a:ext uri="{FF2B5EF4-FFF2-40B4-BE49-F238E27FC236}">
                            <a16:creationId xmlns:a16="http://schemas.microsoft.com/office/drawing/2014/main" id="{1F1FBEC3-7534-416B-BF36-FD9B0E7D085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67556" y="4326873"/>
                        <a:ext cx="606668" cy="1629683"/>
                        <a:chOff x="5367556" y="4326873"/>
                        <a:chExt cx="606668" cy="1629683"/>
                      </a:xfrm>
                    </p:grpSpPr>
                    <p:sp>
                      <p:nvSpPr>
                        <p:cNvPr id="86" name="Rectangle 85">
                          <a:extLst>
                            <a:ext uri="{FF2B5EF4-FFF2-40B4-BE49-F238E27FC236}">
                              <a16:creationId xmlns:a16="http://schemas.microsoft.com/office/drawing/2014/main" id="{7BC2DC2C-A8F3-4EB8-B9D2-5DAABAC63F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510292" y="4531572"/>
                          <a:ext cx="65008" cy="142027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0" name="Rectangle 89">
                          <a:extLst>
                            <a:ext uri="{FF2B5EF4-FFF2-40B4-BE49-F238E27FC236}">
                              <a16:creationId xmlns:a16="http://schemas.microsoft.com/office/drawing/2014/main" id="{C8A7A0C3-D23C-44D3-A015-D656D1D8AD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510292" y="4326873"/>
                          <a:ext cx="65008" cy="142027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2" name="Rectangle 91">
                          <a:extLst>
                            <a:ext uri="{FF2B5EF4-FFF2-40B4-BE49-F238E27FC236}">
                              <a16:creationId xmlns:a16="http://schemas.microsoft.com/office/drawing/2014/main" id="{EA2B7EE8-207F-439A-97EA-52CA5727A5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510292" y="4801111"/>
                          <a:ext cx="65008" cy="142027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3" name="Rectangle 92">
                          <a:extLst>
                            <a:ext uri="{FF2B5EF4-FFF2-40B4-BE49-F238E27FC236}">
                              <a16:creationId xmlns:a16="http://schemas.microsoft.com/office/drawing/2014/main" id="{C6C7565E-7EA0-4532-8E49-79E2536166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67556" y="4801111"/>
                          <a:ext cx="65008" cy="142027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4" name="Rectangle 93">
                          <a:extLst>
                            <a:ext uri="{FF2B5EF4-FFF2-40B4-BE49-F238E27FC236}">
                              <a16:creationId xmlns:a16="http://schemas.microsoft.com/office/drawing/2014/main" id="{53914417-59AC-491D-AF66-A35EF64CC9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508287" y="5006974"/>
                          <a:ext cx="65008" cy="142027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5" name="Rectangle 94">
                          <a:extLst>
                            <a:ext uri="{FF2B5EF4-FFF2-40B4-BE49-F238E27FC236}">
                              <a16:creationId xmlns:a16="http://schemas.microsoft.com/office/drawing/2014/main" id="{13EB4161-268D-4817-ACDD-FF1E0D063C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79801" y="5006974"/>
                          <a:ext cx="65008" cy="142027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6" name="Rectangle 95">
                          <a:extLst>
                            <a:ext uri="{FF2B5EF4-FFF2-40B4-BE49-F238E27FC236}">
                              <a16:creationId xmlns:a16="http://schemas.microsoft.com/office/drawing/2014/main" id="{0F25F3D3-0755-498B-B9DA-0DF0E56CF5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09216" y="5006974"/>
                          <a:ext cx="65008" cy="142027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7" name="Rectangle 96">
                          <a:extLst>
                            <a:ext uri="{FF2B5EF4-FFF2-40B4-BE49-F238E27FC236}">
                              <a16:creationId xmlns:a16="http://schemas.microsoft.com/office/drawing/2014/main" id="{6EFF48D5-C8D6-4592-9825-47223A772B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09216" y="4801111"/>
                          <a:ext cx="65008" cy="142027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8" name="Rectangle 97">
                          <a:extLst>
                            <a:ext uri="{FF2B5EF4-FFF2-40B4-BE49-F238E27FC236}">
                              <a16:creationId xmlns:a16="http://schemas.microsoft.com/office/drawing/2014/main" id="{741C0208-B955-41DA-8E8E-606F1EC970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79801" y="4533617"/>
                          <a:ext cx="65008" cy="142027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9" name="Rectangle 98">
                          <a:extLst>
                            <a:ext uri="{FF2B5EF4-FFF2-40B4-BE49-F238E27FC236}">
                              <a16:creationId xmlns:a16="http://schemas.microsoft.com/office/drawing/2014/main" id="{899CB1BF-26DF-48C9-9700-DEBD4183BE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73433" y="5006974"/>
                          <a:ext cx="65008" cy="142027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0" name="Rectangle 99">
                          <a:extLst>
                            <a:ext uri="{FF2B5EF4-FFF2-40B4-BE49-F238E27FC236}">
                              <a16:creationId xmlns:a16="http://schemas.microsoft.com/office/drawing/2014/main" id="{5EC63B73-3519-4394-BD4F-410E175132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73433" y="5209139"/>
                          <a:ext cx="65008" cy="142027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1" name="Rectangle 100">
                          <a:extLst>
                            <a:ext uri="{FF2B5EF4-FFF2-40B4-BE49-F238E27FC236}">
                              <a16:creationId xmlns:a16="http://schemas.microsoft.com/office/drawing/2014/main" id="{7F1E329E-7AEC-4F1C-9DEF-4FFBFE50E4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503449" y="5209139"/>
                          <a:ext cx="65008" cy="142027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2" name="Rectangle 101">
                          <a:extLst>
                            <a:ext uri="{FF2B5EF4-FFF2-40B4-BE49-F238E27FC236}">
                              <a16:creationId xmlns:a16="http://schemas.microsoft.com/office/drawing/2014/main" id="{E8FEC6AA-2AA8-48A4-BC33-0DF2EB0CEB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77007" y="5209139"/>
                          <a:ext cx="65008" cy="142027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3" name="Rectangle 102">
                          <a:extLst>
                            <a:ext uri="{FF2B5EF4-FFF2-40B4-BE49-F238E27FC236}">
                              <a16:creationId xmlns:a16="http://schemas.microsoft.com/office/drawing/2014/main" id="{8C056D09-A3C5-4B6D-BF6C-34C1F41D1C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08260" y="5209139"/>
                          <a:ext cx="65008" cy="142027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4" name="Rectangle 103">
                          <a:extLst>
                            <a:ext uri="{FF2B5EF4-FFF2-40B4-BE49-F238E27FC236}">
                              <a16:creationId xmlns:a16="http://schemas.microsoft.com/office/drawing/2014/main" id="{5368E13E-71B0-4DD9-92DE-1713A132AC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08260" y="5612364"/>
                          <a:ext cx="65008" cy="142027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5" name="Rectangle 104">
                          <a:extLst>
                            <a:ext uri="{FF2B5EF4-FFF2-40B4-BE49-F238E27FC236}">
                              <a16:creationId xmlns:a16="http://schemas.microsoft.com/office/drawing/2014/main" id="{C7D21B93-D06C-4B5B-A03A-DC26A3640B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506792" y="5411304"/>
                          <a:ext cx="65008" cy="142027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6" name="Rectangle 105">
                          <a:extLst>
                            <a:ext uri="{FF2B5EF4-FFF2-40B4-BE49-F238E27FC236}">
                              <a16:creationId xmlns:a16="http://schemas.microsoft.com/office/drawing/2014/main" id="{08F3DBEA-E411-4524-A659-B79355696F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79348" y="5814529"/>
                          <a:ext cx="65008" cy="142027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7" name="Rectangle 106">
                          <a:extLst>
                            <a:ext uri="{FF2B5EF4-FFF2-40B4-BE49-F238E27FC236}">
                              <a16:creationId xmlns:a16="http://schemas.microsoft.com/office/drawing/2014/main" id="{D3F99F0C-E955-4CFB-B28E-1E20E96CD0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79348" y="4801111"/>
                          <a:ext cx="65008" cy="142027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8" name="Rectangle 107">
                          <a:extLst>
                            <a:ext uri="{FF2B5EF4-FFF2-40B4-BE49-F238E27FC236}">
                              <a16:creationId xmlns:a16="http://schemas.microsoft.com/office/drawing/2014/main" id="{55301CF6-23DC-4A4D-852A-63EB43A424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79348" y="4334680"/>
                          <a:ext cx="65008" cy="142027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54" name="Group 253">
                        <a:extLst>
                          <a:ext uri="{FF2B5EF4-FFF2-40B4-BE49-F238E27FC236}">
                            <a16:creationId xmlns:a16="http://schemas.microsoft.com/office/drawing/2014/main" id="{50DBAF15-495A-45EF-9FF4-70A515B313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52106" y="4930218"/>
                        <a:ext cx="811309" cy="888823"/>
                        <a:chOff x="6452106" y="4930218"/>
                        <a:chExt cx="811309" cy="888823"/>
                      </a:xfrm>
                    </p:grpSpPr>
                    <p:sp>
                      <p:nvSpPr>
                        <p:cNvPr id="255" name="Rectangle 254">
                          <a:extLst>
                            <a:ext uri="{FF2B5EF4-FFF2-40B4-BE49-F238E27FC236}">
                              <a16:creationId xmlns:a16="http://schemas.microsoft.com/office/drawing/2014/main" id="{23590231-72B3-4D1F-81A1-AF964F3E15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22775" y="4936729"/>
                          <a:ext cx="65008" cy="142027"/>
                        </a:xfrm>
                        <a:prstGeom prst="rect">
                          <a:avLst/>
                        </a:prstGeom>
                        <a:solidFill>
                          <a:schemeClr val="accent3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6" name="Rectangle 255">
                          <a:extLst>
                            <a:ext uri="{FF2B5EF4-FFF2-40B4-BE49-F238E27FC236}">
                              <a16:creationId xmlns:a16="http://schemas.microsoft.com/office/drawing/2014/main" id="{88E9E472-8771-416A-A807-C111F3C9CD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25010" y="4930218"/>
                          <a:ext cx="65008" cy="142027"/>
                        </a:xfrm>
                        <a:prstGeom prst="rect">
                          <a:avLst/>
                        </a:prstGeom>
                        <a:solidFill>
                          <a:schemeClr val="accent3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7" name="Rectangle 256">
                          <a:extLst>
                            <a:ext uri="{FF2B5EF4-FFF2-40B4-BE49-F238E27FC236}">
                              <a16:creationId xmlns:a16="http://schemas.microsoft.com/office/drawing/2014/main" id="{24D6E6F1-DCE4-4D9E-9415-26A3EBEA94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52310" y="5551193"/>
                          <a:ext cx="65008" cy="142027"/>
                        </a:xfrm>
                        <a:prstGeom prst="rect">
                          <a:avLst/>
                        </a:prstGeom>
                        <a:solidFill>
                          <a:schemeClr val="accent3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8" name="Rectangle 257">
                          <a:extLst>
                            <a:ext uri="{FF2B5EF4-FFF2-40B4-BE49-F238E27FC236}">
                              <a16:creationId xmlns:a16="http://schemas.microsoft.com/office/drawing/2014/main" id="{7EB627A4-0689-4AC7-8059-863234712F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86223" y="5551193"/>
                          <a:ext cx="65008" cy="142027"/>
                        </a:xfrm>
                        <a:prstGeom prst="rect">
                          <a:avLst/>
                        </a:prstGeom>
                        <a:solidFill>
                          <a:schemeClr val="accent3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9" name="Rectangle 258">
                          <a:extLst>
                            <a:ext uri="{FF2B5EF4-FFF2-40B4-BE49-F238E27FC236}">
                              <a16:creationId xmlns:a16="http://schemas.microsoft.com/office/drawing/2014/main" id="{9C85A39E-751F-4D02-9541-151A5EB5E2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59337" y="5551193"/>
                          <a:ext cx="65008" cy="142027"/>
                        </a:xfrm>
                        <a:prstGeom prst="rect">
                          <a:avLst/>
                        </a:prstGeom>
                        <a:solidFill>
                          <a:schemeClr val="accent3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0" name="Rectangle 259">
                          <a:extLst>
                            <a:ext uri="{FF2B5EF4-FFF2-40B4-BE49-F238E27FC236}">
                              <a16:creationId xmlns:a16="http://schemas.microsoft.com/office/drawing/2014/main" id="{444ABDAD-80F5-4B11-BBF2-3E02666D00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93425" y="5551193"/>
                          <a:ext cx="65008" cy="142027"/>
                        </a:xfrm>
                        <a:prstGeom prst="rect">
                          <a:avLst/>
                        </a:prstGeom>
                        <a:solidFill>
                          <a:schemeClr val="accent3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1" name="Rectangle 260">
                          <a:extLst>
                            <a:ext uri="{FF2B5EF4-FFF2-40B4-BE49-F238E27FC236}">
                              <a16:creationId xmlns:a16="http://schemas.microsoft.com/office/drawing/2014/main" id="{BD21190E-91D7-4C6F-8764-A86087FB6B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96420" y="5755110"/>
                          <a:ext cx="66995" cy="63931"/>
                        </a:xfrm>
                        <a:prstGeom prst="rect">
                          <a:avLst/>
                        </a:prstGeom>
                        <a:solidFill>
                          <a:schemeClr val="accent3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2" name="Rectangle 261">
                          <a:extLst>
                            <a:ext uri="{FF2B5EF4-FFF2-40B4-BE49-F238E27FC236}">
                              <a16:creationId xmlns:a16="http://schemas.microsoft.com/office/drawing/2014/main" id="{B9BE54F7-6454-459C-9573-5F36EE98DE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53571" y="5755110"/>
                          <a:ext cx="66995" cy="63931"/>
                        </a:xfrm>
                        <a:prstGeom prst="rect">
                          <a:avLst/>
                        </a:prstGeom>
                        <a:solidFill>
                          <a:schemeClr val="accent3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3" name="Rectangle 262">
                          <a:extLst>
                            <a:ext uri="{FF2B5EF4-FFF2-40B4-BE49-F238E27FC236}">
                              <a16:creationId xmlns:a16="http://schemas.microsoft.com/office/drawing/2014/main" id="{0E882D37-599D-4E6A-B4E1-241C5AFD86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90029" y="5755110"/>
                          <a:ext cx="66995" cy="63931"/>
                        </a:xfrm>
                        <a:prstGeom prst="rect">
                          <a:avLst/>
                        </a:prstGeom>
                        <a:solidFill>
                          <a:schemeClr val="accent3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4" name="Rectangle 263">
                          <a:extLst>
                            <a:ext uri="{FF2B5EF4-FFF2-40B4-BE49-F238E27FC236}">
                              <a16:creationId xmlns:a16="http://schemas.microsoft.com/office/drawing/2014/main" id="{239144DA-D1FC-4BEA-9B31-A253DF6C54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52106" y="5755110"/>
                          <a:ext cx="66995" cy="63931"/>
                        </a:xfrm>
                        <a:prstGeom prst="rect">
                          <a:avLst/>
                        </a:prstGeom>
                        <a:solidFill>
                          <a:schemeClr val="accent3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5" name="Rectangle 264">
                          <a:extLst>
                            <a:ext uri="{FF2B5EF4-FFF2-40B4-BE49-F238E27FC236}">
                              <a16:creationId xmlns:a16="http://schemas.microsoft.com/office/drawing/2014/main" id="{2225D569-CE31-4CB6-954D-8EAF764815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21941" y="5145208"/>
                          <a:ext cx="66995" cy="63931"/>
                        </a:xfrm>
                        <a:prstGeom prst="rect">
                          <a:avLst/>
                        </a:prstGeom>
                        <a:solidFill>
                          <a:schemeClr val="accent3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6" name="Rectangle 265">
                          <a:extLst>
                            <a:ext uri="{FF2B5EF4-FFF2-40B4-BE49-F238E27FC236}">
                              <a16:creationId xmlns:a16="http://schemas.microsoft.com/office/drawing/2014/main" id="{DB2CF49B-135D-4A41-A92E-CF5094B0E9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21841" y="5145208"/>
                          <a:ext cx="66995" cy="63931"/>
                        </a:xfrm>
                        <a:prstGeom prst="rect">
                          <a:avLst/>
                        </a:prstGeom>
                        <a:solidFill>
                          <a:schemeClr val="accent3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81" name="Group 280">
                      <a:extLst>
                        <a:ext uri="{FF2B5EF4-FFF2-40B4-BE49-F238E27FC236}">
                          <a16:creationId xmlns:a16="http://schemas.microsoft.com/office/drawing/2014/main" id="{7AC75B24-27DA-44D7-9BFE-B549131FC3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33129" y="5423838"/>
                      <a:ext cx="463763" cy="593617"/>
                      <a:chOff x="4633129" y="5423838"/>
                      <a:chExt cx="463763" cy="593617"/>
                    </a:xfrm>
                  </p:grpSpPr>
                  <p:grpSp>
                    <p:nvGrpSpPr>
                      <p:cNvPr id="282" name="Group 281">
                        <a:extLst>
                          <a:ext uri="{FF2B5EF4-FFF2-40B4-BE49-F238E27FC236}">
                            <a16:creationId xmlns:a16="http://schemas.microsoft.com/office/drawing/2014/main" id="{C1293790-2C5C-408A-9733-D010CC39DEF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036380" y="5423838"/>
                        <a:ext cx="60512" cy="461704"/>
                        <a:chOff x="5036380" y="5419033"/>
                        <a:chExt cx="60512" cy="461704"/>
                      </a:xfrm>
                    </p:grpSpPr>
                    <p:sp>
                      <p:nvSpPr>
                        <p:cNvPr id="297" name="Rectangle 296">
                          <a:extLst>
                            <a:ext uri="{FF2B5EF4-FFF2-40B4-BE49-F238E27FC236}">
                              <a16:creationId xmlns:a16="http://schemas.microsoft.com/office/drawing/2014/main" id="{474D3E15-1FA3-4BD7-ADF6-4D5322CF0C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36380" y="5419033"/>
                          <a:ext cx="60512" cy="66079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8" name="Rectangle 297">
                          <a:extLst>
                            <a:ext uri="{FF2B5EF4-FFF2-40B4-BE49-F238E27FC236}">
                              <a16:creationId xmlns:a16="http://schemas.microsoft.com/office/drawing/2014/main" id="{3E70DCF9-64C8-43DE-8190-C09B7773CA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36380" y="5546285"/>
                          <a:ext cx="60512" cy="66079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9" name="Rectangle 298">
                          <a:extLst>
                            <a:ext uri="{FF2B5EF4-FFF2-40B4-BE49-F238E27FC236}">
                              <a16:creationId xmlns:a16="http://schemas.microsoft.com/office/drawing/2014/main" id="{D5FF2C37-EBF8-4211-AB3D-CCA44006E3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36380" y="5683505"/>
                          <a:ext cx="60512" cy="66079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0" name="Rectangle 299">
                          <a:extLst>
                            <a:ext uri="{FF2B5EF4-FFF2-40B4-BE49-F238E27FC236}">
                              <a16:creationId xmlns:a16="http://schemas.microsoft.com/office/drawing/2014/main" id="{6A369A8C-0E7E-4093-AA2F-D9A3192848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36380" y="5814658"/>
                          <a:ext cx="60512" cy="66079"/>
                        </a:xfrm>
                        <a:prstGeom prst="rect">
                          <a:avLst/>
                        </a:prstGeom>
                        <a:solidFill>
                          <a:schemeClr val="accent3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83" name="Group 282">
                        <a:extLst>
                          <a:ext uri="{FF2B5EF4-FFF2-40B4-BE49-F238E27FC236}">
                            <a16:creationId xmlns:a16="http://schemas.microsoft.com/office/drawing/2014/main" id="{780384EE-C5A3-4993-B24E-63B7885571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902481" y="5423838"/>
                        <a:ext cx="60512" cy="593617"/>
                        <a:chOff x="5036380" y="5419033"/>
                        <a:chExt cx="60512" cy="593617"/>
                      </a:xfrm>
                    </p:grpSpPr>
                    <p:sp>
                      <p:nvSpPr>
                        <p:cNvPr id="293" name="Rectangle 292">
                          <a:extLst>
                            <a:ext uri="{FF2B5EF4-FFF2-40B4-BE49-F238E27FC236}">
                              <a16:creationId xmlns:a16="http://schemas.microsoft.com/office/drawing/2014/main" id="{63B750AC-AECA-4F3B-ACB8-A0ACF22891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36380" y="5419033"/>
                          <a:ext cx="60512" cy="66079"/>
                        </a:xfrm>
                        <a:prstGeom prst="rect">
                          <a:avLst/>
                        </a:prstGeom>
                        <a:solidFill>
                          <a:schemeClr val="accent3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4" name="Rectangle 293">
                          <a:extLst>
                            <a:ext uri="{FF2B5EF4-FFF2-40B4-BE49-F238E27FC236}">
                              <a16:creationId xmlns:a16="http://schemas.microsoft.com/office/drawing/2014/main" id="{5E63A4A0-611A-41D6-AA77-72535465FD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36380" y="5546285"/>
                          <a:ext cx="60512" cy="66079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5" name="Rectangle 294">
                          <a:extLst>
                            <a:ext uri="{FF2B5EF4-FFF2-40B4-BE49-F238E27FC236}">
                              <a16:creationId xmlns:a16="http://schemas.microsoft.com/office/drawing/2014/main" id="{5ABC8F6E-875D-4325-A571-C300B448FF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36380" y="5683505"/>
                          <a:ext cx="60512" cy="66079"/>
                        </a:xfrm>
                        <a:prstGeom prst="rect">
                          <a:avLst/>
                        </a:prstGeom>
                        <a:solidFill>
                          <a:schemeClr val="accent3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6" name="Rectangle 295">
                          <a:extLst>
                            <a:ext uri="{FF2B5EF4-FFF2-40B4-BE49-F238E27FC236}">
                              <a16:creationId xmlns:a16="http://schemas.microsoft.com/office/drawing/2014/main" id="{17EF48E8-6687-4867-ADDD-AE3AAE22CE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36380" y="5946571"/>
                          <a:ext cx="60512" cy="66079"/>
                        </a:xfrm>
                        <a:prstGeom prst="rect">
                          <a:avLst/>
                        </a:prstGeom>
                        <a:solidFill>
                          <a:schemeClr val="accent3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84" name="Group 283">
                        <a:extLst>
                          <a:ext uri="{FF2B5EF4-FFF2-40B4-BE49-F238E27FC236}">
                            <a16:creationId xmlns:a16="http://schemas.microsoft.com/office/drawing/2014/main" id="{776DCC62-785B-4D65-93B8-36E882D695D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69454" y="5423838"/>
                        <a:ext cx="60512" cy="461704"/>
                        <a:chOff x="5036380" y="5419033"/>
                        <a:chExt cx="60512" cy="461704"/>
                      </a:xfrm>
                    </p:grpSpPr>
                    <p:sp>
                      <p:nvSpPr>
                        <p:cNvPr id="289" name="Rectangle 288">
                          <a:extLst>
                            <a:ext uri="{FF2B5EF4-FFF2-40B4-BE49-F238E27FC236}">
                              <a16:creationId xmlns:a16="http://schemas.microsoft.com/office/drawing/2014/main" id="{084DD213-10B3-47B6-AD05-EF79D94DB7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36380" y="5419033"/>
                          <a:ext cx="60512" cy="66079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0" name="Rectangle 289">
                          <a:extLst>
                            <a:ext uri="{FF2B5EF4-FFF2-40B4-BE49-F238E27FC236}">
                              <a16:creationId xmlns:a16="http://schemas.microsoft.com/office/drawing/2014/main" id="{C038554D-366F-4713-B31A-A99404BE6E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36380" y="5546285"/>
                          <a:ext cx="60512" cy="66079"/>
                        </a:xfrm>
                        <a:prstGeom prst="rect">
                          <a:avLst/>
                        </a:prstGeom>
                        <a:solidFill>
                          <a:schemeClr val="accent3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1" name="Rectangle 290">
                          <a:extLst>
                            <a:ext uri="{FF2B5EF4-FFF2-40B4-BE49-F238E27FC236}">
                              <a16:creationId xmlns:a16="http://schemas.microsoft.com/office/drawing/2014/main" id="{AC0DD00C-4E13-4330-8D51-FC6CA9BF71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36380" y="5683505"/>
                          <a:ext cx="60512" cy="66079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2" name="Rectangle 291">
                          <a:extLst>
                            <a:ext uri="{FF2B5EF4-FFF2-40B4-BE49-F238E27FC236}">
                              <a16:creationId xmlns:a16="http://schemas.microsoft.com/office/drawing/2014/main" id="{101AE745-5B19-4A25-9486-14E73C739F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36380" y="5814658"/>
                          <a:ext cx="60512" cy="66079"/>
                        </a:xfrm>
                        <a:prstGeom prst="rect">
                          <a:avLst/>
                        </a:prstGeom>
                        <a:solidFill>
                          <a:schemeClr val="accent3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85" name="Group 284">
                        <a:extLst>
                          <a:ext uri="{FF2B5EF4-FFF2-40B4-BE49-F238E27FC236}">
                            <a16:creationId xmlns:a16="http://schemas.microsoft.com/office/drawing/2014/main" id="{3B2CF45A-6388-4775-A5F2-0E16CF02A25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633129" y="5423838"/>
                        <a:ext cx="60512" cy="330551"/>
                        <a:chOff x="5036380" y="5419033"/>
                        <a:chExt cx="60512" cy="330551"/>
                      </a:xfrm>
                    </p:grpSpPr>
                    <p:sp>
                      <p:nvSpPr>
                        <p:cNvPr id="286" name="Rectangle 285">
                          <a:extLst>
                            <a:ext uri="{FF2B5EF4-FFF2-40B4-BE49-F238E27FC236}">
                              <a16:creationId xmlns:a16="http://schemas.microsoft.com/office/drawing/2014/main" id="{C424BA32-C7FD-4D0A-ADEB-4EA46C0A55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36380" y="5419033"/>
                          <a:ext cx="60512" cy="66079"/>
                        </a:xfrm>
                        <a:prstGeom prst="rect">
                          <a:avLst/>
                        </a:prstGeom>
                        <a:solidFill>
                          <a:schemeClr val="accent3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7" name="Rectangle 286">
                          <a:extLst>
                            <a:ext uri="{FF2B5EF4-FFF2-40B4-BE49-F238E27FC236}">
                              <a16:creationId xmlns:a16="http://schemas.microsoft.com/office/drawing/2014/main" id="{177373DF-7948-45DB-8756-17D1824AC8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36380" y="5546285"/>
                          <a:ext cx="60512" cy="66079"/>
                        </a:xfrm>
                        <a:prstGeom prst="rect">
                          <a:avLst/>
                        </a:prstGeom>
                        <a:solidFill>
                          <a:schemeClr val="accent3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8" name="Rectangle 287">
                          <a:extLst>
                            <a:ext uri="{FF2B5EF4-FFF2-40B4-BE49-F238E27FC236}">
                              <a16:creationId xmlns:a16="http://schemas.microsoft.com/office/drawing/2014/main" id="{B956C427-9AE9-403C-B3EC-0F39BBCCBC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36380" y="5683505"/>
                          <a:ext cx="60512" cy="66079"/>
                        </a:xfrm>
                        <a:prstGeom prst="rect">
                          <a:avLst/>
                        </a:prstGeom>
                        <a:solidFill>
                          <a:schemeClr val="accent3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301" name="Group 300">
                <a:extLst>
                  <a:ext uri="{FF2B5EF4-FFF2-40B4-BE49-F238E27FC236}">
                    <a16:creationId xmlns:a16="http://schemas.microsoft.com/office/drawing/2014/main" id="{CCB1D5BE-969D-417B-87FD-5F6B6F596CDE}"/>
                  </a:ext>
                </a:extLst>
              </p:cNvPr>
              <p:cNvGrpSpPr/>
              <p:nvPr/>
            </p:nvGrpSpPr>
            <p:grpSpPr>
              <a:xfrm>
                <a:off x="8607766" y="5620828"/>
                <a:ext cx="612170" cy="63931"/>
                <a:chOff x="8607766" y="5620828"/>
                <a:chExt cx="612170" cy="63931"/>
              </a:xfrm>
            </p:grpSpPr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786DD07F-3A4C-4590-AE88-8F755794D2E0}"/>
                    </a:ext>
                  </a:extLst>
                </p:cNvPr>
                <p:cNvSpPr/>
                <p:nvPr/>
              </p:nvSpPr>
              <p:spPr>
                <a:xfrm>
                  <a:off x="8607766" y="5620828"/>
                  <a:ext cx="66995" cy="63931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3A1CB797-F9CE-4149-A126-F61B587FC6EF}"/>
                    </a:ext>
                  </a:extLst>
                </p:cNvPr>
                <p:cNvSpPr/>
                <p:nvPr/>
              </p:nvSpPr>
              <p:spPr>
                <a:xfrm>
                  <a:off x="8742891" y="5620828"/>
                  <a:ext cx="66995" cy="63931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0D99A8DB-5F4D-4BEC-AC6C-386F9FAED127}"/>
                    </a:ext>
                  </a:extLst>
                </p:cNvPr>
                <p:cNvSpPr/>
                <p:nvPr/>
              </p:nvSpPr>
              <p:spPr>
                <a:xfrm>
                  <a:off x="8877438" y="5620828"/>
                  <a:ext cx="66995" cy="63931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8C9F3F47-6250-4A03-8032-D54F430382CE}"/>
                    </a:ext>
                  </a:extLst>
                </p:cNvPr>
                <p:cNvSpPr/>
                <p:nvPr/>
              </p:nvSpPr>
              <p:spPr>
                <a:xfrm>
                  <a:off x="9013212" y="5620828"/>
                  <a:ext cx="66995" cy="63931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6E1390B2-F57D-46D1-A58A-42D3340E4B16}"/>
                    </a:ext>
                  </a:extLst>
                </p:cNvPr>
                <p:cNvSpPr/>
                <p:nvPr/>
              </p:nvSpPr>
              <p:spPr>
                <a:xfrm>
                  <a:off x="9152941" y="5620828"/>
                  <a:ext cx="66995" cy="63931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FCBB9A21-70D5-425F-9AD3-664111186921}"/>
              </a:ext>
            </a:extLst>
          </p:cNvPr>
          <p:cNvGrpSpPr/>
          <p:nvPr/>
        </p:nvGrpSpPr>
        <p:grpSpPr>
          <a:xfrm flipH="1">
            <a:off x="2038323" y="3508842"/>
            <a:ext cx="555085" cy="358308"/>
            <a:chOff x="1080000" y="2110442"/>
            <a:chExt cx="4586999" cy="2960912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6C6E474C-CF16-4363-9ABB-03F3FA0AB889}"/>
                </a:ext>
              </a:extLst>
            </p:cNvPr>
            <p:cNvGrpSpPr/>
            <p:nvPr/>
          </p:nvGrpSpPr>
          <p:grpSpPr>
            <a:xfrm>
              <a:off x="1080000" y="2110442"/>
              <a:ext cx="4586999" cy="2960912"/>
              <a:chOff x="298831" y="2110442"/>
              <a:chExt cx="4586999" cy="2960912"/>
            </a:xfrm>
          </p:grpSpPr>
          <p:sp>
            <p:nvSpPr>
              <p:cNvPr id="226" name="Rectangle: Rounded Corners 225">
                <a:extLst>
                  <a:ext uri="{FF2B5EF4-FFF2-40B4-BE49-F238E27FC236}">
                    <a16:creationId xmlns:a16="http://schemas.microsoft.com/office/drawing/2014/main" id="{144863A9-B61D-4242-8D1B-755DA9693EF6}"/>
                  </a:ext>
                </a:extLst>
              </p:cNvPr>
              <p:cNvSpPr/>
              <p:nvPr/>
            </p:nvSpPr>
            <p:spPr>
              <a:xfrm>
                <a:off x="1066339" y="2110442"/>
                <a:ext cx="2960912" cy="296091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0401587F-2844-488D-9297-D20A4BF7D2DC}"/>
                  </a:ext>
                </a:extLst>
              </p:cNvPr>
              <p:cNvSpPr/>
              <p:nvPr/>
            </p:nvSpPr>
            <p:spPr>
              <a:xfrm>
                <a:off x="1066339" y="3618689"/>
                <a:ext cx="2960912" cy="1452665"/>
              </a:xfrm>
              <a:custGeom>
                <a:avLst/>
                <a:gdLst>
                  <a:gd name="connsiteX0" fmla="*/ 0 w 2960912"/>
                  <a:gd name="connsiteY0" fmla="*/ 0 h 1452665"/>
                  <a:gd name="connsiteX1" fmla="*/ 2960912 w 2960912"/>
                  <a:gd name="connsiteY1" fmla="*/ 0 h 1452665"/>
                  <a:gd name="connsiteX2" fmla="*/ 2960912 w 2960912"/>
                  <a:gd name="connsiteY2" fmla="*/ 959170 h 1452665"/>
                  <a:gd name="connsiteX3" fmla="*/ 2467417 w 2960912"/>
                  <a:gd name="connsiteY3" fmla="*/ 1452665 h 1452665"/>
                  <a:gd name="connsiteX4" fmla="*/ 493495 w 2960912"/>
                  <a:gd name="connsiteY4" fmla="*/ 1452665 h 1452665"/>
                  <a:gd name="connsiteX5" fmla="*/ 0 w 2960912"/>
                  <a:gd name="connsiteY5" fmla="*/ 959170 h 1452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60912" h="1452665">
                    <a:moveTo>
                      <a:pt x="0" y="0"/>
                    </a:moveTo>
                    <a:lnTo>
                      <a:pt x="2960912" y="0"/>
                    </a:lnTo>
                    <a:lnTo>
                      <a:pt x="2960912" y="959170"/>
                    </a:lnTo>
                    <a:cubicBezTo>
                      <a:pt x="2960912" y="1231720"/>
                      <a:pt x="2739967" y="1452665"/>
                      <a:pt x="2467417" y="1452665"/>
                    </a:cubicBezTo>
                    <a:lnTo>
                      <a:pt x="493495" y="1452665"/>
                    </a:lnTo>
                    <a:cubicBezTo>
                      <a:pt x="220945" y="1452665"/>
                      <a:pt x="0" y="1231720"/>
                      <a:pt x="0" y="959170"/>
                    </a:cubicBezTo>
                    <a:close/>
                  </a:path>
                </a:pathLst>
              </a:cu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Isosceles Triangle 227">
                <a:extLst>
                  <a:ext uri="{FF2B5EF4-FFF2-40B4-BE49-F238E27FC236}">
                    <a16:creationId xmlns:a16="http://schemas.microsoft.com/office/drawing/2014/main" id="{7F91D65C-3713-4438-9BEF-FC9CE4B23199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1619250" y="3618689"/>
                <a:ext cx="1320419" cy="1320419"/>
              </a:xfrm>
              <a:prstGeom prst="triangle">
                <a:avLst>
                  <a:gd name="adj" fmla="val 0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Isosceles Triangle 228">
                <a:extLst>
                  <a:ext uri="{FF2B5EF4-FFF2-40B4-BE49-F238E27FC236}">
                    <a16:creationId xmlns:a16="http://schemas.microsoft.com/office/drawing/2014/main" id="{00301A9F-99C7-4A06-BD36-583B3770E530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298831" y="3156849"/>
                <a:ext cx="1320419" cy="1320419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Isosceles Triangle 229">
                <a:extLst>
                  <a:ext uri="{FF2B5EF4-FFF2-40B4-BE49-F238E27FC236}">
                    <a16:creationId xmlns:a16="http://schemas.microsoft.com/office/drawing/2014/main" id="{5D53549E-2920-4403-A23B-180B90BACDC5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4027250" y="3618689"/>
                <a:ext cx="858579" cy="858579"/>
              </a:xfrm>
              <a:prstGeom prst="triangle">
                <a:avLst>
                  <a:gd name="adj" fmla="val 0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31" name="Isosceles Triangle 230">
                <a:extLst>
                  <a:ext uri="{FF2B5EF4-FFF2-40B4-BE49-F238E27FC236}">
                    <a16:creationId xmlns:a16="http://schemas.microsoft.com/office/drawing/2014/main" id="{6C0F83F7-C031-4D85-88F3-7C6802EAF51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027251" y="2760110"/>
                <a:ext cx="858579" cy="858579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45BFF3B8-D4A7-4EFB-8E2F-5A51282D979E}"/>
                </a:ext>
              </a:extLst>
            </p:cNvPr>
            <p:cNvSpPr/>
            <p:nvPr/>
          </p:nvSpPr>
          <p:spPr>
            <a:xfrm>
              <a:off x="3774813" y="2467778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F686B6B6-D661-4923-965F-BE6117524ABC}"/>
              </a:ext>
            </a:extLst>
          </p:cNvPr>
          <p:cNvGrpSpPr/>
          <p:nvPr/>
        </p:nvGrpSpPr>
        <p:grpSpPr>
          <a:xfrm flipH="1">
            <a:off x="1236968" y="2333548"/>
            <a:ext cx="537929" cy="347234"/>
            <a:chOff x="6766801" y="2138233"/>
            <a:chExt cx="4586999" cy="2960912"/>
          </a:xfrm>
        </p:grpSpPr>
        <p:sp>
          <p:nvSpPr>
            <p:cNvPr id="241" name="Rectangle: Rounded Corners 240">
              <a:extLst>
                <a:ext uri="{FF2B5EF4-FFF2-40B4-BE49-F238E27FC236}">
                  <a16:creationId xmlns:a16="http://schemas.microsoft.com/office/drawing/2014/main" id="{53939ED9-47B9-454B-B54B-1DAE1EB38C12}"/>
                </a:ext>
              </a:extLst>
            </p:cNvPr>
            <p:cNvSpPr/>
            <p:nvPr/>
          </p:nvSpPr>
          <p:spPr>
            <a:xfrm>
              <a:off x="7534309" y="2138233"/>
              <a:ext cx="2960912" cy="296091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4CBD0000-2374-4604-968A-A1A2A3EBDD60}"/>
                </a:ext>
              </a:extLst>
            </p:cNvPr>
            <p:cNvSpPr/>
            <p:nvPr/>
          </p:nvSpPr>
          <p:spPr>
            <a:xfrm>
              <a:off x="7534309" y="3646480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7" name="Isosceles Triangle 306">
              <a:extLst>
                <a:ext uri="{FF2B5EF4-FFF2-40B4-BE49-F238E27FC236}">
                  <a16:creationId xmlns:a16="http://schemas.microsoft.com/office/drawing/2014/main" id="{5F4B969A-C397-4502-A5F6-BAD91D952A65}"/>
                </a:ext>
              </a:extLst>
            </p:cNvPr>
            <p:cNvSpPr>
              <a:spLocks/>
            </p:cNvSpPr>
            <p:nvPr/>
          </p:nvSpPr>
          <p:spPr>
            <a:xfrm>
              <a:off x="8087220" y="2326061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Isosceles Triangle 347">
              <a:extLst>
                <a:ext uri="{FF2B5EF4-FFF2-40B4-BE49-F238E27FC236}">
                  <a16:creationId xmlns:a16="http://schemas.microsoft.com/office/drawing/2014/main" id="{B8098BB4-CFB7-4B9E-ADE5-7075A41F9AB7}"/>
                </a:ext>
              </a:extLst>
            </p:cNvPr>
            <p:cNvSpPr>
              <a:spLocks/>
            </p:cNvSpPr>
            <p:nvPr/>
          </p:nvSpPr>
          <p:spPr>
            <a:xfrm rot="10800000">
              <a:off x="6766801" y="3184640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F98D3B6E-6AEF-4944-BEC4-52D78C3DD67B}"/>
                </a:ext>
              </a:extLst>
            </p:cNvPr>
            <p:cNvSpPr/>
            <p:nvPr/>
          </p:nvSpPr>
          <p:spPr>
            <a:xfrm>
              <a:off x="9461614" y="2495569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Isosceles Triangle 349">
              <a:extLst>
                <a:ext uri="{FF2B5EF4-FFF2-40B4-BE49-F238E27FC236}">
                  <a16:creationId xmlns:a16="http://schemas.microsoft.com/office/drawing/2014/main" id="{E5524ABA-E2FB-4D15-B080-78EE27A83B33}"/>
                </a:ext>
              </a:extLst>
            </p:cNvPr>
            <p:cNvSpPr>
              <a:spLocks/>
            </p:cNvSpPr>
            <p:nvPr/>
          </p:nvSpPr>
          <p:spPr>
            <a:xfrm rot="5400000">
              <a:off x="10495220" y="3646480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351" name="Isosceles Triangle 350">
              <a:extLst>
                <a:ext uri="{FF2B5EF4-FFF2-40B4-BE49-F238E27FC236}">
                  <a16:creationId xmlns:a16="http://schemas.microsoft.com/office/drawing/2014/main" id="{DDF625F0-8D41-46E9-8A03-B5A86F757CD9}"/>
                </a:ext>
              </a:extLst>
            </p:cNvPr>
            <p:cNvSpPr>
              <a:spLocks/>
            </p:cNvSpPr>
            <p:nvPr/>
          </p:nvSpPr>
          <p:spPr>
            <a:xfrm>
              <a:off x="10495221" y="2787901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71CC600-521D-4D88-99BE-A2CA7108B471}"/>
              </a:ext>
            </a:extLst>
          </p:cNvPr>
          <p:cNvSpPr txBox="1"/>
          <p:nvPr/>
        </p:nvSpPr>
        <p:spPr>
          <a:xfrm>
            <a:off x="1793115" y="3126983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500 point!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786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534E-35CA-44E9-8DD0-EB784E198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player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C932BB-E91C-4082-898D-D9D47FD772A0}"/>
              </a:ext>
            </a:extLst>
          </p:cNvPr>
          <p:cNvSpPr txBox="1"/>
          <p:nvPr/>
        </p:nvSpPr>
        <p:spPr>
          <a:xfrm>
            <a:off x="4321061" y="6096398"/>
            <a:ext cx="7532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Bird design is referenced from </a:t>
            </a:r>
            <a:r>
              <a:rPr lang="en-CA" i="1" dirty="0"/>
              <a:t>‘Don’t Touch The Spikes’</a:t>
            </a:r>
            <a:endParaRPr lang="en-US" i="1" dirty="0"/>
          </a:p>
          <a:p>
            <a:r>
              <a:rPr lang="en-US" dirty="0">
                <a:hlinkClick r:id="rId2"/>
              </a:rPr>
              <a:t>https://play.google.com/store/apps/details?id=com.ketchapp.donttouchthespikes</a:t>
            </a:r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BC8A057-1A39-4859-92D6-0A8EE3E6ABC0}"/>
              </a:ext>
            </a:extLst>
          </p:cNvPr>
          <p:cNvGrpSpPr/>
          <p:nvPr/>
        </p:nvGrpSpPr>
        <p:grpSpPr>
          <a:xfrm>
            <a:off x="7352000" y="1590130"/>
            <a:ext cx="3616325" cy="3616325"/>
            <a:chOff x="7315200" y="1666875"/>
            <a:chExt cx="3456668" cy="3456668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C05E136-CCE4-4D54-923B-866DC3470451}"/>
                </a:ext>
              </a:extLst>
            </p:cNvPr>
            <p:cNvSpPr/>
            <p:nvPr/>
          </p:nvSpPr>
          <p:spPr>
            <a:xfrm>
              <a:off x="7315200" y="1666875"/>
              <a:ext cx="3456668" cy="3456668"/>
            </a:xfrm>
            <a:prstGeom prst="ellipse">
              <a:avLst/>
            </a:prstGeom>
            <a:solidFill>
              <a:srgbClr val="AA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00730CD-0C46-4413-90BC-D7D47E858806}"/>
                </a:ext>
              </a:extLst>
            </p:cNvPr>
            <p:cNvSpPr/>
            <p:nvPr/>
          </p:nvSpPr>
          <p:spPr>
            <a:xfrm>
              <a:off x="7696696" y="2048371"/>
              <a:ext cx="2693677" cy="26936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7747504-7671-4153-9EA1-D2BC2C0CDCE4}"/>
                </a:ext>
              </a:extLst>
            </p:cNvPr>
            <p:cNvSpPr/>
            <p:nvPr/>
          </p:nvSpPr>
          <p:spPr>
            <a:xfrm>
              <a:off x="8070445" y="2422120"/>
              <a:ext cx="1946177" cy="1946177"/>
            </a:xfrm>
            <a:prstGeom prst="ellipse">
              <a:avLst/>
            </a:prstGeom>
            <a:solidFill>
              <a:srgbClr val="AA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B360EBB-E581-4A6B-BB4B-AD709E10CBA0}"/>
                </a:ext>
              </a:extLst>
            </p:cNvPr>
            <p:cNvSpPr/>
            <p:nvPr/>
          </p:nvSpPr>
          <p:spPr>
            <a:xfrm>
              <a:off x="8403771" y="2755446"/>
              <a:ext cx="1279526" cy="1279526"/>
            </a:xfrm>
            <a:prstGeom prst="ellipse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Star: 5 Points 58">
              <a:extLst>
                <a:ext uri="{FF2B5EF4-FFF2-40B4-BE49-F238E27FC236}">
                  <a16:creationId xmlns:a16="http://schemas.microsoft.com/office/drawing/2014/main" id="{3B98D10B-E4AF-4FFF-BE1D-B1AD91158582}"/>
                </a:ext>
              </a:extLst>
            </p:cNvPr>
            <p:cNvSpPr/>
            <p:nvPr/>
          </p:nvSpPr>
          <p:spPr>
            <a:xfrm>
              <a:off x="8439529" y="2725362"/>
              <a:ext cx="1208010" cy="1208010"/>
            </a:xfrm>
            <a:prstGeom prst="star5">
              <a:avLst>
                <a:gd name="adj" fmla="val 20276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6492449-CC90-438A-8610-87AE1B129529}"/>
              </a:ext>
            </a:extLst>
          </p:cNvPr>
          <p:cNvGrpSpPr/>
          <p:nvPr/>
        </p:nvGrpSpPr>
        <p:grpSpPr>
          <a:xfrm>
            <a:off x="1092498" y="1952368"/>
            <a:ext cx="4581804" cy="2960912"/>
            <a:chOff x="0" y="0"/>
            <a:chExt cx="1801391" cy="1164118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3FD9B14-2FCB-4153-9AEF-18ED9F6FABB7}"/>
                </a:ext>
              </a:extLst>
            </p:cNvPr>
            <p:cNvSpPr/>
            <p:nvPr/>
          </p:nvSpPr>
          <p:spPr>
            <a:xfrm>
              <a:off x="301413" y="0"/>
              <a:ext cx="1162800" cy="1162800"/>
            </a:xfrm>
            <a:prstGeom prst="roundRect">
              <a:avLst/>
            </a:prstGeom>
            <a:solidFill>
              <a:srgbClr val="175AAA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3C91DAF-238D-446E-B215-D08BFA07D400}"/>
                </a:ext>
              </a:extLst>
            </p:cNvPr>
            <p:cNvSpPr/>
            <p:nvPr/>
          </p:nvSpPr>
          <p:spPr>
            <a:xfrm>
              <a:off x="301413" y="592314"/>
              <a:ext cx="1162800" cy="570486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008ED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7DEE5F13-1C90-4DFF-9200-D489C3EF720C}"/>
                </a:ext>
              </a:extLst>
            </p:cNvPr>
            <p:cNvSpPr>
              <a:spLocks/>
            </p:cNvSpPr>
            <p:nvPr/>
          </p:nvSpPr>
          <p:spPr>
            <a:xfrm rot="10800000">
              <a:off x="0" y="410942"/>
              <a:ext cx="518551" cy="518551"/>
            </a:xfrm>
            <a:prstGeom prst="triangle">
              <a:avLst>
                <a:gd name="adj" fmla="val 0"/>
              </a:avLst>
            </a:prstGeom>
            <a:solidFill>
              <a:srgbClr val="175A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8518D8DC-6C30-4C75-BB38-F4499DBDBCA3}"/>
                </a:ext>
              </a:extLst>
            </p:cNvPr>
            <p:cNvSpPr>
              <a:spLocks/>
            </p:cNvSpPr>
            <p:nvPr/>
          </p:nvSpPr>
          <p:spPr>
            <a:xfrm rot="5400000">
              <a:off x="1464212" y="592314"/>
              <a:ext cx="337178" cy="337178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2EE38411-B28F-42AB-AE7F-620C59CBCB01}"/>
                </a:ext>
              </a:extLst>
            </p:cNvPr>
            <p:cNvSpPr>
              <a:spLocks/>
            </p:cNvSpPr>
            <p:nvPr/>
          </p:nvSpPr>
          <p:spPr>
            <a:xfrm>
              <a:off x="1464213" y="255136"/>
              <a:ext cx="337178" cy="337178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73CF382-2B57-461E-9CFA-A68177162AB3}"/>
                </a:ext>
              </a:extLst>
            </p:cNvPr>
            <p:cNvGrpSpPr/>
            <p:nvPr/>
          </p:nvGrpSpPr>
          <p:grpSpPr>
            <a:xfrm>
              <a:off x="301411" y="953732"/>
              <a:ext cx="1162800" cy="210386"/>
              <a:chOff x="3013784" y="2298357"/>
              <a:chExt cx="1162800" cy="210386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DB356AF-23C8-421B-957A-B281B27D4702}"/>
                  </a:ext>
                </a:extLst>
              </p:cNvPr>
              <p:cNvSpPr/>
              <p:nvPr/>
            </p:nvSpPr>
            <p:spPr>
              <a:xfrm>
                <a:off x="3013784" y="2298357"/>
                <a:ext cx="1162800" cy="210386"/>
              </a:xfrm>
              <a:custGeom>
                <a:avLst/>
                <a:gdLst>
                  <a:gd name="connsiteX0" fmla="*/ 0 w 1162800"/>
                  <a:gd name="connsiteY0" fmla="*/ 0 h 210386"/>
                  <a:gd name="connsiteX1" fmla="*/ 1162800 w 1162800"/>
                  <a:gd name="connsiteY1" fmla="*/ 0 h 210386"/>
                  <a:gd name="connsiteX2" fmla="*/ 1162800 w 1162800"/>
                  <a:gd name="connsiteY2" fmla="*/ 16582 h 210386"/>
                  <a:gd name="connsiteX3" fmla="*/ 968996 w 1162800"/>
                  <a:gd name="connsiteY3" fmla="*/ 210386 h 210386"/>
                  <a:gd name="connsiteX4" fmla="*/ 193804 w 1162800"/>
                  <a:gd name="connsiteY4" fmla="*/ 210386 h 210386"/>
                  <a:gd name="connsiteX5" fmla="*/ 0 w 1162800"/>
                  <a:gd name="connsiteY5" fmla="*/ 16582 h 210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2800" h="210386">
                    <a:moveTo>
                      <a:pt x="0" y="0"/>
                    </a:moveTo>
                    <a:lnTo>
                      <a:pt x="1162800" y="0"/>
                    </a:lnTo>
                    <a:lnTo>
                      <a:pt x="1162800" y="16582"/>
                    </a:lnTo>
                    <a:cubicBezTo>
                      <a:pt x="1162800" y="123617"/>
                      <a:pt x="1076031" y="210386"/>
                      <a:pt x="968996" y="210386"/>
                    </a:cubicBezTo>
                    <a:lnTo>
                      <a:pt x="193804" y="210386"/>
                    </a:lnTo>
                    <a:cubicBezTo>
                      <a:pt x="86769" y="210386"/>
                      <a:pt x="0" y="123617"/>
                      <a:pt x="0" y="16582"/>
                    </a:cubicBezTo>
                    <a:close/>
                  </a:path>
                </a:pathLst>
              </a:custGeom>
              <a:solidFill>
                <a:srgbClr val="AA1227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CDF2A7DD-8686-499C-947C-03CD05FD9246}"/>
                  </a:ext>
                </a:extLst>
              </p:cNvPr>
              <p:cNvSpPr/>
              <p:nvPr/>
            </p:nvSpPr>
            <p:spPr>
              <a:xfrm>
                <a:off x="3180601" y="2298357"/>
                <a:ext cx="166688" cy="210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3B021ED-3C8E-488A-A755-2D88EB0B1568}"/>
                  </a:ext>
                </a:extLst>
              </p:cNvPr>
              <p:cNvSpPr/>
              <p:nvPr/>
            </p:nvSpPr>
            <p:spPr>
              <a:xfrm>
                <a:off x="3514106" y="2298357"/>
                <a:ext cx="166688" cy="210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798A053-9577-4B9F-B9E5-F8F7EDF35C38}"/>
                  </a:ext>
                </a:extLst>
              </p:cNvPr>
              <p:cNvSpPr/>
              <p:nvPr/>
            </p:nvSpPr>
            <p:spPr>
              <a:xfrm>
                <a:off x="3843883" y="2298357"/>
                <a:ext cx="166688" cy="210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A21AC432-1541-45A6-9899-3CC9D648F986}"/>
                </a:ext>
              </a:extLst>
            </p:cNvPr>
            <p:cNvSpPr>
              <a:spLocks/>
            </p:cNvSpPr>
            <p:nvPr/>
          </p:nvSpPr>
          <p:spPr>
            <a:xfrm rot="5400000">
              <a:off x="518550" y="592314"/>
              <a:ext cx="518551" cy="518551"/>
            </a:xfrm>
            <a:prstGeom prst="triangle">
              <a:avLst>
                <a:gd name="adj" fmla="val 0"/>
              </a:avLst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Pentagon 28">
              <a:extLst>
                <a:ext uri="{FF2B5EF4-FFF2-40B4-BE49-F238E27FC236}">
                  <a16:creationId xmlns:a16="http://schemas.microsoft.com/office/drawing/2014/main" id="{585F45A6-549E-471C-8003-A189D961FCC0}"/>
                </a:ext>
              </a:extLst>
            </p:cNvPr>
            <p:cNvSpPr/>
            <p:nvPr/>
          </p:nvSpPr>
          <p:spPr>
            <a:xfrm>
              <a:off x="968421" y="167750"/>
              <a:ext cx="381682" cy="204512"/>
            </a:xfrm>
            <a:custGeom>
              <a:avLst/>
              <a:gdLst>
                <a:gd name="connsiteX0" fmla="*/ 1 w 1390272"/>
                <a:gd name="connsiteY0" fmla="*/ 459399 h 1202725"/>
                <a:gd name="connsiteX1" fmla="*/ 695136 w 1390272"/>
                <a:gd name="connsiteY1" fmla="*/ 0 h 1202725"/>
                <a:gd name="connsiteX2" fmla="*/ 1390271 w 1390272"/>
                <a:gd name="connsiteY2" fmla="*/ 459399 h 1202725"/>
                <a:gd name="connsiteX3" fmla="*/ 1124753 w 1390272"/>
                <a:gd name="connsiteY3" fmla="*/ 1202722 h 1202725"/>
                <a:gd name="connsiteX4" fmla="*/ 265519 w 1390272"/>
                <a:gd name="connsiteY4" fmla="*/ 1202722 h 1202725"/>
                <a:gd name="connsiteX5" fmla="*/ 1 w 1390272"/>
                <a:gd name="connsiteY5" fmla="*/ 459399 h 1202725"/>
                <a:gd name="connsiteX0" fmla="*/ 0 w 1390270"/>
                <a:gd name="connsiteY0" fmla="*/ 327594 h 1070917"/>
                <a:gd name="connsiteX1" fmla="*/ 118486 w 1390270"/>
                <a:gd name="connsiteY1" fmla="*/ 0 h 1070917"/>
                <a:gd name="connsiteX2" fmla="*/ 1390270 w 1390270"/>
                <a:gd name="connsiteY2" fmla="*/ 327594 h 1070917"/>
                <a:gd name="connsiteX3" fmla="*/ 1124752 w 1390270"/>
                <a:gd name="connsiteY3" fmla="*/ 1070917 h 1070917"/>
                <a:gd name="connsiteX4" fmla="*/ 265518 w 1390270"/>
                <a:gd name="connsiteY4" fmla="*/ 1070917 h 1070917"/>
                <a:gd name="connsiteX5" fmla="*/ 0 w 1390270"/>
                <a:gd name="connsiteY5" fmla="*/ 327594 h 1070917"/>
                <a:gd name="connsiteX0" fmla="*/ 0 w 1428370"/>
                <a:gd name="connsiteY0" fmla="*/ 0 h 1304402"/>
                <a:gd name="connsiteX1" fmla="*/ 156586 w 1428370"/>
                <a:gd name="connsiteY1" fmla="*/ 233485 h 1304402"/>
                <a:gd name="connsiteX2" fmla="*/ 1428370 w 1428370"/>
                <a:gd name="connsiteY2" fmla="*/ 561079 h 1304402"/>
                <a:gd name="connsiteX3" fmla="*/ 1162852 w 1428370"/>
                <a:gd name="connsiteY3" fmla="*/ 1304402 h 1304402"/>
                <a:gd name="connsiteX4" fmla="*/ 303618 w 1428370"/>
                <a:gd name="connsiteY4" fmla="*/ 1304402 h 1304402"/>
                <a:gd name="connsiteX5" fmla="*/ 0 w 1428370"/>
                <a:gd name="connsiteY5" fmla="*/ 0 h 1304402"/>
                <a:gd name="connsiteX0" fmla="*/ 0 w 1428370"/>
                <a:gd name="connsiteY0" fmla="*/ 250204 h 1554606"/>
                <a:gd name="connsiteX1" fmla="*/ 175636 w 1428370"/>
                <a:gd name="connsiteY1" fmla="*/ 0 h 1554606"/>
                <a:gd name="connsiteX2" fmla="*/ 1428370 w 1428370"/>
                <a:gd name="connsiteY2" fmla="*/ 811283 h 1554606"/>
                <a:gd name="connsiteX3" fmla="*/ 1162852 w 1428370"/>
                <a:gd name="connsiteY3" fmla="*/ 1554606 h 1554606"/>
                <a:gd name="connsiteX4" fmla="*/ 303618 w 1428370"/>
                <a:gd name="connsiteY4" fmla="*/ 1554606 h 1554606"/>
                <a:gd name="connsiteX5" fmla="*/ 0 w 1428370"/>
                <a:gd name="connsiteY5" fmla="*/ 250204 h 155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370" h="1554606">
                  <a:moveTo>
                    <a:pt x="0" y="250204"/>
                  </a:moveTo>
                  <a:lnTo>
                    <a:pt x="175636" y="0"/>
                  </a:lnTo>
                  <a:lnTo>
                    <a:pt x="1428370" y="811283"/>
                  </a:lnTo>
                  <a:lnTo>
                    <a:pt x="1162852" y="1554606"/>
                  </a:lnTo>
                  <a:lnTo>
                    <a:pt x="303618" y="1554606"/>
                  </a:lnTo>
                  <a:lnTo>
                    <a:pt x="0" y="250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419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534E-35CA-44E9-8DD0-EB784E198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ENEMIES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7D48FC-53E5-48E6-A847-19D68C9C0181}"/>
              </a:ext>
            </a:extLst>
          </p:cNvPr>
          <p:cNvGrpSpPr/>
          <p:nvPr/>
        </p:nvGrpSpPr>
        <p:grpSpPr>
          <a:xfrm>
            <a:off x="1080000" y="2110442"/>
            <a:ext cx="4586999" cy="2960912"/>
            <a:chOff x="298831" y="2110442"/>
            <a:chExt cx="4586999" cy="296091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1D11014-396B-41CF-A7C7-1726A20DA439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34A437-6EF7-4C72-9081-84B5AEA25718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3405462D-96E8-417A-9330-1A31330A6B29}"/>
                </a:ext>
              </a:extLst>
            </p:cNvPr>
            <p:cNvSpPr>
              <a:spLocks/>
            </p:cNvSpPr>
            <p:nvPr/>
          </p:nvSpPr>
          <p:spPr>
            <a:xfrm rot="5400000">
              <a:off x="1619250" y="361868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845765F-C335-4A9E-BE28-4B7201C6BF0B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1827EBE-F9A3-4E21-B0E2-B0DA2404B99C}"/>
                </a:ext>
              </a:extLst>
            </p:cNvPr>
            <p:cNvSpPr/>
            <p:nvPr/>
          </p:nvSpPr>
          <p:spPr>
            <a:xfrm>
              <a:off x="2993644" y="2467778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D7E092C-65B8-4F34-9112-7840CC58D55F}"/>
                </a:ext>
              </a:extLst>
            </p:cNvPr>
            <p:cNvSpPr>
              <a:spLocks/>
            </p:cNvSpPr>
            <p:nvPr/>
          </p:nvSpPr>
          <p:spPr>
            <a:xfrm rot="5400000">
              <a:off x="4027250" y="3618689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D69892C-60D1-4FC9-BBD7-34C7A3B3E045}"/>
                </a:ext>
              </a:extLst>
            </p:cNvPr>
            <p:cNvSpPr>
              <a:spLocks/>
            </p:cNvSpPr>
            <p:nvPr/>
          </p:nvSpPr>
          <p:spPr>
            <a:xfrm>
              <a:off x="4027251" y="2760110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00C1718-F7D2-4957-9B1A-DED1BD54A5B7}"/>
              </a:ext>
            </a:extLst>
          </p:cNvPr>
          <p:cNvGrpSpPr/>
          <p:nvPr/>
        </p:nvGrpSpPr>
        <p:grpSpPr>
          <a:xfrm>
            <a:off x="6766801" y="2138233"/>
            <a:ext cx="4586999" cy="2960912"/>
            <a:chOff x="6766801" y="2138233"/>
            <a:chExt cx="4586999" cy="296091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4F99E25-C905-491A-A3DB-8CE80A30A916}"/>
                </a:ext>
              </a:extLst>
            </p:cNvPr>
            <p:cNvSpPr/>
            <p:nvPr/>
          </p:nvSpPr>
          <p:spPr>
            <a:xfrm>
              <a:off x="7534309" y="2138233"/>
              <a:ext cx="2960912" cy="296091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CB9CCE5-A07E-4EC2-84F2-30EA83CE5233}"/>
                </a:ext>
              </a:extLst>
            </p:cNvPr>
            <p:cNvSpPr/>
            <p:nvPr/>
          </p:nvSpPr>
          <p:spPr>
            <a:xfrm>
              <a:off x="7534309" y="3646480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6781E29-472B-4B40-8510-4193E1027C88}"/>
                </a:ext>
              </a:extLst>
            </p:cNvPr>
            <p:cNvSpPr>
              <a:spLocks/>
            </p:cNvSpPr>
            <p:nvPr/>
          </p:nvSpPr>
          <p:spPr>
            <a:xfrm>
              <a:off x="8087220" y="2326061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DC2F9A8F-11A3-4330-90BD-F6719886C66E}"/>
                </a:ext>
              </a:extLst>
            </p:cNvPr>
            <p:cNvSpPr>
              <a:spLocks/>
            </p:cNvSpPr>
            <p:nvPr/>
          </p:nvSpPr>
          <p:spPr>
            <a:xfrm rot="10800000">
              <a:off x="6766801" y="3184640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D380E8E-D32D-4216-806C-C8E354DD606E}"/>
                </a:ext>
              </a:extLst>
            </p:cNvPr>
            <p:cNvSpPr/>
            <p:nvPr/>
          </p:nvSpPr>
          <p:spPr>
            <a:xfrm>
              <a:off x="9461614" y="2495569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DD4F055-37A2-4018-8132-0889F388FC48}"/>
                </a:ext>
              </a:extLst>
            </p:cNvPr>
            <p:cNvSpPr>
              <a:spLocks/>
            </p:cNvSpPr>
            <p:nvPr/>
          </p:nvSpPr>
          <p:spPr>
            <a:xfrm rot="16200000" flipV="1">
              <a:off x="10495220" y="3646480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B6857A3-88DE-4F0A-AB80-687B60DA20DC}"/>
                </a:ext>
              </a:extLst>
            </p:cNvPr>
            <p:cNvSpPr>
              <a:spLocks/>
            </p:cNvSpPr>
            <p:nvPr/>
          </p:nvSpPr>
          <p:spPr>
            <a:xfrm flipV="1">
              <a:off x="10495221" y="2787901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5958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534E-35CA-44E9-8DD0-EB784E198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ENEMIES </a:t>
            </a:r>
            <a:r>
              <a:rPr lang="en-CA" dirty="0" err="1"/>
              <a:t>VAriation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4F99E25-C905-491A-A3DB-8CE80A30A916}"/>
              </a:ext>
            </a:extLst>
          </p:cNvPr>
          <p:cNvSpPr/>
          <p:nvPr/>
        </p:nvSpPr>
        <p:spPr>
          <a:xfrm>
            <a:off x="7534309" y="2138233"/>
            <a:ext cx="2960912" cy="296091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CB9CCE5-A07E-4EC2-84F2-30EA83CE5233}"/>
              </a:ext>
            </a:extLst>
          </p:cNvPr>
          <p:cNvSpPr/>
          <p:nvPr/>
        </p:nvSpPr>
        <p:spPr>
          <a:xfrm>
            <a:off x="7534309" y="3646480"/>
            <a:ext cx="2960912" cy="1452665"/>
          </a:xfrm>
          <a:custGeom>
            <a:avLst/>
            <a:gdLst>
              <a:gd name="connsiteX0" fmla="*/ 0 w 2960912"/>
              <a:gd name="connsiteY0" fmla="*/ 0 h 1452665"/>
              <a:gd name="connsiteX1" fmla="*/ 2960912 w 2960912"/>
              <a:gd name="connsiteY1" fmla="*/ 0 h 1452665"/>
              <a:gd name="connsiteX2" fmla="*/ 2960912 w 2960912"/>
              <a:gd name="connsiteY2" fmla="*/ 959170 h 1452665"/>
              <a:gd name="connsiteX3" fmla="*/ 2467417 w 2960912"/>
              <a:gd name="connsiteY3" fmla="*/ 1452665 h 1452665"/>
              <a:gd name="connsiteX4" fmla="*/ 493495 w 2960912"/>
              <a:gd name="connsiteY4" fmla="*/ 1452665 h 1452665"/>
              <a:gd name="connsiteX5" fmla="*/ 0 w 2960912"/>
              <a:gd name="connsiteY5" fmla="*/ 959170 h 145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0912" h="1452665">
                <a:moveTo>
                  <a:pt x="0" y="0"/>
                </a:moveTo>
                <a:lnTo>
                  <a:pt x="2960912" y="0"/>
                </a:lnTo>
                <a:lnTo>
                  <a:pt x="2960912" y="959170"/>
                </a:lnTo>
                <a:cubicBezTo>
                  <a:pt x="2960912" y="1231720"/>
                  <a:pt x="2739967" y="1452665"/>
                  <a:pt x="2467417" y="1452665"/>
                </a:cubicBezTo>
                <a:lnTo>
                  <a:pt x="493495" y="1452665"/>
                </a:lnTo>
                <a:cubicBezTo>
                  <a:pt x="220945" y="1452665"/>
                  <a:pt x="0" y="1231720"/>
                  <a:pt x="0" y="95917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DC2F9A8F-11A3-4330-90BD-F6719886C66E}"/>
              </a:ext>
            </a:extLst>
          </p:cNvPr>
          <p:cNvSpPr>
            <a:spLocks/>
          </p:cNvSpPr>
          <p:nvPr/>
        </p:nvSpPr>
        <p:spPr>
          <a:xfrm rot="10800000">
            <a:off x="6766801" y="3184640"/>
            <a:ext cx="1320419" cy="1320419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D380E8E-D32D-4216-806C-C8E354DD606E}"/>
              </a:ext>
            </a:extLst>
          </p:cNvPr>
          <p:cNvSpPr/>
          <p:nvPr/>
        </p:nvSpPr>
        <p:spPr>
          <a:xfrm>
            <a:off x="9461614" y="2495569"/>
            <a:ext cx="689071" cy="689071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405462D-96E8-417A-9330-1A31330A6B29}"/>
              </a:ext>
            </a:extLst>
          </p:cNvPr>
          <p:cNvSpPr>
            <a:spLocks/>
          </p:cNvSpPr>
          <p:nvPr/>
        </p:nvSpPr>
        <p:spPr>
          <a:xfrm rot="5400000">
            <a:off x="8081482" y="3646480"/>
            <a:ext cx="1320419" cy="1320419"/>
          </a:xfrm>
          <a:prstGeom prst="triangle">
            <a:avLst>
              <a:gd name="adj" fmla="val 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06D3C74C-B20E-4BD2-8C0C-C9E915B7B491}"/>
              </a:ext>
            </a:extLst>
          </p:cNvPr>
          <p:cNvSpPr>
            <a:spLocks/>
          </p:cNvSpPr>
          <p:nvPr/>
        </p:nvSpPr>
        <p:spPr>
          <a:xfrm rot="5400000">
            <a:off x="10495220" y="3646480"/>
            <a:ext cx="858579" cy="858579"/>
          </a:xfrm>
          <a:prstGeom prst="triangle">
            <a:avLst>
              <a:gd name="adj" fmla="val 0"/>
            </a:avLst>
          </a:prstGeom>
          <a:solidFill>
            <a:srgbClr val="C0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43A02D67-9604-4D3A-8636-E097D8C59C2C}"/>
              </a:ext>
            </a:extLst>
          </p:cNvPr>
          <p:cNvSpPr>
            <a:spLocks/>
          </p:cNvSpPr>
          <p:nvPr/>
        </p:nvSpPr>
        <p:spPr>
          <a:xfrm>
            <a:off x="10495221" y="2787901"/>
            <a:ext cx="858579" cy="85857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3CBCD7-D4D5-4E5D-B3D4-F0D03DAA5B5D}"/>
              </a:ext>
            </a:extLst>
          </p:cNvPr>
          <p:cNvGrpSpPr/>
          <p:nvPr/>
        </p:nvGrpSpPr>
        <p:grpSpPr>
          <a:xfrm>
            <a:off x="1080000" y="2110442"/>
            <a:ext cx="4586999" cy="2960912"/>
            <a:chOff x="1080000" y="2110442"/>
            <a:chExt cx="4586999" cy="296091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E2774C2-8F2C-4AEB-A367-686CFAE75C50}"/>
                </a:ext>
              </a:extLst>
            </p:cNvPr>
            <p:cNvGrpSpPr/>
            <p:nvPr/>
          </p:nvGrpSpPr>
          <p:grpSpPr>
            <a:xfrm>
              <a:off x="1080000" y="2110442"/>
              <a:ext cx="3728420" cy="2960912"/>
              <a:chOff x="298831" y="2110442"/>
              <a:chExt cx="3728420" cy="2960912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1D11014-396B-41CF-A7C7-1726A20DA439}"/>
                  </a:ext>
                </a:extLst>
              </p:cNvPr>
              <p:cNvSpPr/>
              <p:nvPr/>
            </p:nvSpPr>
            <p:spPr>
              <a:xfrm>
                <a:off x="1066339" y="2110442"/>
                <a:ext cx="2960912" cy="296091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734A437-6EF7-4C72-9081-84B5AEA25718}"/>
                  </a:ext>
                </a:extLst>
              </p:cNvPr>
              <p:cNvSpPr/>
              <p:nvPr/>
            </p:nvSpPr>
            <p:spPr>
              <a:xfrm>
                <a:off x="1066339" y="3618689"/>
                <a:ext cx="2960912" cy="1452665"/>
              </a:xfrm>
              <a:custGeom>
                <a:avLst/>
                <a:gdLst>
                  <a:gd name="connsiteX0" fmla="*/ 0 w 2960912"/>
                  <a:gd name="connsiteY0" fmla="*/ 0 h 1452665"/>
                  <a:gd name="connsiteX1" fmla="*/ 2960912 w 2960912"/>
                  <a:gd name="connsiteY1" fmla="*/ 0 h 1452665"/>
                  <a:gd name="connsiteX2" fmla="*/ 2960912 w 2960912"/>
                  <a:gd name="connsiteY2" fmla="*/ 959170 h 1452665"/>
                  <a:gd name="connsiteX3" fmla="*/ 2467417 w 2960912"/>
                  <a:gd name="connsiteY3" fmla="*/ 1452665 h 1452665"/>
                  <a:gd name="connsiteX4" fmla="*/ 493495 w 2960912"/>
                  <a:gd name="connsiteY4" fmla="*/ 1452665 h 1452665"/>
                  <a:gd name="connsiteX5" fmla="*/ 0 w 2960912"/>
                  <a:gd name="connsiteY5" fmla="*/ 959170 h 1452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60912" h="1452665">
                    <a:moveTo>
                      <a:pt x="0" y="0"/>
                    </a:moveTo>
                    <a:lnTo>
                      <a:pt x="2960912" y="0"/>
                    </a:lnTo>
                    <a:lnTo>
                      <a:pt x="2960912" y="959170"/>
                    </a:lnTo>
                    <a:cubicBezTo>
                      <a:pt x="2960912" y="1231720"/>
                      <a:pt x="2739967" y="1452665"/>
                      <a:pt x="2467417" y="1452665"/>
                    </a:cubicBezTo>
                    <a:lnTo>
                      <a:pt x="493495" y="1452665"/>
                    </a:lnTo>
                    <a:cubicBezTo>
                      <a:pt x="220945" y="1452665"/>
                      <a:pt x="0" y="1231720"/>
                      <a:pt x="0" y="95917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1845765F-C335-4A9E-BE28-4B7201C6BF0B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298831" y="3156849"/>
                <a:ext cx="1320419" cy="1320419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1827EBE-F9A3-4E21-B0E2-B0DA2404B99C}"/>
                  </a:ext>
                </a:extLst>
              </p:cNvPr>
              <p:cNvSpPr/>
              <p:nvPr/>
            </p:nvSpPr>
            <p:spPr>
              <a:xfrm>
                <a:off x="2993644" y="2467778"/>
                <a:ext cx="689071" cy="68907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D6781E29-472B-4B40-8510-4193E1027C8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623070" y="2298269"/>
                <a:ext cx="1320419" cy="1320419"/>
              </a:xfrm>
              <a:prstGeom prst="triangle">
                <a:avLst>
                  <a:gd name="adj" fmla="val 0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F1EE66A-9DBA-4EFF-B9C2-D4BBE6C32DCB}"/>
                </a:ext>
              </a:extLst>
            </p:cNvPr>
            <p:cNvSpPr>
              <a:spLocks/>
            </p:cNvSpPr>
            <p:nvPr/>
          </p:nvSpPr>
          <p:spPr>
            <a:xfrm rot="5400000">
              <a:off x="4808419" y="3618689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D0918295-0858-46F3-9299-5C2A17A77083}"/>
                </a:ext>
              </a:extLst>
            </p:cNvPr>
            <p:cNvSpPr>
              <a:spLocks/>
            </p:cNvSpPr>
            <p:nvPr/>
          </p:nvSpPr>
          <p:spPr>
            <a:xfrm>
              <a:off x="4808420" y="2760110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2208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534E-35CA-44E9-8DD0-EB784E198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ENEMIES </a:t>
            </a:r>
            <a:r>
              <a:rPr lang="en-CA" dirty="0" err="1"/>
              <a:t>VAriation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7D48FC-53E5-48E6-A847-19D68C9C0181}"/>
              </a:ext>
            </a:extLst>
          </p:cNvPr>
          <p:cNvGrpSpPr/>
          <p:nvPr/>
        </p:nvGrpSpPr>
        <p:grpSpPr>
          <a:xfrm>
            <a:off x="1080000" y="2110442"/>
            <a:ext cx="4586999" cy="2960912"/>
            <a:chOff x="298831" y="2110442"/>
            <a:chExt cx="4586999" cy="296091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1D11014-396B-41CF-A7C7-1726A20DA439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34A437-6EF7-4C72-9081-84B5AEA25718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3405462D-96E8-417A-9330-1A31330A6B29}"/>
                </a:ext>
              </a:extLst>
            </p:cNvPr>
            <p:cNvSpPr>
              <a:spLocks/>
            </p:cNvSpPr>
            <p:nvPr/>
          </p:nvSpPr>
          <p:spPr>
            <a:xfrm rot="5400000">
              <a:off x="1619250" y="361868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845765F-C335-4A9E-BE28-4B7201C6BF0B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1827EBE-F9A3-4E21-B0E2-B0DA2404B99C}"/>
                </a:ext>
              </a:extLst>
            </p:cNvPr>
            <p:cNvSpPr/>
            <p:nvPr/>
          </p:nvSpPr>
          <p:spPr>
            <a:xfrm>
              <a:off x="2993644" y="2467778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D7E092C-65B8-4F34-9112-7840CC58D55F}"/>
                </a:ext>
              </a:extLst>
            </p:cNvPr>
            <p:cNvSpPr>
              <a:spLocks/>
            </p:cNvSpPr>
            <p:nvPr/>
          </p:nvSpPr>
          <p:spPr>
            <a:xfrm rot="5400000">
              <a:off x="4027250" y="3618689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D69892C-60D1-4FC9-BBD7-34C7A3B3E045}"/>
                </a:ext>
              </a:extLst>
            </p:cNvPr>
            <p:cNvSpPr>
              <a:spLocks/>
            </p:cNvSpPr>
            <p:nvPr/>
          </p:nvSpPr>
          <p:spPr>
            <a:xfrm>
              <a:off x="4027251" y="2760110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00C1718-F7D2-4957-9B1A-DED1BD54A5B7}"/>
              </a:ext>
            </a:extLst>
          </p:cNvPr>
          <p:cNvGrpSpPr/>
          <p:nvPr/>
        </p:nvGrpSpPr>
        <p:grpSpPr>
          <a:xfrm>
            <a:off x="6766801" y="2138233"/>
            <a:ext cx="4586999" cy="2960912"/>
            <a:chOff x="6766801" y="2138233"/>
            <a:chExt cx="4586999" cy="296091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4F99E25-C905-491A-A3DB-8CE80A30A916}"/>
                </a:ext>
              </a:extLst>
            </p:cNvPr>
            <p:cNvSpPr/>
            <p:nvPr/>
          </p:nvSpPr>
          <p:spPr>
            <a:xfrm>
              <a:off x="7534309" y="2138233"/>
              <a:ext cx="2960912" cy="2960912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CB9CCE5-A07E-4EC2-84F2-30EA83CE5233}"/>
                </a:ext>
              </a:extLst>
            </p:cNvPr>
            <p:cNvSpPr/>
            <p:nvPr/>
          </p:nvSpPr>
          <p:spPr>
            <a:xfrm>
              <a:off x="7534309" y="3646480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6781E29-472B-4B40-8510-4193E1027C88}"/>
                </a:ext>
              </a:extLst>
            </p:cNvPr>
            <p:cNvSpPr>
              <a:spLocks/>
            </p:cNvSpPr>
            <p:nvPr/>
          </p:nvSpPr>
          <p:spPr>
            <a:xfrm>
              <a:off x="8087220" y="2326061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DC2F9A8F-11A3-4330-90BD-F6719886C66E}"/>
                </a:ext>
              </a:extLst>
            </p:cNvPr>
            <p:cNvSpPr>
              <a:spLocks/>
            </p:cNvSpPr>
            <p:nvPr/>
          </p:nvSpPr>
          <p:spPr>
            <a:xfrm rot="10800000">
              <a:off x="6766801" y="3184640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D380E8E-D32D-4216-806C-C8E354DD606E}"/>
                </a:ext>
              </a:extLst>
            </p:cNvPr>
            <p:cNvSpPr/>
            <p:nvPr/>
          </p:nvSpPr>
          <p:spPr>
            <a:xfrm>
              <a:off x="9461614" y="2495569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DD4F055-37A2-4018-8132-0889F388FC48}"/>
                </a:ext>
              </a:extLst>
            </p:cNvPr>
            <p:cNvSpPr>
              <a:spLocks/>
            </p:cNvSpPr>
            <p:nvPr/>
          </p:nvSpPr>
          <p:spPr>
            <a:xfrm rot="5400000">
              <a:off x="10495220" y="3646480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B6857A3-88DE-4F0A-AB80-687B60DA20DC}"/>
                </a:ext>
              </a:extLst>
            </p:cNvPr>
            <p:cNvSpPr>
              <a:spLocks/>
            </p:cNvSpPr>
            <p:nvPr/>
          </p:nvSpPr>
          <p:spPr>
            <a:xfrm>
              <a:off x="10495221" y="2787901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286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534E-35CA-44E9-8DD0-EB784E198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ENEMIES </a:t>
            </a:r>
            <a:r>
              <a:rPr lang="en-CA" dirty="0" err="1"/>
              <a:t>VAriation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4F99E25-C905-491A-A3DB-8CE80A30A916}"/>
              </a:ext>
            </a:extLst>
          </p:cNvPr>
          <p:cNvSpPr/>
          <p:nvPr/>
        </p:nvSpPr>
        <p:spPr>
          <a:xfrm>
            <a:off x="7534309" y="2138233"/>
            <a:ext cx="2960912" cy="296091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CB9CCE5-A07E-4EC2-84F2-30EA83CE5233}"/>
              </a:ext>
            </a:extLst>
          </p:cNvPr>
          <p:cNvSpPr/>
          <p:nvPr/>
        </p:nvSpPr>
        <p:spPr>
          <a:xfrm>
            <a:off x="7534309" y="3646480"/>
            <a:ext cx="2960912" cy="1452665"/>
          </a:xfrm>
          <a:custGeom>
            <a:avLst/>
            <a:gdLst>
              <a:gd name="connsiteX0" fmla="*/ 0 w 2960912"/>
              <a:gd name="connsiteY0" fmla="*/ 0 h 1452665"/>
              <a:gd name="connsiteX1" fmla="*/ 2960912 w 2960912"/>
              <a:gd name="connsiteY1" fmla="*/ 0 h 1452665"/>
              <a:gd name="connsiteX2" fmla="*/ 2960912 w 2960912"/>
              <a:gd name="connsiteY2" fmla="*/ 959170 h 1452665"/>
              <a:gd name="connsiteX3" fmla="*/ 2467417 w 2960912"/>
              <a:gd name="connsiteY3" fmla="*/ 1452665 h 1452665"/>
              <a:gd name="connsiteX4" fmla="*/ 493495 w 2960912"/>
              <a:gd name="connsiteY4" fmla="*/ 1452665 h 1452665"/>
              <a:gd name="connsiteX5" fmla="*/ 0 w 2960912"/>
              <a:gd name="connsiteY5" fmla="*/ 959170 h 145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0912" h="1452665">
                <a:moveTo>
                  <a:pt x="0" y="0"/>
                </a:moveTo>
                <a:lnTo>
                  <a:pt x="2960912" y="0"/>
                </a:lnTo>
                <a:lnTo>
                  <a:pt x="2960912" y="959170"/>
                </a:lnTo>
                <a:cubicBezTo>
                  <a:pt x="2960912" y="1231720"/>
                  <a:pt x="2739967" y="1452665"/>
                  <a:pt x="2467417" y="1452665"/>
                </a:cubicBezTo>
                <a:lnTo>
                  <a:pt x="493495" y="1452665"/>
                </a:lnTo>
                <a:cubicBezTo>
                  <a:pt x="220945" y="1452665"/>
                  <a:pt x="0" y="1231720"/>
                  <a:pt x="0" y="959170"/>
                </a:cubicBezTo>
                <a:close/>
              </a:path>
            </a:pathLst>
          </a:custGeom>
          <a:solidFill>
            <a:srgbClr val="D7621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D6781E29-472B-4B40-8510-4193E1027C88}"/>
              </a:ext>
            </a:extLst>
          </p:cNvPr>
          <p:cNvSpPr>
            <a:spLocks/>
          </p:cNvSpPr>
          <p:nvPr/>
        </p:nvSpPr>
        <p:spPr>
          <a:xfrm>
            <a:off x="8087220" y="2326061"/>
            <a:ext cx="1320419" cy="1320419"/>
          </a:xfrm>
          <a:prstGeom prst="triangle">
            <a:avLst>
              <a:gd name="adj" fmla="val 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DC2F9A8F-11A3-4330-90BD-F6719886C66E}"/>
              </a:ext>
            </a:extLst>
          </p:cNvPr>
          <p:cNvSpPr>
            <a:spLocks/>
          </p:cNvSpPr>
          <p:nvPr/>
        </p:nvSpPr>
        <p:spPr>
          <a:xfrm rot="10800000">
            <a:off x="6766801" y="3184640"/>
            <a:ext cx="1320419" cy="1320419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DD4F055-37A2-4018-8132-0889F388FC48}"/>
              </a:ext>
            </a:extLst>
          </p:cNvPr>
          <p:cNvSpPr>
            <a:spLocks/>
          </p:cNvSpPr>
          <p:nvPr/>
        </p:nvSpPr>
        <p:spPr>
          <a:xfrm rot="5400000">
            <a:off x="10495220" y="3646480"/>
            <a:ext cx="858579" cy="858579"/>
          </a:xfrm>
          <a:prstGeom prst="triangle">
            <a:avLst>
              <a:gd name="adj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B6857A3-88DE-4F0A-AB80-687B60DA20DC}"/>
              </a:ext>
            </a:extLst>
          </p:cNvPr>
          <p:cNvSpPr>
            <a:spLocks/>
          </p:cNvSpPr>
          <p:nvPr/>
        </p:nvSpPr>
        <p:spPr>
          <a:xfrm>
            <a:off x="10495221" y="2787901"/>
            <a:ext cx="858579" cy="858579"/>
          </a:xfrm>
          <a:prstGeom prst="triangle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70CE19C-5FFB-4A1D-B2FB-BC3196F5DA86}"/>
              </a:ext>
            </a:extLst>
          </p:cNvPr>
          <p:cNvGrpSpPr/>
          <p:nvPr/>
        </p:nvGrpSpPr>
        <p:grpSpPr>
          <a:xfrm>
            <a:off x="1080000" y="2110442"/>
            <a:ext cx="4586999" cy="2960912"/>
            <a:chOff x="1080000" y="2110442"/>
            <a:chExt cx="4586999" cy="296091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C7D48FC-53E5-48E6-A847-19D68C9C0181}"/>
                </a:ext>
              </a:extLst>
            </p:cNvPr>
            <p:cNvGrpSpPr/>
            <p:nvPr/>
          </p:nvGrpSpPr>
          <p:grpSpPr>
            <a:xfrm>
              <a:off x="1080000" y="2110442"/>
              <a:ext cx="4586999" cy="2960912"/>
              <a:chOff x="298831" y="2110442"/>
              <a:chExt cx="4586999" cy="2960912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1D11014-396B-41CF-A7C7-1726A20DA439}"/>
                  </a:ext>
                </a:extLst>
              </p:cNvPr>
              <p:cNvSpPr/>
              <p:nvPr/>
            </p:nvSpPr>
            <p:spPr>
              <a:xfrm>
                <a:off x="1066339" y="2110442"/>
                <a:ext cx="2960912" cy="296091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734A437-6EF7-4C72-9081-84B5AEA25718}"/>
                  </a:ext>
                </a:extLst>
              </p:cNvPr>
              <p:cNvSpPr/>
              <p:nvPr/>
            </p:nvSpPr>
            <p:spPr>
              <a:xfrm>
                <a:off x="1066339" y="3618689"/>
                <a:ext cx="2960912" cy="1452665"/>
              </a:xfrm>
              <a:custGeom>
                <a:avLst/>
                <a:gdLst>
                  <a:gd name="connsiteX0" fmla="*/ 0 w 2960912"/>
                  <a:gd name="connsiteY0" fmla="*/ 0 h 1452665"/>
                  <a:gd name="connsiteX1" fmla="*/ 2960912 w 2960912"/>
                  <a:gd name="connsiteY1" fmla="*/ 0 h 1452665"/>
                  <a:gd name="connsiteX2" fmla="*/ 2960912 w 2960912"/>
                  <a:gd name="connsiteY2" fmla="*/ 959170 h 1452665"/>
                  <a:gd name="connsiteX3" fmla="*/ 2467417 w 2960912"/>
                  <a:gd name="connsiteY3" fmla="*/ 1452665 h 1452665"/>
                  <a:gd name="connsiteX4" fmla="*/ 493495 w 2960912"/>
                  <a:gd name="connsiteY4" fmla="*/ 1452665 h 1452665"/>
                  <a:gd name="connsiteX5" fmla="*/ 0 w 2960912"/>
                  <a:gd name="connsiteY5" fmla="*/ 959170 h 1452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60912" h="1452665">
                    <a:moveTo>
                      <a:pt x="0" y="0"/>
                    </a:moveTo>
                    <a:lnTo>
                      <a:pt x="2960912" y="0"/>
                    </a:lnTo>
                    <a:lnTo>
                      <a:pt x="2960912" y="959170"/>
                    </a:lnTo>
                    <a:cubicBezTo>
                      <a:pt x="2960912" y="1231720"/>
                      <a:pt x="2739967" y="1452665"/>
                      <a:pt x="2467417" y="1452665"/>
                    </a:cubicBezTo>
                    <a:lnTo>
                      <a:pt x="493495" y="1452665"/>
                    </a:lnTo>
                    <a:cubicBezTo>
                      <a:pt x="220945" y="1452665"/>
                      <a:pt x="0" y="1231720"/>
                      <a:pt x="0" y="959170"/>
                    </a:cubicBezTo>
                    <a:close/>
                  </a:path>
                </a:pathLst>
              </a:cu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id="{3405462D-96E8-417A-9330-1A31330A6B29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1619250" y="3618689"/>
                <a:ext cx="1320419" cy="1320419"/>
              </a:xfrm>
              <a:prstGeom prst="triangle">
                <a:avLst>
                  <a:gd name="adj" fmla="val 0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1845765F-C335-4A9E-BE28-4B7201C6BF0B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298831" y="3156849"/>
                <a:ext cx="1320419" cy="1320419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CD7E092C-65B8-4F34-9112-7840CC58D55F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4027250" y="3618689"/>
                <a:ext cx="858579" cy="858579"/>
              </a:xfrm>
              <a:prstGeom prst="triangle">
                <a:avLst>
                  <a:gd name="adj" fmla="val 0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2D69892C-60D1-4FC9-BBD7-34C7A3B3E04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027251" y="2760110"/>
                <a:ext cx="858579" cy="858579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1B43EC-1696-42EE-99A1-7525B6446F46}"/>
                </a:ext>
              </a:extLst>
            </p:cNvPr>
            <p:cNvSpPr/>
            <p:nvPr/>
          </p:nvSpPr>
          <p:spPr>
            <a:xfrm>
              <a:off x="3774813" y="2467778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09260F42-0E73-46B2-8291-DC09C55A1ADA}"/>
              </a:ext>
            </a:extLst>
          </p:cNvPr>
          <p:cNvSpPr/>
          <p:nvPr/>
        </p:nvSpPr>
        <p:spPr>
          <a:xfrm>
            <a:off x="9461614" y="2495569"/>
            <a:ext cx="689071" cy="689071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5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92091C-1EAC-4519-8D5B-372D4BD1198A}"/>
              </a:ext>
            </a:extLst>
          </p:cNvPr>
          <p:cNvSpPr/>
          <p:nvPr/>
        </p:nvSpPr>
        <p:spPr>
          <a:xfrm>
            <a:off x="3123844" y="1159459"/>
            <a:ext cx="7296708" cy="54725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Freeform 6" title="scalloped circle">
            <a:extLst>
              <a:ext uri="{FF2B5EF4-FFF2-40B4-BE49-F238E27FC236}">
                <a16:creationId xmlns:a16="http://schemas.microsoft.com/office/drawing/2014/main" id="{86E3C4D8-04DB-4B1E-989B-2CD041CB850E}"/>
              </a:ext>
            </a:extLst>
          </p:cNvPr>
          <p:cNvSpPr/>
          <p:nvPr/>
        </p:nvSpPr>
        <p:spPr bwMode="auto">
          <a:xfrm>
            <a:off x="4509517" y="1704967"/>
            <a:ext cx="4386834" cy="4381513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5185B2-45E1-4C45-B9D3-884846170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438" y="2072944"/>
            <a:ext cx="2279200" cy="2279200"/>
          </a:xfrm>
          <a:prstGeom prst="rect">
            <a:avLst/>
          </a:prstGeom>
        </p:spPr>
      </p:pic>
      <p:sp>
        <p:nvSpPr>
          <p:cNvPr id="69" name="Title 1">
            <a:extLst>
              <a:ext uri="{FF2B5EF4-FFF2-40B4-BE49-F238E27FC236}">
                <a16:creationId xmlns:a16="http://schemas.microsoft.com/office/drawing/2014/main" id="{922763F7-2415-4CFD-A968-B6B0604BB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CA" dirty="0"/>
              <a:t>Start Scene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6D2ACF-E912-4588-80F0-ACC317DBF7BE}"/>
              </a:ext>
            </a:extLst>
          </p:cNvPr>
          <p:cNvSpPr txBox="1"/>
          <p:nvPr/>
        </p:nvSpPr>
        <p:spPr>
          <a:xfrm>
            <a:off x="5984162" y="4533015"/>
            <a:ext cx="15760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/>
              <a:t>NEW GAME</a:t>
            </a:r>
          </a:p>
          <a:p>
            <a:pPr algn="ctr"/>
            <a:r>
              <a:rPr lang="en-CA" dirty="0"/>
              <a:t>HIGH SCORE</a:t>
            </a:r>
          </a:p>
          <a:p>
            <a:pPr algn="ctr"/>
            <a:r>
              <a:rPr lang="en-CA" dirty="0"/>
              <a:t>HELP</a:t>
            </a:r>
          </a:p>
          <a:p>
            <a:pPr algn="ctr"/>
            <a:r>
              <a:rPr lang="en-CA" dirty="0"/>
              <a:t>ABOUT</a:t>
            </a:r>
          </a:p>
          <a:p>
            <a:pPr algn="ctr"/>
            <a:r>
              <a:rPr lang="en-CA" dirty="0"/>
              <a:t>QUIT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2C0BE-0F18-4309-978F-F509499B200E}"/>
              </a:ext>
            </a:extLst>
          </p:cNvPr>
          <p:cNvSpPr/>
          <p:nvPr/>
        </p:nvSpPr>
        <p:spPr>
          <a:xfrm>
            <a:off x="4111746" y="3212544"/>
            <a:ext cx="5178582" cy="107268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Triangle">
              <a:avLst/>
            </a:prstTxWarp>
            <a:spAutoFit/>
          </a:bodyPr>
          <a:lstStyle/>
          <a:p>
            <a:pPr algn="ctr"/>
            <a:r>
              <a:rPr lang="en-US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50000" endA="300" endPos="50000" dist="29997" dir="5400000" sy="-100000" algn="bl" rotWithShape="0"/>
                </a:effectLst>
              </a:rPr>
              <a:t>AVIAN WAR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7C8825-5B03-4269-B601-E7049A245F66}"/>
              </a:ext>
            </a:extLst>
          </p:cNvPr>
          <p:cNvSpPr/>
          <p:nvPr/>
        </p:nvSpPr>
        <p:spPr>
          <a:xfrm>
            <a:off x="4172364" y="2335100"/>
            <a:ext cx="50573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Impact (Headings)"/>
              </a:rPr>
              <a:t>CAPTAIN AMERICA</a:t>
            </a:r>
          </a:p>
        </p:txBody>
      </p:sp>
    </p:spTree>
    <p:extLst>
      <p:ext uri="{BB962C8B-B14F-4D97-AF65-F5344CB8AC3E}">
        <p14:creationId xmlns:p14="http://schemas.microsoft.com/office/powerpoint/2010/main" val="141166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922763F7-2415-4CFD-A968-B6B0604BB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CA" dirty="0"/>
              <a:t>Start Scene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FDF020-DB6D-4C80-8351-34DEE214B744}"/>
              </a:ext>
            </a:extLst>
          </p:cNvPr>
          <p:cNvGrpSpPr/>
          <p:nvPr/>
        </p:nvGrpSpPr>
        <p:grpSpPr>
          <a:xfrm>
            <a:off x="3123844" y="1159459"/>
            <a:ext cx="7296708" cy="5472531"/>
            <a:chOff x="3123844" y="1159459"/>
            <a:chExt cx="7296708" cy="54725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92091C-1EAC-4519-8D5B-372D4BD1198A}"/>
                </a:ext>
              </a:extLst>
            </p:cNvPr>
            <p:cNvSpPr/>
            <p:nvPr/>
          </p:nvSpPr>
          <p:spPr>
            <a:xfrm>
              <a:off x="3123844" y="1159459"/>
              <a:ext cx="7296708" cy="54725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Freeform 6" title="scalloped circle">
              <a:extLst>
                <a:ext uri="{FF2B5EF4-FFF2-40B4-BE49-F238E27FC236}">
                  <a16:creationId xmlns:a16="http://schemas.microsoft.com/office/drawing/2014/main" id="{86E3C4D8-04DB-4B1E-989B-2CD041CB850E}"/>
                </a:ext>
              </a:extLst>
            </p:cNvPr>
            <p:cNvSpPr/>
            <p:nvPr/>
          </p:nvSpPr>
          <p:spPr bwMode="auto">
            <a:xfrm>
              <a:off x="4509517" y="1704967"/>
              <a:ext cx="4386834" cy="4381513"/>
            </a:xfrm>
            <a:custGeom>
              <a:avLst/>
              <a:gdLst/>
              <a:ahLst/>
              <a:cxnLst/>
              <a:rect l="0" t="0" r="r" b="b"/>
              <a:pathLst>
                <a:path w="3298" h="3294">
                  <a:moveTo>
                    <a:pt x="1649" y="0"/>
                  </a:moveTo>
                  <a:lnTo>
                    <a:pt x="1681" y="3"/>
                  </a:lnTo>
                  <a:lnTo>
                    <a:pt x="1712" y="11"/>
                  </a:lnTo>
                  <a:lnTo>
                    <a:pt x="1742" y="23"/>
                  </a:lnTo>
                  <a:lnTo>
                    <a:pt x="1773" y="38"/>
                  </a:lnTo>
                  <a:lnTo>
                    <a:pt x="1802" y="55"/>
                  </a:lnTo>
                  <a:lnTo>
                    <a:pt x="1832" y="73"/>
                  </a:lnTo>
                  <a:lnTo>
                    <a:pt x="1862" y="89"/>
                  </a:lnTo>
                  <a:lnTo>
                    <a:pt x="1892" y="105"/>
                  </a:lnTo>
                  <a:lnTo>
                    <a:pt x="1921" y="117"/>
                  </a:lnTo>
                  <a:lnTo>
                    <a:pt x="1953" y="125"/>
                  </a:lnTo>
                  <a:lnTo>
                    <a:pt x="1984" y="129"/>
                  </a:lnTo>
                  <a:lnTo>
                    <a:pt x="2017" y="129"/>
                  </a:lnTo>
                  <a:lnTo>
                    <a:pt x="2051" y="127"/>
                  </a:lnTo>
                  <a:lnTo>
                    <a:pt x="2085" y="123"/>
                  </a:lnTo>
                  <a:lnTo>
                    <a:pt x="2119" y="118"/>
                  </a:lnTo>
                  <a:lnTo>
                    <a:pt x="2153" y="114"/>
                  </a:lnTo>
                  <a:lnTo>
                    <a:pt x="2187" y="111"/>
                  </a:lnTo>
                  <a:lnTo>
                    <a:pt x="2219" y="112"/>
                  </a:lnTo>
                  <a:lnTo>
                    <a:pt x="2250" y="116"/>
                  </a:lnTo>
                  <a:lnTo>
                    <a:pt x="2280" y="125"/>
                  </a:lnTo>
                  <a:lnTo>
                    <a:pt x="2305" y="138"/>
                  </a:lnTo>
                  <a:lnTo>
                    <a:pt x="2329" y="155"/>
                  </a:lnTo>
                  <a:lnTo>
                    <a:pt x="2350" y="175"/>
                  </a:lnTo>
                  <a:lnTo>
                    <a:pt x="2371" y="198"/>
                  </a:lnTo>
                  <a:lnTo>
                    <a:pt x="2390" y="222"/>
                  </a:lnTo>
                  <a:lnTo>
                    <a:pt x="2409" y="247"/>
                  </a:lnTo>
                  <a:lnTo>
                    <a:pt x="2428" y="272"/>
                  </a:lnTo>
                  <a:lnTo>
                    <a:pt x="2447" y="296"/>
                  </a:lnTo>
                  <a:lnTo>
                    <a:pt x="2467" y="319"/>
                  </a:lnTo>
                  <a:lnTo>
                    <a:pt x="2490" y="339"/>
                  </a:lnTo>
                  <a:lnTo>
                    <a:pt x="2512" y="357"/>
                  </a:lnTo>
                  <a:lnTo>
                    <a:pt x="2537" y="371"/>
                  </a:lnTo>
                  <a:lnTo>
                    <a:pt x="2564" y="383"/>
                  </a:lnTo>
                  <a:lnTo>
                    <a:pt x="2593" y="393"/>
                  </a:lnTo>
                  <a:lnTo>
                    <a:pt x="2623" y="402"/>
                  </a:lnTo>
                  <a:lnTo>
                    <a:pt x="2653" y="410"/>
                  </a:lnTo>
                  <a:lnTo>
                    <a:pt x="2684" y="418"/>
                  </a:lnTo>
                  <a:lnTo>
                    <a:pt x="2713" y="427"/>
                  </a:lnTo>
                  <a:lnTo>
                    <a:pt x="2742" y="437"/>
                  </a:lnTo>
                  <a:lnTo>
                    <a:pt x="2769" y="449"/>
                  </a:lnTo>
                  <a:lnTo>
                    <a:pt x="2793" y="464"/>
                  </a:lnTo>
                  <a:lnTo>
                    <a:pt x="2815" y="482"/>
                  </a:lnTo>
                  <a:lnTo>
                    <a:pt x="2833" y="504"/>
                  </a:lnTo>
                  <a:lnTo>
                    <a:pt x="2848" y="528"/>
                  </a:lnTo>
                  <a:lnTo>
                    <a:pt x="2860" y="555"/>
                  </a:lnTo>
                  <a:lnTo>
                    <a:pt x="2870" y="584"/>
                  </a:lnTo>
                  <a:lnTo>
                    <a:pt x="2879" y="613"/>
                  </a:lnTo>
                  <a:lnTo>
                    <a:pt x="2887" y="644"/>
                  </a:lnTo>
                  <a:lnTo>
                    <a:pt x="2895" y="674"/>
                  </a:lnTo>
                  <a:lnTo>
                    <a:pt x="2904" y="704"/>
                  </a:lnTo>
                  <a:lnTo>
                    <a:pt x="2914" y="733"/>
                  </a:lnTo>
                  <a:lnTo>
                    <a:pt x="2926" y="760"/>
                  </a:lnTo>
                  <a:lnTo>
                    <a:pt x="2940" y="785"/>
                  </a:lnTo>
                  <a:lnTo>
                    <a:pt x="2958" y="807"/>
                  </a:lnTo>
                  <a:lnTo>
                    <a:pt x="2978" y="830"/>
                  </a:lnTo>
                  <a:lnTo>
                    <a:pt x="3001" y="850"/>
                  </a:lnTo>
                  <a:lnTo>
                    <a:pt x="3025" y="869"/>
                  </a:lnTo>
                  <a:lnTo>
                    <a:pt x="3051" y="888"/>
                  </a:lnTo>
                  <a:lnTo>
                    <a:pt x="3076" y="907"/>
                  </a:lnTo>
                  <a:lnTo>
                    <a:pt x="3100" y="926"/>
                  </a:lnTo>
                  <a:lnTo>
                    <a:pt x="3123" y="947"/>
                  </a:lnTo>
                  <a:lnTo>
                    <a:pt x="3143" y="968"/>
                  </a:lnTo>
                  <a:lnTo>
                    <a:pt x="3160" y="992"/>
                  </a:lnTo>
                  <a:lnTo>
                    <a:pt x="3173" y="1017"/>
                  </a:lnTo>
                  <a:lnTo>
                    <a:pt x="3182" y="1047"/>
                  </a:lnTo>
                  <a:lnTo>
                    <a:pt x="3186" y="1078"/>
                  </a:lnTo>
                  <a:lnTo>
                    <a:pt x="3187" y="1110"/>
                  </a:lnTo>
                  <a:lnTo>
                    <a:pt x="3184" y="1144"/>
                  </a:lnTo>
                  <a:lnTo>
                    <a:pt x="3180" y="1178"/>
                  </a:lnTo>
                  <a:lnTo>
                    <a:pt x="3175" y="1212"/>
                  </a:lnTo>
                  <a:lnTo>
                    <a:pt x="3171" y="1246"/>
                  </a:lnTo>
                  <a:lnTo>
                    <a:pt x="3169" y="1280"/>
                  </a:lnTo>
                  <a:lnTo>
                    <a:pt x="3169" y="1313"/>
                  </a:lnTo>
                  <a:lnTo>
                    <a:pt x="3173" y="1344"/>
                  </a:lnTo>
                  <a:lnTo>
                    <a:pt x="3181" y="1375"/>
                  </a:lnTo>
                  <a:lnTo>
                    <a:pt x="3193" y="1404"/>
                  </a:lnTo>
                  <a:lnTo>
                    <a:pt x="3209" y="1434"/>
                  </a:lnTo>
                  <a:lnTo>
                    <a:pt x="3225" y="1464"/>
                  </a:lnTo>
                  <a:lnTo>
                    <a:pt x="3243" y="1494"/>
                  </a:lnTo>
                  <a:lnTo>
                    <a:pt x="3260" y="1523"/>
                  </a:lnTo>
                  <a:lnTo>
                    <a:pt x="3275" y="1554"/>
                  </a:lnTo>
                  <a:lnTo>
                    <a:pt x="3287" y="1584"/>
                  </a:lnTo>
                  <a:lnTo>
                    <a:pt x="3295" y="1615"/>
                  </a:lnTo>
                  <a:lnTo>
                    <a:pt x="3298" y="1647"/>
                  </a:lnTo>
                  <a:lnTo>
                    <a:pt x="3295" y="1679"/>
                  </a:lnTo>
                  <a:lnTo>
                    <a:pt x="3287" y="1710"/>
                  </a:lnTo>
                  <a:lnTo>
                    <a:pt x="3275" y="1740"/>
                  </a:lnTo>
                  <a:lnTo>
                    <a:pt x="3260" y="1771"/>
                  </a:lnTo>
                  <a:lnTo>
                    <a:pt x="3243" y="1800"/>
                  </a:lnTo>
                  <a:lnTo>
                    <a:pt x="3225" y="1830"/>
                  </a:lnTo>
                  <a:lnTo>
                    <a:pt x="3209" y="1860"/>
                  </a:lnTo>
                  <a:lnTo>
                    <a:pt x="3193" y="1890"/>
                  </a:lnTo>
                  <a:lnTo>
                    <a:pt x="3181" y="1919"/>
                  </a:lnTo>
                  <a:lnTo>
                    <a:pt x="3173" y="1950"/>
                  </a:lnTo>
                  <a:lnTo>
                    <a:pt x="3169" y="1981"/>
                  </a:lnTo>
                  <a:lnTo>
                    <a:pt x="3169" y="2014"/>
                  </a:lnTo>
                  <a:lnTo>
                    <a:pt x="3171" y="2048"/>
                  </a:lnTo>
                  <a:lnTo>
                    <a:pt x="3175" y="2082"/>
                  </a:lnTo>
                  <a:lnTo>
                    <a:pt x="3180" y="2116"/>
                  </a:lnTo>
                  <a:lnTo>
                    <a:pt x="3184" y="2150"/>
                  </a:lnTo>
                  <a:lnTo>
                    <a:pt x="3187" y="2184"/>
                  </a:lnTo>
                  <a:lnTo>
                    <a:pt x="3186" y="2216"/>
                  </a:lnTo>
                  <a:lnTo>
                    <a:pt x="3182" y="2247"/>
                  </a:lnTo>
                  <a:lnTo>
                    <a:pt x="3173" y="2277"/>
                  </a:lnTo>
                  <a:lnTo>
                    <a:pt x="3160" y="2302"/>
                  </a:lnTo>
                  <a:lnTo>
                    <a:pt x="3143" y="2326"/>
                  </a:lnTo>
                  <a:lnTo>
                    <a:pt x="3123" y="2347"/>
                  </a:lnTo>
                  <a:lnTo>
                    <a:pt x="3100" y="2368"/>
                  </a:lnTo>
                  <a:lnTo>
                    <a:pt x="3076" y="2387"/>
                  </a:lnTo>
                  <a:lnTo>
                    <a:pt x="3051" y="2406"/>
                  </a:lnTo>
                  <a:lnTo>
                    <a:pt x="3025" y="2425"/>
                  </a:lnTo>
                  <a:lnTo>
                    <a:pt x="3001" y="2444"/>
                  </a:lnTo>
                  <a:lnTo>
                    <a:pt x="2978" y="2464"/>
                  </a:lnTo>
                  <a:lnTo>
                    <a:pt x="2958" y="2487"/>
                  </a:lnTo>
                  <a:lnTo>
                    <a:pt x="2940" y="2509"/>
                  </a:lnTo>
                  <a:lnTo>
                    <a:pt x="2926" y="2534"/>
                  </a:lnTo>
                  <a:lnTo>
                    <a:pt x="2914" y="2561"/>
                  </a:lnTo>
                  <a:lnTo>
                    <a:pt x="2904" y="2590"/>
                  </a:lnTo>
                  <a:lnTo>
                    <a:pt x="2895" y="2620"/>
                  </a:lnTo>
                  <a:lnTo>
                    <a:pt x="2887" y="2650"/>
                  </a:lnTo>
                  <a:lnTo>
                    <a:pt x="2879" y="2681"/>
                  </a:lnTo>
                  <a:lnTo>
                    <a:pt x="2870" y="2710"/>
                  </a:lnTo>
                  <a:lnTo>
                    <a:pt x="2860" y="2739"/>
                  </a:lnTo>
                  <a:lnTo>
                    <a:pt x="2848" y="2766"/>
                  </a:lnTo>
                  <a:lnTo>
                    <a:pt x="2833" y="2790"/>
                  </a:lnTo>
                  <a:lnTo>
                    <a:pt x="2815" y="2812"/>
                  </a:lnTo>
                  <a:lnTo>
                    <a:pt x="2793" y="2830"/>
                  </a:lnTo>
                  <a:lnTo>
                    <a:pt x="2769" y="2845"/>
                  </a:lnTo>
                  <a:lnTo>
                    <a:pt x="2742" y="2857"/>
                  </a:lnTo>
                  <a:lnTo>
                    <a:pt x="2713" y="2867"/>
                  </a:lnTo>
                  <a:lnTo>
                    <a:pt x="2684" y="2876"/>
                  </a:lnTo>
                  <a:lnTo>
                    <a:pt x="2653" y="2884"/>
                  </a:lnTo>
                  <a:lnTo>
                    <a:pt x="2623" y="2892"/>
                  </a:lnTo>
                  <a:lnTo>
                    <a:pt x="2593" y="2901"/>
                  </a:lnTo>
                  <a:lnTo>
                    <a:pt x="2564" y="2911"/>
                  </a:lnTo>
                  <a:lnTo>
                    <a:pt x="2537" y="2923"/>
                  </a:lnTo>
                  <a:lnTo>
                    <a:pt x="2512" y="2937"/>
                  </a:lnTo>
                  <a:lnTo>
                    <a:pt x="2490" y="2955"/>
                  </a:lnTo>
                  <a:lnTo>
                    <a:pt x="2467" y="2975"/>
                  </a:lnTo>
                  <a:lnTo>
                    <a:pt x="2447" y="2998"/>
                  </a:lnTo>
                  <a:lnTo>
                    <a:pt x="2428" y="3022"/>
                  </a:lnTo>
                  <a:lnTo>
                    <a:pt x="2409" y="3047"/>
                  </a:lnTo>
                  <a:lnTo>
                    <a:pt x="2390" y="3072"/>
                  </a:lnTo>
                  <a:lnTo>
                    <a:pt x="2371" y="3096"/>
                  </a:lnTo>
                  <a:lnTo>
                    <a:pt x="2350" y="3119"/>
                  </a:lnTo>
                  <a:lnTo>
                    <a:pt x="2329" y="3139"/>
                  </a:lnTo>
                  <a:lnTo>
                    <a:pt x="2305" y="3156"/>
                  </a:lnTo>
                  <a:lnTo>
                    <a:pt x="2280" y="3169"/>
                  </a:lnTo>
                  <a:lnTo>
                    <a:pt x="2250" y="3178"/>
                  </a:lnTo>
                  <a:lnTo>
                    <a:pt x="2219" y="3182"/>
                  </a:lnTo>
                  <a:lnTo>
                    <a:pt x="2187" y="3183"/>
                  </a:lnTo>
                  <a:lnTo>
                    <a:pt x="2153" y="3180"/>
                  </a:lnTo>
                  <a:lnTo>
                    <a:pt x="2119" y="3176"/>
                  </a:lnTo>
                  <a:lnTo>
                    <a:pt x="2085" y="3171"/>
                  </a:lnTo>
                  <a:lnTo>
                    <a:pt x="2051" y="3167"/>
                  </a:lnTo>
                  <a:lnTo>
                    <a:pt x="2017" y="3165"/>
                  </a:lnTo>
                  <a:lnTo>
                    <a:pt x="1984" y="3165"/>
                  </a:lnTo>
                  <a:lnTo>
                    <a:pt x="1953" y="3169"/>
                  </a:lnTo>
                  <a:lnTo>
                    <a:pt x="1921" y="3177"/>
                  </a:lnTo>
                  <a:lnTo>
                    <a:pt x="1892" y="3189"/>
                  </a:lnTo>
                  <a:lnTo>
                    <a:pt x="1862" y="3205"/>
                  </a:lnTo>
                  <a:lnTo>
                    <a:pt x="1832" y="3221"/>
                  </a:lnTo>
                  <a:lnTo>
                    <a:pt x="1802" y="3239"/>
                  </a:lnTo>
                  <a:lnTo>
                    <a:pt x="1773" y="3256"/>
                  </a:lnTo>
                  <a:lnTo>
                    <a:pt x="1742" y="3271"/>
                  </a:lnTo>
                  <a:lnTo>
                    <a:pt x="1712" y="3283"/>
                  </a:lnTo>
                  <a:lnTo>
                    <a:pt x="1681" y="3291"/>
                  </a:lnTo>
                  <a:lnTo>
                    <a:pt x="1649" y="3294"/>
                  </a:lnTo>
                  <a:lnTo>
                    <a:pt x="1617" y="3291"/>
                  </a:lnTo>
                  <a:lnTo>
                    <a:pt x="1586" y="3283"/>
                  </a:lnTo>
                  <a:lnTo>
                    <a:pt x="1556" y="3271"/>
                  </a:lnTo>
                  <a:lnTo>
                    <a:pt x="1525" y="3256"/>
                  </a:lnTo>
                  <a:lnTo>
                    <a:pt x="1496" y="3239"/>
                  </a:lnTo>
                  <a:lnTo>
                    <a:pt x="1466" y="3221"/>
                  </a:lnTo>
                  <a:lnTo>
                    <a:pt x="1436" y="3205"/>
                  </a:lnTo>
                  <a:lnTo>
                    <a:pt x="1406" y="3189"/>
                  </a:lnTo>
                  <a:lnTo>
                    <a:pt x="1376" y="3177"/>
                  </a:lnTo>
                  <a:lnTo>
                    <a:pt x="1345" y="3169"/>
                  </a:lnTo>
                  <a:lnTo>
                    <a:pt x="1314" y="3165"/>
                  </a:lnTo>
                  <a:lnTo>
                    <a:pt x="1281" y="3165"/>
                  </a:lnTo>
                  <a:lnTo>
                    <a:pt x="1247" y="3167"/>
                  </a:lnTo>
                  <a:lnTo>
                    <a:pt x="1213" y="3171"/>
                  </a:lnTo>
                  <a:lnTo>
                    <a:pt x="1179" y="3176"/>
                  </a:lnTo>
                  <a:lnTo>
                    <a:pt x="1145" y="3180"/>
                  </a:lnTo>
                  <a:lnTo>
                    <a:pt x="1111" y="3183"/>
                  </a:lnTo>
                  <a:lnTo>
                    <a:pt x="1079" y="3182"/>
                  </a:lnTo>
                  <a:lnTo>
                    <a:pt x="1048" y="3178"/>
                  </a:lnTo>
                  <a:lnTo>
                    <a:pt x="1018" y="3169"/>
                  </a:lnTo>
                  <a:lnTo>
                    <a:pt x="993" y="3156"/>
                  </a:lnTo>
                  <a:lnTo>
                    <a:pt x="969" y="3139"/>
                  </a:lnTo>
                  <a:lnTo>
                    <a:pt x="948" y="3119"/>
                  </a:lnTo>
                  <a:lnTo>
                    <a:pt x="927" y="3096"/>
                  </a:lnTo>
                  <a:lnTo>
                    <a:pt x="908" y="3072"/>
                  </a:lnTo>
                  <a:lnTo>
                    <a:pt x="889" y="3047"/>
                  </a:lnTo>
                  <a:lnTo>
                    <a:pt x="870" y="3022"/>
                  </a:lnTo>
                  <a:lnTo>
                    <a:pt x="851" y="2998"/>
                  </a:lnTo>
                  <a:lnTo>
                    <a:pt x="831" y="2975"/>
                  </a:lnTo>
                  <a:lnTo>
                    <a:pt x="808" y="2955"/>
                  </a:lnTo>
                  <a:lnTo>
                    <a:pt x="786" y="2937"/>
                  </a:lnTo>
                  <a:lnTo>
                    <a:pt x="761" y="2923"/>
                  </a:lnTo>
                  <a:lnTo>
                    <a:pt x="734" y="2911"/>
                  </a:lnTo>
                  <a:lnTo>
                    <a:pt x="705" y="2901"/>
                  </a:lnTo>
                  <a:lnTo>
                    <a:pt x="675" y="2892"/>
                  </a:lnTo>
                  <a:lnTo>
                    <a:pt x="645" y="2884"/>
                  </a:lnTo>
                  <a:lnTo>
                    <a:pt x="614" y="2876"/>
                  </a:lnTo>
                  <a:lnTo>
                    <a:pt x="585" y="2867"/>
                  </a:lnTo>
                  <a:lnTo>
                    <a:pt x="556" y="2857"/>
                  </a:lnTo>
                  <a:lnTo>
                    <a:pt x="529" y="2845"/>
                  </a:lnTo>
                  <a:lnTo>
                    <a:pt x="505" y="2830"/>
                  </a:lnTo>
                  <a:lnTo>
                    <a:pt x="483" y="2812"/>
                  </a:lnTo>
                  <a:lnTo>
                    <a:pt x="465" y="2790"/>
                  </a:lnTo>
                  <a:lnTo>
                    <a:pt x="450" y="2766"/>
                  </a:lnTo>
                  <a:lnTo>
                    <a:pt x="438" y="2739"/>
                  </a:lnTo>
                  <a:lnTo>
                    <a:pt x="428" y="2710"/>
                  </a:lnTo>
                  <a:lnTo>
                    <a:pt x="419" y="2681"/>
                  </a:lnTo>
                  <a:lnTo>
                    <a:pt x="411" y="2650"/>
                  </a:lnTo>
                  <a:lnTo>
                    <a:pt x="403" y="2620"/>
                  </a:lnTo>
                  <a:lnTo>
                    <a:pt x="394" y="2590"/>
                  </a:lnTo>
                  <a:lnTo>
                    <a:pt x="384" y="2561"/>
                  </a:lnTo>
                  <a:lnTo>
                    <a:pt x="372" y="2534"/>
                  </a:lnTo>
                  <a:lnTo>
                    <a:pt x="358" y="2509"/>
                  </a:lnTo>
                  <a:lnTo>
                    <a:pt x="340" y="2487"/>
                  </a:lnTo>
                  <a:lnTo>
                    <a:pt x="320" y="2464"/>
                  </a:lnTo>
                  <a:lnTo>
                    <a:pt x="297" y="2444"/>
                  </a:lnTo>
                  <a:lnTo>
                    <a:pt x="272" y="2425"/>
                  </a:lnTo>
                  <a:lnTo>
                    <a:pt x="247" y="2406"/>
                  </a:lnTo>
                  <a:lnTo>
                    <a:pt x="222" y="2387"/>
                  </a:lnTo>
                  <a:lnTo>
                    <a:pt x="198" y="2368"/>
                  </a:lnTo>
                  <a:lnTo>
                    <a:pt x="175" y="2347"/>
                  </a:lnTo>
                  <a:lnTo>
                    <a:pt x="155" y="2326"/>
                  </a:lnTo>
                  <a:lnTo>
                    <a:pt x="138" y="2302"/>
                  </a:lnTo>
                  <a:lnTo>
                    <a:pt x="125" y="2277"/>
                  </a:lnTo>
                  <a:lnTo>
                    <a:pt x="116" y="2247"/>
                  </a:lnTo>
                  <a:lnTo>
                    <a:pt x="112" y="2216"/>
                  </a:lnTo>
                  <a:lnTo>
                    <a:pt x="111" y="2184"/>
                  </a:lnTo>
                  <a:lnTo>
                    <a:pt x="114" y="2150"/>
                  </a:lnTo>
                  <a:lnTo>
                    <a:pt x="118" y="2116"/>
                  </a:lnTo>
                  <a:lnTo>
                    <a:pt x="123" y="2082"/>
                  </a:lnTo>
                  <a:lnTo>
                    <a:pt x="127" y="2048"/>
                  </a:lnTo>
                  <a:lnTo>
                    <a:pt x="129" y="2014"/>
                  </a:lnTo>
                  <a:lnTo>
                    <a:pt x="129" y="1981"/>
                  </a:lnTo>
                  <a:lnTo>
                    <a:pt x="125" y="1950"/>
                  </a:lnTo>
                  <a:lnTo>
                    <a:pt x="117" y="1919"/>
                  </a:lnTo>
                  <a:lnTo>
                    <a:pt x="105" y="1890"/>
                  </a:lnTo>
                  <a:lnTo>
                    <a:pt x="90" y="1860"/>
                  </a:lnTo>
                  <a:lnTo>
                    <a:pt x="73" y="1830"/>
                  </a:lnTo>
                  <a:lnTo>
                    <a:pt x="55" y="1800"/>
                  </a:lnTo>
                  <a:lnTo>
                    <a:pt x="38" y="1771"/>
                  </a:lnTo>
                  <a:lnTo>
                    <a:pt x="23" y="1740"/>
                  </a:lnTo>
                  <a:lnTo>
                    <a:pt x="11" y="1710"/>
                  </a:lnTo>
                  <a:lnTo>
                    <a:pt x="3" y="1679"/>
                  </a:lnTo>
                  <a:lnTo>
                    <a:pt x="0" y="1647"/>
                  </a:lnTo>
                  <a:lnTo>
                    <a:pt x="3" y="1615"/>
                  </a:lnTo>
                  <a:lnTo>
                    <a:pt x="11" y="1584"/>
                  </a:lnTo>
                  <a:lnTo>
                    <a:pt x="23" y="1554"/>
                  </a:lnTo>
                  <a:lnTo>
                    <a:pt x="38" y="1523"/>
                  </a:lnTo>
                  <a:lnTo>
                    <a:pt x="55" y="1494"/>
                  </a:lnTo>
                  <a:lnTo>
                    <a:pt x="73" y="1464"/>
                  </a:lnTo>
                  <a:lnTo>
                    <a:pt x="90" y="1434"/>
                  </a:lnTo>
                  <a:lnTo>
                    <a:pt x="105" y="1404"/>
                  </a:lnTo>
                  <a:lnTo>
                    <a:pt x="117" y="1375"/>
                  </a:lnTo>
                  <a:lnTo>
                    <a:pt x="125" y="1344"/>
                  </a:lnTo>
                  <a:lnTo>
                    <a:pt x="129" y="1313"/>
                  </a:lnTo>
                  <a:lnTo>
                    <a:pt x="129" y="1280"/>
                  </a:lnTo>
                  <a:lnTo>
                    <a:pt x="127" y="1246"/>
                  </a:lnTo>
                  <a:lnTo>
                    <a:pt x="123" y="1212"/>
                  </a:lnTo>
                  <a:lnTo>
                    <a:pt x="118" y="1178"/>
                  </a:lnTo>
                  <a:lnTo>
                    <a:pt x="114" y="1144"/>
                  </a:lnTo>
                  <a:lnTo>
                    <a:pt x="111" y="1110"/>
                  </a:lnTo>
                  <a:lnTo>
                    <a:pt x="112" y="1078"/>
                  </a:lnTo>
                  <a:lnTo>
                    <a:pt x="116" y="1047"/>
                  </a:lnTo>
                  <a:lnTo>
                    <a:pt x="125" y="1017"/>
                  </a:lnTo>
                  <a:lnTo>
                    <a:pt x="138" y="992"/>
                  </a:lnTo>
                  <a:lnTo>
                    <a:pt x="155" y="968"/>
                  </a:lnTo>
                  <a:lnTo>
                    <a:pt x="175" y="947"/>
                  </a:lnTo>
                  <a:lnTo>
                    <a:pt x="198" y="926"/>
                  </a:lnTo>
                  <a:lnTo>
                    <a:pt x="222" y="907"/>
                  </a:lnTo>
                  <a:lnTo>
                    <a:pt x="247" y="888"/>
                  </a:lnTo>
                  <a:lnTo>
                    <a:pt x="272" y="869"/>
                  </a:lnTo>
                  <a:lnTo>
                    <a:pt x="297" y="850"/>
                  </a:lnTo>
                  <a:lnTo>
                    <a:pt x="320" y="830"/>
                  </a:lnTo>
                  <a:lnTo>
                    <a:pt x="340" y="807"/>
                  </a:lnTo>
                  <a:lnTo>
                    <a:pt x="358" y="785"/>
                  </a:lnTo>
                  <a:lnTo>
                    <a:pt x="372" y="760"/>
                  </a:lnTo>
                  <a:lnTo>
                    <a:pt x="384" y="733"/>
                  </a:lnTo>
                  <a:lnTo>
                    <a:pt x="394" y="704"/>
                  </a:lnTo>
                  <a:lnTo>
                    <a:pt x="403" y="674"/>
                  </a:lnTo>
                  <a:lnTo>
                    <a:pt x="411" y="644"/>
                  </a:lnTo>
                  <a:lnTo>
                    <a:pt x="419" y="613"/>
                  </a:lnTo>
                  <a:lnTo>
                    <a:pt x="428" y="584"/>
                  </a:lnTo>
                  <a:lnTo>
                    <a:pt x="438" y="555"/>
                  </a:lnTo>
                  <a:lnTo>
                    <a:pt x="450" y="528"/>
                  </a:lnTo>
                  <a:lnTo>
                    <a:pt x="465" y="504"/>
                  </a:lnTo>
                  <a:lnTo>
                    <a:pt x="483" y="482"/>
                  </a:lnTo>
                  <a:lnTo>
                    <a:pt x="505" y="464"/>
                  </a:lnTo>
                  <a:lnTo>
                    <a:pt x="529" y="449"/>
                  </a:lnTo>
                  <a:lnTo>
                    <a:pt x="556" y="437"/>
                  </a:lnTo>
                  <a:lnTo>
                    <a:pt x="585" y="427"/>
                  </a:lnTo>
                  <a:lnTo>
                    <a:pt x="614" y="418"/>
                  </a:lnTo>
                  <a:lnTo>
                    <a:pt x="645" y="410"/>
                  </a:lnTo>
                  <a:lnTo>
                    <a:pt x="675" y="402"/>
                  </a:lnTo>
                  <a:lnTo>
                    <a:pt x="705" y="393"/>
                  </a:lnTo>
                  <a:lnTo>
                    <a:pt x="734" y="383"/>
                  </a:lnTo>
                  <a:lnTo>
                    <a:pt x="761" y="371"/>
                  </a:lnTo>
                  <a:lnTo>
                    <a:pt x="786" y="357"/>
                  </a:lnTo>
                  <a:lnTo>
                    <a:pt x="808" y="339"/>
                  </a:lnTo>
                  <a:lnTo>
                    <a:pt x="831" y="319"/>
                  </a:lnTo>
                  <a:lnTo>
                    <a:pt x="851" y="296"/>
                  </a:lnTo>
                  <a:lnTo>
                    <a:pt x="870" y="272"/>
                  </a:lnTo>
                  <a:lnTo>
                    <a:pt x="889" y="247"/>
                  </a:lnTo>
                  <a:lnTo>
                    <a:pt x="908" y="222"/>
                  </a:lnTo>
                  <a:lnTo>
                    <a:pt x="927" y="198"/>
                  </a:lnTo>
                  <a:lnTo>
                    <a:pt x="948" y="175"/>
                  </a:lnTo>
                  <a:lnTo>
                    <a:pt x="969" y="155"/>
                  </a:lnTo>
                  <a:lnTo>
                    <a:pt x="993" y="138"/>
                  </a:lnTo>
                  <a:lnTo>
                    <a:pt x="1018" y="125"/>
                  </a:lnTo>
                  <a:lnTo>
                    <a:pt x="1048" y="116"/>
                  </a:lnTo>
                  <a:lnTo>
                    <a:pt x="1079" y="112"/>
                  </a:lnTo>
                  <a:lnTo>
                    <a:pt x="1111" y="111"/>
                  </a:lnTo>
                  <a:lnTo>
                    <a:pt x="1145" y="114"/>
                  </a:lnTo>
                  <a:lnTo>
                    <a:pt x="1179" y="118"/>
                  </a:lnTo>
                  <a:lnTo>
                    <a:pt x="1213" y="123"/>
                  </a:lnTo>
                  <a:lnTo>
                    <a:pt x="1247" y="127"/>
                  </a:lnTo>
                  <a:lnTo>
                    <a:pt x="1281" y="129"/>
                  </a:lnTo>
                  <a:lnTo>
                    <a:pt x="1314" y="129"/>
                  </a:lnTo>
                  <a:lnTo>
                    <a:pt x="1345" y="125"/>
                  </a:lnTo>
                  <a:lnTo>
                    <a:pt x="1376" y="117"/>
                  </a:lnTo>
                  <a:lnTo>
                    <a:pt x="1406" y="105"/>
                  </a:lnTo>
                  <a:lnTo>
                    <a:pt x="1436" y="89"/>
                  </a:lnTo>
                  <a:lnTo>
                    <a:pt x="1466" y="73"/>
                  </a:lnTo>
                  <a:lnTo>
                    <a:pt x="1496" y="55"/>
                  </a:lnTo>
                  <a:lnTo>
                    <a:pt x="1525" y="38"/>
                  </a:lnTo>
                  <a:lnTo>
                    <a:pt x="1556" y="23"/>
                  </a:lnTo>
                  <a:lnTo>
                    <a:pt x="1586" y="11"/>
                  </a:lnTo>
                  <a:lnTo>
                    <a:pt x="1617" y="3"/>
                  </a:lnTo>
                  <a:lnTo>
                    <a:pt x="164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15185B2-45E1-4C45-B9D3-884846170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1438" y="2072944"/>
              <a:ext cx="2279200" cy="2279200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DC97080-5096-466E-9B9E-D2502145E767}"/>
              </a:ext>
            </a:extLst>
          </p:cNvPr>
          <p:cNvSpPr/>
          <p:nvPr/>
        </p:nvSpPr>
        <p:spPr>
          <a:xfrm>
            <a:off x="4172364" y="2335100"/>
            <a:ext cx="50573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Impact (Headings)"/>
              </a:rPr>
              <a:t>CAPTAIN AMERICA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8E5CFE-94CC-4942-BA4B-781570352980}"/>
              </a:ext>
            </a:extLst>
          </p:cNvPr>
          <p:cNvSpPr/>
          <p:nvPr/>
        </p:nvSpPr>
        <p:spPr>
          <a:xfrm>
            <a:off x="4111746" y="3212544"/>
            <a:ext cx="5178582" cy="107268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Triangle">
              <a:avLst/>
            </a:prstTxWarp>
            <a:spAutoFit/>
          </a:bodyPr>
          <a:lstStyle/>
          <a:p>
            <a:pPr algn="ctr"/>
            <a:r>
              <a:rPr lang="en-US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50000" endA="300" endPos="50000" dist="29997" dir="5400000" sy="-100000" algn="bl" rotWithShape="0"/>
                </a:effectLst>
              </a:rPr>
              <a:t>AVIAN WAR</a:t>
            </a:r>
          </a:p>
        </p:txBody>
      </p:sp>
    </p:spTree>
    <p:extLst>
      <p:ext uri="{BB962C8B-B14F-4D97-AF65-F5344CB8AC3E}">
        <p14:creationId xmlns:p14="http://schemas.microsoft.com/office/powerpoint/2010/main" val="119922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922763F7-2415-4CFD-A968-B6B0604BB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CA" dirty="0"/>
              <a:t>Start Scene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92091C-1EAC-4519-8D5B-372D4BD1198A}"/>
              </a:ext>
            </a:extLst>
          </p:cNvPr>
          <p:cNvSpPr/>
          <p:nvPr/>
        </p:nvSpPr>
        <p:spPr>
          <a:xfrm>
            <a:off x="3123844" y="1159459"/>
            <a:ext cx="7296708" cy="54725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Freeform 6" title="scalloped circle">
            <a:extLst>
              <a:ext uri="{FF2B5EF4-FFF2-40B4-BE49-F238E27FC236}">
                <a16:creationId xmlns:a16="http://schemas.microsoft.com/office/drawing/2014/main" id="{86E3C4D8-04DB-4B1E-989B-2CD041CB850E}"/>
              </a:ext>
            </a:extLst>
          </p:cNvPr>
          <p:cNvSpPr/>
          <p:nvPr/>
        </p:nvSpPr>
        <p:spPr bwMode="auto">
          <a:xfrm>
            <a:off x="4509517" y="1704967"/>
            <a:ext cx="4386834" cy="4381513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5185B2-45E1-4C45-B9D3-884846170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438" y="2072944"/>
            <a:ext cx="2279200" cy="2279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DC97080-5096-466E-9B9E-D2502145E767}"/>
              </a:ext>
            </a:extLst>
          </p:cNvPr>
          <p:cNvSpPr/>
          <p:nvPr/>
        </p:nvSpPr>
        <p:spPr>
          <a:xfrm>
            <a:off x="4172364" y="2335100"/>
            <a:ext cx="50573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Impact (Headings)"/>
              </a:rPr>
              <a:t>CAPTAIN AMERICA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8E5CFE-94CC-4942-BA4B-781570352980}"/>
              </a:ext>
            </a:extLst>
          </p:cNvPr>
          <p:cNvSpPr/>
          <p:nvPr/>
        </p:nvSpPr>
        <p:spPr>
          <a:xfrm>
            <a:off x="4111746" y="3212544"/>
            <a:ext cx="5178582" cy="107268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Triangle">
              <a:avLst/>
            </a:prstTxWarp>
            <a:spAutoFit/>
          </a:bodyPr>
          <a:lstStyle/>
          <a:p>
            <a:pPr algn="ctr"/>
            <a:r>
              <a:rPr lang="en-US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50000" endA="300" endPos="50000" dist="29997" dir="5400000" sy="-100000" algn="bl" rotWithShape="0"/>
                </a:effectLst>
              </a:rPr>
              <a:t>AVIAN WAR</a:t>
            </a:r>
          </a:p>
        </p:txBody>
      </p:sp>
    </p:spTree>
    <p:extLst>
      <p:ext uri="{BB962C8B-B14F-4D97-AF65-F5344CB8AC3E}">
        <p14:creationId xmlns:p14="http://schemas.microsoft.com/office/powerpoint/2010/main" val="418431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922763F7-2415-4CFD-A968-B6B0604BB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CA" dirty="0"/>
              <a:t>CD Cover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92091C-1EAC-4519-8D5B-372D4BD1198A}"/>
              </a:ext>
            </a:extLst>
          </p:cNvPr>
          <p:cNvSpPr/>
          <p:nvPr/>
        </p:nvSpPr>
        <p:spPr>
          <a:xfrm>
            <a:off x="3123844" y="1159459"/>
            <a:ext cx="5400000" cy="54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AA73E4-DAB6-49E1-868D-64794DD27D49}"/>
              </a:ext>
            </a:extLst>
          </p:cNvPr>
          <p:cNvGrpSpPr/>
          <p:nvPr/>
        </p:nvGrpSpPr>
        <p:grpSpPr>
          <a:xfrm>
            <a:off x="3448561" y="1844539"/>
            <a:ext cx="4762933" cy="4029839"/>
            <a:chOff x="4111746" y="1704967"/>
            <a:chExt cx="5178582" cy="4381513"/>
          </a:xfrm>
        </p:grpSpPr>
        <p:sp>
          <p:nvSpPr>
            <p:cNvPr id="9" name="Freeform 6" title="scalloped circle">
              <a:extLst>
                <a:ext uri="{FF2B5EF4-FFF2-40B4-BE49-F238E27FC236}">
                  <a16:creationId xmlns:a16="http://schemas.microsoft.com/office/drawing/2014/main" id="{1EE7FC6A-A62B-4546-9697-96C317EEF735}"/>
                </a:ext>
              </a:extLst>
            </p:cNvPr>
            <p:cNvSpPr/>
            <p:nvPr/>
          </p:nvSpPr>
          <p:spPr bwMode="auto">
            <a:xfrm>
              <a:off x="4509517" y="1704967"/>
              <a:ext cx="4386834" cy="4381513"/>
            </a:xfrm>
            <a:custGeom>
              <a:avLst/>
              <a:gdLst/>
              <a:ahLst/>
              <a:cxnLst/>
              <a:rect l="0" t="0" r="r" b="b"/>
              <a:pathLst>
                <a:path w="3298" h="3294">
                  <a:moveTo>
                    <a:pt x="1649" y="0"/>
                  </a:moveTo>
                  <a:lnTo>
                    <a:pt x="1681" y="3"/>
                  </a:lnTo>
                  <a:lnTo>
                    <a:pt x="1712" y="11"/>
                  </a:lnTo>
                  <a:lnTo>
                    <a:pt x="1742" y="23"/>
                  </a:lnTo>
                  <a:lnTo>
                    <a:pt x="1773" y="38"/>
                  </a:lnTo>
                  <a:lnTo>
                    <a:pt x="1802" y="55"/>
                  </a:lnTo>
                  <a:lnTo>
                    <a:pt x="1832" y="73"/>
                  </a:lnTo>
                  <a:lnTo>
                    <a:pt x="1862" y="89"/>
                  </a:lnTo>
                  <a:lnTo>
                    <a:pt x="1892" y="105"/>
                  </a:lnTo>
                  <a:lnTo>
                    <a:pt x="1921" y="117"/>
                  </a:lnTo>
                  <a:lnTo>
                    <a:pt x="1953" y="125"/>
                  </a:lnTo>
                  <a:lnTo>
                    <a:pt x="1984" y="129"/>
                  </a:lnTo>
                  <a:lnTo>
                    <a:pt x="2017" y="129"/>
                  </a:lnTo>
                  <a:lnTo>
                    <a:pt x="2051" y="127"/>
                  </a:lnTo>
                  <a:lnTo>
                    <a:pt x="2085" y="123"/>
                  </a:lnTo>
                  <a:lnTo>
                    <a:pt x="2119" y="118"/>
                  </a:lnTo>
                  <a:lnTo>
                    <a:pt x="2153" y="114"/>
                  </a:lnTo>
                  <a:lnTo>
                    <a:pt x="2187" y="111"/>
                  </a:lnTo>
                  <a:lnTo>
                    <a:pt x="2219" y="112"/>
                  </a:lnTo>
                  <a:lnTo>
                    <a:pt x="2250" y="116"/>
                  </a:lnTo>
                  <a:lnTo>
                    <a:pt x="2280" y="125"/>
                  </a:lnTo>
                  <a:lnTo>
                    <a:pt x="2305" y="138"/>
                  </a:lnTo>
                  <a:lnTo>
                    <a:pt x="2329" y="155"/>
                  </a:lnTo>
                  <a:lnTo>
                    <a:pt x="2350" y="175"/>
                  </a:lnTo>
                  <a:lnTo>
                    <a:pt x="2371" y="198"/>
                  </a:lnTo>
                  <a:lnTo>
                    <a:pt x="2390" y="222"/>
                  </a:lnTo>
                  <a:lnTo>
                    <a:pt x="2409" y="247"/>
                  </a:lnTo>
                  <a:lnTo>
                    <a:pt x="2428" y="272"/>
                  </a:lnTo>
                  <a:lnTo>
                    <a:pt x="2447" y="296"/>
                  </a:lnTo>
                  <a:lnTo>
                    <a:pt x="2467" y="319"/>
                  </a:lnTo>
                  <a:lnTo>
                    <a:pt x="2490" y="339"/>
                  </a:lnTo>
                  <a:lnTo>
                    <a:pt x="2512" y="357"/>
                  </a:lnTo>
                  <a:lnTo>
                    <a:pt x="2537" y="371"/>
                  </a:lnTo>
                  <a:lnTo>
                    <a:pt x="2564" y="383"/>
                  </a:lnTo>
                  <a:lnTo>
                    <a:pt x="2593" y="393"/>
                  </a:lnTo>
                  <a:lnTo>
                    <a:pt x="2623" y="402"/>
                  </a:lnTo>
                  <a:lnTo>
                    <a:pt x="2653" y="410"/>
                  </a:lnTo>
                  <a:lnTo>
                    <a:pt x="2684" y="418"/>
                  </a:lnTo>
                  <a:lnTo>
                    <a:pt x="2713" y="427"/>
                  </a:lnTo>
                  <a:lnTo>
                    <a:pt x="2742" y="437"/>
                  </a:lnTo>
                  <a:lnTo>
                    <a:pt x="2769" y="449"/>
                  </a:lnTo>
                  <a:lnTo>
                    <a:pt x="2793" y="464"/>
                  </a:lnTo>
                  <a:lnTo>
                    <a:pt x="2815" y="482"/>
                  </a:lnTo>
                  <a:lnTo>
                    <a:pt x="2833" y="504"/>
                  </a:lnTo>
                  <a:lnTo>
                    <a:pt x="2848" y="528"/>
                  </a:lnTo>
                  <a:lnTo>
                    <a:pt x="2860" y="555"/>
                  </a:lnTo>
                  <a:lnTo>
                    <a:pt x="2870" y="584"/>
                  </a:lnTo>
                  <a:lnTo>
                    <a:pt x="2879" y="613"/>
                  </a:lnTo>
                  <a:lnTo>
                    <a:pt x="2887" y="644"/>
                  </a:lnTo>
                  <a:lnTo>
                    <a:pt x="2895" y="674"/>
                  </a:lnTo>
                  <a:lnTo>
                    <a:pt x="2904" y="704"/>
                  </a:lnTo>
                  <a:lnTo>
                    <a:pt x="2914" y="733"/>
                  </a:lnTo>
                  <a:lnTo>
                    <a:pt x="2926" y="760"/>
                  </a:lnTo>
                  <a:lnTo>
                    <a:pt x="2940" y="785"/>
                  </a:lnTo>
                  <a:lnTo>
                    <a:pt x="2958" y="807"/>
                  </a:lnTo>
                  <a:lnTo>
                    <a:pt x="2978" y="830"/>
                  </a:lnTo>
                  <a:lnTo>
                    <a:pt x="3001" y="850"/>
                  </a:lnTo>
                  <a:lnTo>
                    <a:pt x="3025" y="869"/>
                  </a:lnTo>
                  <a:lnTo>
                    <a:pt x="3051" y="888"/>
                  </a:lnTo>
                  <a:lnTo>
                    <a:pt x="3076" y="907"/>
                  </a:lnTo>
                  <a:lnTo>
                    <a:pt x="3100" y="926"/>
                  </a:lnTo>
                  <a:lnTo>
                    <a:pt x="3123" y="947"/>
                  </a:lnTo>
                  <a:lnTo>
                    <a:pt x="3143" y="968"/>
                  </a:lnTo>
                  <a:lnTo>
                    <a:pt x="3160" y="992"/>
                  </a:lnTo>
                  <a:lnTo>
                    <a:pt x="3173" y="1017"/>
                  </a:lnTo>
                  <a:lnTo>
                    <a:pt x="3182" y="1047"/>
                  </a:lnTo>
                  <a:lnTo>
                    <a:pt x="3186" y="1078"/>
                  </a:lnTo>
                  <a:lnTo>
                    <a:pt x="3187" y="1110"/>
                  </a:lnTo>
                  <a:lnTo>
                    <a:pt x="3184" y="1144"/>
                  </a:lnTo>
                  <a:lnTo>
                    <a:pt x="3180" y="1178"/>
                  </a:lnTo>
                  <a:lnTo>
                    <a:pt x="3175" y="1212"/>
                  </a:lnTo>
                  <a:lnTo>
                    <a:pt x="3171" y="1246"/>
                  </a:lnTo>
                  <a:lnTo>
                    <a:pt x="3169" y="1280"/>
                  </a:lnTo>
                  <a:lnTo>
                    <a:pt x="3169" y="1313"/>
                  </a:lnTo>
                  <a:lnTo>
                    <a:pt x="3173" y="1344"/>
                  </a:lnTo>
                  <a:lnTo>
                    <a:pt x="3181" y="1375"/>
                  </a:lnTo>
                  <a:lnTo>
                    <a:pt x="3193" y="1404"/>
                  </a:lnTo>
                  <a:lnTo>
                    <a:pt x="3209" y="1434"/>
                  </a:lnTo>
                  <a:lnTo>
                    <a:pt x="3225" y="1464"/>
                  </a:lnTo>
                  <a:lnTo>
                    <a:pt x="3243" y="1494"/>
                  </a:lnTo>
                  <a:lnTo>
                    <a:pt x="3260" y="1523"/>
                  </a:lnTo>
                  <a:lnTo>
                    <a:pt x="3275" y="1554"/>
                  </a:lnTo>
                  <a:lnTo>
                    <a:pt x="3287" y="1584"/>
                  </a:lnTo>
                  <a:lnTo>
                    <a:pt x="3295" y="1615"/>
                  </a:lnTo>
                  <a:lnTo>
                    <a:pt x="3298" y="1647"/>
                  </a:lnTo>
                  <a:lnTo>
                    <a:pt x="3295" y="1679"/>
                  </a:lnTo>
                  <a:lnTo>
                    <a:pt x="3287" y="1710"/>
                  </a:lnTo>
                  <a:lnTo>
                    <a:pt x="3275" y="1740"/>
                  </a:lnTo>
                  <a:lnTo>
                    <a:pt x="3260" y="1771"/>
                  </a:lnTo>
                  <a:lnTo>
                    <a:pt x="3243" y="1800"/>
                  </a:lnTo>
                  <a:lnTo>
                    <a:pt x="3225" y="1830"/>
                  </a:lnTo>
                  <a:lnTo>
                    <a:pt x="3209" y="1860"/>
                  </a:lnTo>
                  <a:lnTo>
                    <a:pt x="3193" y="1890"/>
                  </a:lnTo>
                  <a:lnTo>
                    <a:pt x="3181" y="1919"/>
                  </a:lnTo>
                  <a:lnTo>
                    <a:pt x="3173" y="1950"/>
                  </a:lnTo>
                  <a:lnTo>
                    <a:pt x="3169" y="1981"/>
                  </a:lnTo>
                  <a:lnTo>
                    <a:pt x="3169" y="2014"/>
                  </a:lnTo>
                  <a:lnTo>
                    <a:pt x="3171" y="2048"/>
                  </a:lnTo>
                  <a:lnTo>
                    <a:pt x="3175" y="2082"/>
                  </a:lnTo>
                  <a:lnTo>
                    <a:pt x="3180" y="2116"/>
                  </a:lnTo>
                  <a:lnTo>
                    <a:pt x="3184" y="2150"/>
                  </a:lnTo>
                  <a:lnTo>
                    <a:pt x="3187" y="2184"/>
                  </a:lnTo>
                  <a:lnTo>
                    <a:pt x="3186" y="2216"/>
                  </a:lnTo>
                  <a:lnTo>
                    <a:pt x="3182" y="2247"/>
                  </a:lnTo>
                  <a:lnTo>
                    <a:pt x="3173" y="2277"/>
                  </a:lnTo>
                  <a:lnTo>
                    <a:pt x="3160" y="2302"/>
                  </a:lnTo>
                  <a:lnTo>
                    <a:pt x="3143" y="2326"/>
                  </a:lnTo>
                  <a:lnTo>
                    <a:pt x="3123" y="2347"/>
                  </a:lnTo>
                  <a:lnTo>
                    <a:pt x="3100" y="2368"/>
                  </a:lnTo>
                  <a:lnTo>
                    <a:pt x="3076" y="2387"/>
                  </a:lnTo>
                  <a:lnTo>
                    <a:pt x="3051" y="2406"/>
                  </a:lnTo>
                  <a:lnTo>
                    <a:pt x="3025" y="2425"/>
                  </a:lnTo>
                  <a:lnTo>
                    <a:pt x="3001" y="2444"/>
                  </a:lnTo>
                  <a:lnTo>
                    <a:pt x="2978" y="2464"/>
                  </a:lnTo>
                  <a:lnTo>
                    <a:pt x="2958" y="2487"/>
                  </a:lnTo>
                  <a:lnTo>
                    <a:pt x="2940" y="2509"/>
                  </a:lnTo>
                  <a:lnTo>
                    <a:pt x="2926" y="2534"/>
                  </a:lnTo>
                  <a:lnTo>
                    <a:pt x="2914" y="2561"/>
                  </a:lnTo>
                  <a:lnTo>
                    <a:pt x="2904" y="2590"/>
                  </a:lnTo>
                  <a:lnTo>
                    <a:pt x="2895" y="2620"/>
                  </a:lnTo>
                  <a:lnTo>
                    <a:pt x="2887" y="2650"/>
                  </a:lnTo>
                  <a:lnTo>
                    <a:pt x="2879" y="2681"/>
                  </a:lnTo>
                  <a:lnTo>
                    <a:pt x="2870" y="2710"/>
                  </a:lnTo>
                  <a:lnTo>
                    <a:pt x="2860" y="2739"/>
                  </a:lnTo>
                  <a:lnTo>
                    <a:pt x="2848" y="2766"/>
                  </a:lnTo>
                  <a:lnTo>
                    <a:pt x="2833" y="2790"/>
                  </a:lnTo>
                  <a:lnTo>
                    <a:pt x="2815" y="2812"/>
                  </a:lnTo>
                  <a:lnTo>
                    <a:pt x="2793" y="2830"/>
                  </a:lnTo>
                  <a:lnTo>
                    <a:pt x="2769" y="2845"/>
                  </a:lnTo>
                  <a:lnTo>
                    <a:pt x="2742" y="2857"/>
                  </a:lnTo>
                  <a:lnTo>
                    <a:pt x="2713" y="2867"/>
                  </a:lnTo>
                  <a:lnTo>
                    <a:pt x="2684" y="2876"/>
                  </a:lnTo>
                  <a:lnTo>
                    <a:pt x="2653" y="2884"/>
                  </a:lnTo>
                  <a:lnTo>
                    <a:pt x="2623" y="2892"/>
                  </a:lnTo>
                  <a:lnTo>
                    <a:pt x="2593" y="2901"/>
                  </a:lnTo>
                  <a:lnTo>
                    <a:pt x="2564" y="2911"/>
                  </a:lnTo>
                  <a:lnTo>
                    <a:pt x="2537" y="2923"/>
                  </a:lnTo>
                  <a:lnTo>
                    <a:pt x="2512" y="2937"/>
                  </a:lnTo>
                  <a:lnTo>
                    <a:pt x="2490" y="2955"/>
                  </a:lnTo>
                  <a:lnTo>
                    <a:pt x="2467" y="2975"/>
                  </a:lnTo>
                  <a:lnTo>
                    <a:pt x="2447" y="2998"/>
                  </a:lnTo>
                  <a:lnTo>
                    <a:pt x="2428" y="3022"/>
                  </a:lnTo>
                  <a:lnTo>
                    <a:pt x="2409" y="3047"/>
                  </a:lnTo>
                  <a:lnTo>
                    <a:pt x="2390" y="3072"/>
                  </a:lnTo>
                  <a:lnTo>
                    <a:pt x="2371" y="3096"/>
                  </a:lnTo>
                  <a:lnTo>
                    <a:pt x="2350" y="3119"/>
                  </a:lnTo>
                  <a:lnTo>
                    <a:pt x="2329" y="3139"/>
                  </a:lnTo>
                  <a:lnTo>
                    <a:pt x="2305" y="3156"/>
                  </a:lnTo>
                  <a:lnTo>
                    <a:pt x="2280" y="3169"/>
                  </a:lnTo>
                  <a:lnTo>
                    <a:pt x="2250" y="3178"/>
                  </a:lnTo>
                  <a:lnTo>
                    <a:pt x="2219" y="3182"/>
                  </a:lnTo>
                  <a:lnTo>
                    <a:pt x="2187" y="3183"/>
                  </a:lnTo>
                  <a:lnTo>
                    <a:pt x="2153" y="3180"/>
                  </a:lnTo>
                  <a:lnTo>
                    <a:pt x="2119" y="3176"/>
                  </a:lnTo>
                  <a:lnTo>
                    <a:pt x="2085" y="3171"/>
                  </a:lnTo>
                  <a:lnTo>
                    <a:pt x="2051" y="3167"/>
                  </a:lnTo>
                  <a:lnTo>
                    <a:pt x="2017" y="3165"/>
                  </a:lnTo>
                  <a:lnTo>
                    <a:pt x="1984" y="3165"/>
                  </a:lnTo>
                  <a:lnTo>
                    <a:pt x="1953" y="3169"/>
                  </a:lnTo>
                  <a:lnTo>
                    <a:pt x="1921" y="3177"/>
                  </a:lnTo>
                  <a:lnTo>
                    <a:pt x="1892" y="3189"/>
                  </a:lnTo>
                  <a:lnTo>
                    <a:pt x="1862" y="3205"/>
                  </a:lnTo>
                  <a:lnTo>
                    <a:pt x="1832" y="3221"/>
                  </a:lnTo>
                  <a:lnTo>
                    <a:pt x="1802" y="3239"/>
                  </a:lnTo>
                  <a:lnTo>
                    <a:pt x="1773" y="3256"/>
                  </a:lnTo>
                  <a:lnTo>
                    <a:pt x="1742" y="3271"/>
                  </a:lnTo>
                  <a:lnTo>
                    <a:pt x="1712" y="3283"/>
                  </a:lnTo>
                  <a:lnTo>
                    <a:pt x="1681" y="3291"/>
                  </a:lnTo>
                  <a:lnTo>
                    <a:pt x="1649" y="3294"/>
                  </a:lnTo>
                  <a:lnTo>
                    <a:pt x="1617" y="3291"/>
                  </a:lnTo>
                  <a:lnTo>
                    <a:pt x="1586" y="3283"/>
                  </a:lnTo>
                  <a:lnTo>
                    <a:pt x="1556" y="3271"/>
                  </a:lnTo>
                  <a:lnTo>
                    <a:pt x="1525" y="3256"/>
                  </a:lnTo>
                  <a:lnTo>
                    <a:pt x="1496" y="3239"/>
                  </a:lnTo>
                  <a:lnTo>
                    <a:pt x="1466" y="3221"/>
                  </a:lnTo>
                  <a:lnTo>
                    <a:pt x="1436" y="3205"/>
                  </a:lnTo>
                  <a:lnTo>
                    <a:pt x="1406" y="3189"/>
                  </a:lnTo>
                  <a:lnTo>
                    <a:pt x="1376" y="3177"/>
                  </a:lnTo>
                  <a:lnTo>
                    <a:pt x="1345" y="3169"/>
                  </a:lnTo>
                  <a:lnTo>
                    <a:pt x="1314" y="3165"/>
                  </a:lnTo>
                  <a:lnTo>
                    <a:pt x="1281" y="3165"/>
                  </a:lnTo>
                  <a:lnTo>
                    <a:pt x="1247" y="3167"/>
                  </a:lnTo>
                  <a:lnTo>
                    <a:pt x="1213" y="3171"/>
                  </a:lnTo>
                  <a:lnTo>
                    <a:pt x="1179" y="3176"/>
                  </a:lnTo>
                  <a:lnTo>
                    <a:pt x="1145" y="3180"/>
                  </a:lnTo>
                  <a:lnTo>
                    <a:pt x="1111" y="3183"/>
                  </a:lnTo>
                  <a:lnTo>
                    <a:pt x="1079" y="3182"/>
                  </a:lnTo>
                  <a:lnTo>
                    <a:pt x="1048" y="3178"/>
                  </a:lnTo>
                  <a:lnTo>
                    <a:pt x="1018" y="3169"/>
                  </a:lnTo>
                  <a:lnTo>
                    <a:pt x="993" y="3156"/>
                  </a:lnTo>
                  <a:lnTo>
                    <a:pt x="969" y="3139"/>
                  </a:lnTo>
                  <a:lnTo>
                    <a:pt x="948" y="3119"/>
                  </a:lnTo>
                  <a:lnTo>
                    <a:pt x="927" y="3096"/>
                  </a:lnTo>
                  <a:lnTo>
                    <a:pt x="908" y="3072"/>
                  </a:lnTo>
                  <a:lnTo>
                    <a:pt x="889" y="3047"/>
                  </a:lnTo>
                  <a:lnTo>
                    <a:pt x="870" y="3022"/>
                  </a:lnTo>
                  <a:lnTo>
                    <a:pt x="851" y="2998"/>
                  </a:lnTo>
                  <a:lnTo>
                    <a:pt x="831" y="2975"/>
                  </a:lnTo>
                  <a:lnTo>
                    <a:pt x="808" y="2955"/>
                  </a:lnTo>
                  <a:lnTo>
                    <a:pt x="786" y="2937"/>
                  </a:lnTo>
                  <a:lnTo>
                    <a:pt x="761" y="2923"/>
                  </a:lnTo>
                  <a:lnTo>
                    <a:pt x="734" y="2911"/>
                  </a:lnTo>
                  <a:lnTo>
                    <a:pt x="705" y="2901"/>
                  </a:lnTo>
                  <a:lnTo>
                    <a:pt x="675" y="2892"/>
                  </a:lnTo>
                  <a:lnTo>
                    <a:pt x="645" y="2884"/>
                  </a:lnTo>
                  <a:lnTo>
                    <a:pt x="614" y="2876"/>
                  </a:lnTo>
                  <a:lnTo>
                    <a:pt x="585" y="2867"/>
                  </a:lnTo>
                  <a:lnTo>
                    <a:pt x="556" y="2857"/>
                  </a:lnTo>
                  <a:lnTo>
                    <a:pt x="529" y="2845"/>
                  </a:lnTo>
                  <a:lnTo>
                    <a:pt x="505" y="2830"/>
                  </a:lnTo>
                  <a:lnTo>
                    <a:pt x="483" y="2812"/>
                  </a:lnTo>
                  <a:lnTo>
                    <a:pt x="465" y="2790"/>
                  </a:lnTo>
                  <a:lnTo>
                    <a:pt x="450" y="2766"/>
                  </a:lnTo>
                  <a:lnTo>
                    <a:pt x="438" y="2739"/>
                  </a:lnTo>
                  <a:lnTo>
                    <a:pt x="428" y="2710"/>
                  </a:lnTo>
                  <a:lnTo>
                    <a:pt x="419" y="2681"/>
                  </a:lnTo>
                  <a:lnTo>
                    <a:pt x="411" y="2650"/>
                  </a:lnTo>
                  <a:lnTo>
                    <a:pt x="403" y="2620"/>
                  </a:lnTo>
                  <a:lnTo>
                    <a:pt x="394" y="2590"/>
                  </a:lnTo>
                  <a:lnTo>
                    <a:pt x="384" y="2561"/>
                  </a:lnTo>
                  <a:lnTo>
                    <a:pt x="372" y="2534"/>
                  </a:lnTo>
                  <a:lnTo>
                    <a:pt x="358" y="2509"/>
                  </a:lnTo>
                  <a:lnTo>
                    <a:pt x="340" y="2487"/>
                  </a:lnTo>
                  <a:lnTo>
                    <a:pt x="320" y="2464"/>
                  </a:lnTo>
                  <a:lnTo>
                    <a:pt x="297" y="2444"/>
                  </a:lnTo>
                  <a:lnTo>
                    <a:pt x="272" y="2425"/>
                  </a:lnTo>
                  <a:lnTo>
                    <a:pt x="247" y="2406"/>
                  </a:lnTo>
                  <a:lnTo>
                    <a:pt x="222" y="2387"/>
                  </a:lnTo>
                  <a:lnTo>
                    <a:pt x="198" y="2368"/>
                  </a:lnTo>
                  <a:lnTo>
                    <a:pt x="175" y="2347"/>
                  </a:lnTo>
                  <a:lnTo>
                    <a:pt x="155" y="2326"/>
                  </a:lnTo>
                  <a:lnTo>
                    <a:pt x="138" y="2302"/>
                  </a:lnTo>
                  <a:lnTo>
                    <a:pt x="125" y="2277"/>
                  </a:lnTo>
                  <a:lnTo>
                    <a:pt x="116" y="2247"/>
                  </a:lnTo>
                  <a:lnTo>
                    <a:pt x="112" y="2216"/>
                  </a:lnTo>
                  <a:lnTo>
                    <a:pt x="111" y="2184"/>
                  </a:lnTo>
                  <a:lnTo>
                    <a:pt x="114" y="2150"/>
                  </a:lnTo>
                  <a:lnTo>
                    <a:pt x="118" y="2116"/>
                  </a:lnTo>
                  <a:lnTo>
                    <a:pt x="123" y="2082"/>
                  </a:lnTo>
                  <a:lnTo>
                    <a:pt x="127" y="2048"/>
                  </a:lnTo>
                  <a:lnTo>
                    <a:pt x="129" y="2014"/>
                  </a:lnTo>
                  <a:lnTo>
                    <a:pt x="129" y="1981"/>
                  </a:lnTo>
                  <a:lnTo>
                    <a:pt x="125" y="1950"/>
                  </a:lnTo>
                  <a:lnTo>
                    <a:pt x="117" y="1919"/>
                  </a:lnTo>
                  <a:lnTo>
                    <a:pt x="105" y="1890"/>
                  </a:lnTo>
                  <a:lnTo>
                    <a:pt x="90" y="1860"/>
                  </a:lnTo>
                  <a:lnTo>
                    <a:pt x="73" y="1830"/>
                  </a:lnTo>
                  <a:lnTo>
                    <a:pt x="55" y="1800"/>
                  </a:lnTo>
                  <a:lnTo>
                    <a:pt x="38" y="1771"/>
                  </a:lnTo>
                  <a:lnTo>
                    <a:pt x="23" y="1740"/>
                  </a:lnTo>
                  <a:lnTo>
                    <a:pt x="11" y="1710"/>
                  </a:lnTo>
                  <a:lnTo>
                    <a:pt x="3" y="1679"/>
                  </a:lnTo>
                  <a:lnTo>
                    <a:pt x="0" y="1647"/>
                  </a:lnTo>
                  <a:lnTo>
                    <a:pt x="3" y="1615"/>
                  </a:lnTo>
                  <a:lnTo>
                    <a:pt x="11" y="1584"/>
                  </a:lnTo>
                  <a:lnTo>
                    <a:pt x="23" y="1554"/>
                  </a:lnTo>
                  <a:lnTo>
                    <a:pt x="38" y="1523"/>
                  </a:lnTo>
                  <a:lnTo>
                    <a:pt x="55" y="1494"/>
                  </a:lnTo>
                  <a:lnTo>
                    <a:pt x="73" y="1464"/>
                  </a:lnTo>
                  <a:lnTo>
                    <a:pt x="90" y="1434"/>
                  </a:lnTo>
                  <a:lnTo>
                    <a:pt x="105" y="1404"/>
                  </a:lnTo>
                  <a:lnTo>
                    <a:pt x="117" y="1375"/>
                  </a:lnTo>
                  <a:lnTo>
                    <a:pt x="125" y="1344"/>
                  </a:lnTo>
                  <a:lnTo>
                    <a:pt x="129" y="1313"/>
                  </a:lnTo>
                  <a:lnTo>
                    <a:pt x="129" y="1280"/>
                  </a:lnTo>
                  <a:lnTo>
                    <a:pt x="127" y="1246"/>
                  </a:lnTo>
                  <a:lnTo>
                    <a:pt x="123" y="1212"/>
                  </a:lnTo>
                  <a:lnTo>
                    <a:pt x="118" y="1178"/>
                  </a:lnTo>
                  <a:lnTo>
                    <a:pt x="114" y="1144"/>
                  </a:lnTo>
                  <a:lnTo>
                    <a:pt x="111" y="1110"/>
                  </a:lnTo>
                  <a:lnTo>
                    <a:pt x="112" y="1078"/>
                  </a:lnTo>
                  <a:lnTo>
                    <a:pt x="116" y="1047"/>
                  </a:lnTo>
                  <a:lnTo>
                    <a:pt x="125" y="1017"/>
                  </a:lnTo>
                  <a:lnTo>
                    <a:pt x="138" y="992"/>
                  </a:lnTo>
                  <a:lnTo>
                    <a:pt x="155" y="968"/>
                  </a:lnTo>
                  <a:lnTo>
                    <a:pt x="175" y="947"/>
                  </a:lnTo>
                  <a:lnTo>
                    <a:pt x="198" y="926"/>
                  </a:lnTo>
                  <a:lnTo>
                    <a:pt x="222" y="907"/>
                  </a:lnTo>
                  <a:lnTo>
                    <a:pt x="247" y="888"/>
                  </a:lnTo>
                  <a:lnTo>
                    <a:pt x="272" y="869"/>
                  </a:lnTo>
                  <a:lnTo>
                    <a:pt x="297" y="850"/>
                  </a:lnTo>
                  <a:lnTo>
                    <a:pt x="320" y="830"/>
                  </a:lnTo>
                  <a:lnTo>
                    <a:pt x="340" y="807"/>
                  </a:lnTo>
                  <a:lnTo>
                    <a:pt x="358" y="785"/>
                  </a:lnTo>
                  <a:lnTo>
                    <a:pt x="372" y="760"/>
                  </a:lnTo>
                  <a:lnTo>
                    <a:pt x="384" y="733"/>
                  </a:lnTo>
                  <a:lnTo>
                    <a:pt x="394" y="704"/>
                  </a:lnTo>
                  <a:lnTo>
                    <a:pt x="403" y="674"/>
                  </a:lnTo>
                  <a:lnTo>
                    <a:pt x="411" y="644"/>
                  </a:lnTo>
                  <a:lnTo>
                    <a:pt x="419" y="613"/>
                  </a:lnTo>
                  <a:lnTo>
                    <a:pt x="428" y="584"/>
                  </a:lnTo>
                  <a:lnTo>
                    <a:pt x="438" y="555"/>
                  </a:lnTo>
                  <a:lnTo>
                    <a:pt x="450" y="528"/>
                  </a:lnTo>
                  <a:lnTo>
                    <a:pt x="465" y="504"/>
                  </a:lnTo>
                  <a:lnTo>
                    <a:pt x="483" y="482"/>
                  </a:lnTo>
                  <a:lnTo>
                    <a:pt x="505" y="464"/>
                  </a:lnTo>
                  <a:lnTo>
                    <a:pt x="529" y="449"/>
                  </a:lnTo>
                  <a:lnTo>
                    <a:pt x="556" y="437"/>
                  </a:lnTo>
                  <a:lnTo>
                    <a:pt x="585" y="427"/>
                  </a:lnTo>
                  <a:lnTo>
                    <a:pt x="614" y="418"/>
                  </a:lnTo>
                  <a:lnTo>
                    <a:pt x="645" y="410"/>
                  </a:lnTo>
                  <a:lnTo>
                    <a:pt x="675" y="402"/>
                  </a:lnTo>
                  <a:lnTo>
                    <a:pt x="705" y="393"/>
                  </a:lnTo>
                  <a:lnTo>
                    <a:pt x="734" y="383"/>
                  </a:lnTo>
                  <a:lnTo>
                    <a:pt x="761" y="371"/>
                  </a:lnTo>
                  <a:lnTo>
                    <a:pt x="786" y="357"/>
                  </a:lnTo>
                  <a:lnTo>
                    <a:pt x="808" y="339"/>
                  </a:lnTo>
                  <a:lnTo>
                    <a:pt x="831" y="319"/>
                  </a:lnTo>
                  <a:lnTo>
                    <a:pt x="851" y="296"/>
                  </a:lnTo>
                  <a:lnTo>
                    <a:pt x="870" y="272"/>
                  </a:lnTo>
                  <a:lnTo>
                    <a:pt x="889" y="247"/>
                  </a:lnTo>
                  <a:lnTo>
                    <a:pt x="908" y="222"/>
                  </a:lnTo>
                  <a:lnTo>
                    <a:pt x="927" y="198"/>
                  </a:lnTo>
                  <a:lnTo>
                    <a:pt x="948" y="175"/>
                  </a:lnTo>
                  <a:lnTo>
                    <a:pt x="969" y="155"/>
                  </a:lnTo>
                  <a:lnTo>
                    <a:pt x="993" y="138"/>
                  </a:lnTo>
                  <a:lnTo>
                    <a:pt x="1018" y="125"/>
                  </a:lnTo>
                  <a:lnTo>
                    <a:pt x="1048" y="116"/>
                  </a:lnTo>
                  <a:lnTo>
                    <a:pt x="1079" y="112"/>
                  </a:lnTo>
                  <a:lnTo>
                    <a:pt x="1111" y="111"/>
                  </a:lnTo>
                  <a:lnTo>
                    <a:pt x="1145" y="114"/>
                  </a:lnTo>
                  <a:lnTo>
                    <a:pt x="1179" y="118"/>
                  </a:lnTo>
                  <a:lnTo>
                    <a:pt x="1213" y="123"/>
                  </a:lnTo>
                  <a:lnTo>
                    <a:pt x="1247" y="127"/>
                  </a:lnTo>
                  <a:lnTo>
                    <a:pt x="1281" y="129"/>
                  </a:lnTo>
                  <a:lnTo>
                    <a:pt x="1314" y="129"/>
                  </a:lnTo>
                  <a:lnTo>
                    <a:pt x="1345" y="125"/>
                  </a:lnTo>
                  <a:lnTo>
                    <a:pt x="1376" y="117"/>
                  </a:lnTo>
                  <a:lnTo>
                    <a:pt x="1406" y="105"/>
                  </a:lnTo>
                  <a:lnTo>
                    <a:pt x="1436" y="89"/>
                  </a:lnTo>
                  <a:lnTo>
                    <a:pt x="1466" y="73"/>
                  </a:lnTo>
                  <a:lnTo>
                    <a:pt x="1496" y="55"/>
                  </a:lnTo>
                  <a:lnTo>
                    <a:pt x="1525" y="38"/>
                  </a:lnTo>
                  <a:lnTo>
                    <a:pt x="1556" y="23"/>
                  </a:lnTo>
                  <a:lnTo>
                    <a:pt x="1586" y="11"/>
                  </a:lnTo>
                  <a:lnTo>
                    <a:pt x="1617" y="3"/>
                  </a:lnTo>
                  <a:lnTo>
                    <a:pt x="164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47EDF7-6223-4D9A-89CA-A585322CB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1438" y="2072944"/>
              <a:ext cx="2279200" cy="22792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A16C22-1020-4ED8-ACA1-BD48F626C60D}"/>
                </a:ext>
              </a:extLst>
            </p:cNvPr>
            <p:cNvSpPr/>
            <p:nvPr/>
          </p:nvSpPr>
          <p:spPr>
            <a:xfrm>
              <a:off x="4172364" y="2335100"/>
              <a:ext cx="505734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Impact (Headings)"/>
                </a:rPr>
                <a:t>CAPTAIN AMERICA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68E5EBA-CB23-4EA7-A52A-55A58CB8EDDF}"/>
                </a:ext>
              </a:extLst>
            </p:cNvPr>
            <p:cNvSpPr/>
            <p:nvPr/>
          </p:nvSpPr>
          <p:spPr>
            <a:xfrm>
              <a:off x="4111746" y="3212544"/>
              <a:ext cx="5178582" cy="10726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Triangle">
                <a:avLst/>
              </a:prstTxWarp>
              <a:spAutoFit/>
            </a:bodyPr>
            <a:lstStyle/>
            <a:p>
              <a:pPr algn="ctr"/>
              <a:r>
                <a:rPr lang="en-US" sz="72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  <a:reflection blurRad="6350" stA="50000" endA="300" endPos="50000" dist="29997" dir="5400000" sy="-100000" algn="bl" rotWithShape="0"/>
                  </a:effectLst>
                </a:rPr>
                <a:t>AVIAN WAR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FB62ECE-C6EB-410C-B042-B6BF456BD134}"/>
              </a:ext>
            </a:extLst>
          </p:cNvPr>
          <p:cNvSpPr txBox="1"/>
          <p:nvPr/>
        </p:nvSpPr>
        <p:spPr>
          <a:xfrm>
            <a:off x="5076418" y="4927955"/>
            <a:ext cx="3350149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Jaden Ji Hong Ahn</a:t>
            </a:r>
          </a:p>
          <a:p>
            <a:pPr algn="ctr"/>
            <a:endParaRPr lang="en-US" dirty="0"/>
          </a:p>
          <a:p>
            <a:pPr algn="ctr"/>
            <a:r>
              <a:rPr lang="en-US" i="1" dirty="0"/>
              <a:t>As a Final Project for PROG2370:</a:t>
            </a:r>
          </a:p>
          <a:p>
            <a:pPr algn="ctr"/>
            <a:r>
              <a:rPr lang="en-US" i="1" dirty="0"/>
              <a:t>Object Oriented Game Programming</a:t>
            </a:r>
          </a:p>
        </p:txBody>
      </p:sp>
    </p:spTree>
    <p:extLst>
      <p:ext uri="{BB962C8B-B14F-4D97-AF65-F5344CB8AC3E}">
        <p14:creationId xmlns:p14="http://schemas.microsoft.com/office/powerpoint/2010/main" val="364008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FFDF020-DB6D-4C80-8351-34DEE214B744}"/>
              </a:ext>
            </a:extLst>
          </p:cNvPr>
          <p:cNvGrpSpPr/>
          <p:nvPr/>
        </p:nvGrpSpPr>
        <p:grpSpPr>
          <a:xfrm>
            <a:off x="3123844" y="1159459"/>
            <a:ext cx="7296708" cy="5472531"/>
            <a:chOff x="3123844" y="1159459"/>
            <a:chExt cx="7296708" cy="54725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92091C-1EAC-4519-8D5B-372D4BD1198A}"/>
                </a:ext>
              </a:extLst>
            </p:cNvPr>
            <p:cNvSpPr/>
            <p:nvPr/>
          </p:nvSpPr>
          <p:spPr>
            <a:xfrm>
              <a:off x="3123844" y="1159459"/>
              <a:ext cx="7296708" cy="54725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Freeform 6" title="scalloped circle">
              <a:extLst>
                <a:ext uri="{FF2B5EF4-FFF2-40B4-BE49-F238E27FC236}">
                  <a16:creationId xmlns:a16="http://schemas.microsoft.com/office/drawing/2014/main" id="{86E3C4D8-04DB-4B1E-989B-2CD041CB850E}"/>
                </a:ext>
              </a:extLst>
            </p:cNvPr>
            <p:cNvSpPr/>
            <p:nvPr/>
          </p:nvSpPr>
          <p:spPr bwMode="auto">
            <a:xfrm>
              <a:off x="4509517" y="1704967"/>
              <a:ext cx="4386834" cy="4381513"/>
            </a:xfrm>
            <a:custGeom>
              <a:avLst/>
              <a:gdLst/>
              <a:ahLst/>
              <a:cxnLst/>
              <a:rect l="0" t="0" r="r" b="b"/>
              <a:pathLst>
                <a:path w="3298" h="3294">
                  <a:moveTo>
                    <a:pt x="1649" y="0"/>
                  </a:moveTo>
                  <a:lnTo>
                    <a:pt x="1681" y="3"/>
                  </a:lnTo>
                  <a:lnTo>
                    <a:pt x="1712" y="11"/>
                  </a:lnTo>
                  <a:lnTo>
                    <a:pt x="1742" y="23"/>
                  </a:lnTo>
                  <a:lnTo>
                    <a:pt x="1773" y="38"/>
                  </a:lnTo>
                  <a:lnTo>
                    <a:pt x="1802" y="55"/>
                  </a:lnTo>
                  <a:lnTo>
                    <a:pt x="1832" y="73"/>
                  </a:lnTo>
                  <a:lnTo>
                    <a:pt x="1862" y="89"/>
                  </a:lnTo>
                  <a:lnTo>
                    <a:pt x="1892" y="105"/>
                  </a:lnTo>
                  <a:lnTo>
                    <a:pt x="1921" y="117"/>
                  </a:lnTo>
                  <a:lnTo>
                    <a:pt x="1953" y="125"/>
                  </a:lnTo>
                  <a:lnTo>
                    <a:pt x="1984" y="129"/>
                  </a:lnTo>
                  <a:lnTo>
                    <a:pt x="2017" y="129"/>
                  </a:lnTo>
                  <a:lnTo>
                    <a:pt x="2051" y="127"/>
                  </a:lnTo>
                  <a:lnTo>
                    <a:pt x="2085" y="123"/>
                  </a:lnTo>
                  <a:lnTo>
                    <a:pt x="2119" y="118"/>
                  </a:lnTo>
                  <a:lnTo>
                    <a:pt x="2153" y="114"/>
                  </a:lnTo>
                  <a:lnTo>
                    <a:pt x="2187" y="111"/>
                  </a:lnTo>
                  <a:lnTo>
                    <a:pt x="2219" y="112"/>
                  </a:lnTo>
                  <a:lnTo>
                    <a:pt x="2250" y="116"/>
                  </a:lnTo>
                  <a:lnTo>
                    <a:pt x="2280" y="125"/>
                  </a:lnTo>
                  <a:lnTo>
                    <a:pt x="2305" y="138"/>
                  </a:lnTo>
                  <a:lnTo>
                    <a:pt x="2329" y="155"/>
                  </a:lnTo>
                  <a:lnTo>
                    <a:pt x="2350" y="175"/>
                  </a:lnTo>
                  <a:lnTo>
                    <a:pt x="2371" y="198"/>
                  </a:lnTo>
                  <a:lnTo>
                    <a:pt x="2390" y="222"/>
                  </a:lnTo>
                  <a:lnTo>
                    <a:pt x="2409" y="247"/>
                  </a:lnTo>
                  <a:lnTo>
                    <a:pt x="2428" y="272"/>
                  </a:lnTo>
                  <a:lnTo>
                    <a:pt x="2447" y="296"/>
                  </a:lnTo>
                  <a:lnTo>
                    <a:pt x="2467" y="319"/>
                  </a:lnTo>
                  <a:lnTo>
                    <a:pt x="2490" y="339"/>
                  </a:lnTo>
                  <a:lnTo>
                    <a:pt x="2512" y="357"/>
                  </a:lnTo>
                  <a:lnTo>
                    <a:pt x="2537" y="371"/>
                  </a:lnTo>
                  <a:lnTo>
                    <a:pt x="2564" y="383"/>
                  </a:lnTo>
                  <a:lnTo>
                    <a:pt x="2593" y="393"/>
                  </a:lnTo>
                  <a:lnTo>
                    <a:pt x="2623" y="402"/>
                  </a:lnTo>
                  <a:lnTo>
                    <a:pt x="2653" y="410"/>
                  </a:lnTo>
                  <a:lnTo>
                    <a:pt x="2684" y="418"/>
                  </a:lnTo>
                  <a:lnTo>
                    <a:pt x="2713" y="427"/>
                  </a:lnTo>
                  <a:lnTo>
                    <a:pt x="2742" y="437"/>
                  </a:lnTo>
                  <a:lnTo>
                    <a:pt x="2769" y="449"/>
                  </a:lnTo>
                  <a:lnTo>
                    <a:pt x="2793" y="464"/>
                  </a:lnTo>
                  <a:lnTo>
                    <a:pt x="2815" y="482"/>
                  </a:lnTo>
                  <a:lnTo>
                    <a:pt x="2833" y="504"/>
                  </a:lnTo>
                  <a:lnTo>
                    <a:pt x="2848" y="528"/>
                  </a:lnTo>
                  <a:lnTo>
                    <a:pt x="2860" y="555"/>
                  </a:lnTo>
                  <a:lnTo>
                    <a:pt x="2870" y="584"/>
                  </a:lnTo>
                  <a:lnTo>
                    <a:pt x="2879" y="613"/>
                  </a:lnTo>
                  <a:lnTo>
                    <a:pt x="2887" y="644"/>
                  </a:lnTo>
                  <a:lnTo>
                    <a:pt x="2895" y="674"/>
                  </a:lnTo>
                  <a:lnTo>
                    <a:pt x="2904" y="704"/>
                  </a:lnTo>
                  <a:lnTo>
                    <a:pt x="2914" y="733"/>
                  </a:lnTo>
                  <a:lnTo>
                    <a:pt x="2926" y="760"/>
                  </a:lnTo>
                  <a:lnTo>
                    <a:pt x="2940" y="785"/>
                  </a:lnTo>
                  <a:lnTo>
                    <a:pt x="2958" y="807"/>
                  </a:lnTo>
                  <a:lnTo>
                    <a:pt x="2978" y="830"/>
                  </a:lnTo>
                  <a:lnTo>
                    <a:pt x="3001" y="850"/>
                  </a:lnTo>
                  <a:lnTo>
                    <a:pt x="3025" y="869"/>
                  </a:lnTo>
                  <a:lnTo>
                    <a:pt x="3051" y="888"/>
                  </a:lnTo>
                  <a:lnTo>
                    <a:pt x="3076" y="907"/>
                  </a:lnTo>
                  <a:lnTo>
                    <a:pt x="3100" y="926"/>
                  </a:lnTo>
                  <a:lnTo>
                    <a:pt x="3123" y="947"/>
                  </a:lnTo>
                  <a:lnTo>
                    <a:pt x="3143" y="968"/>
                  </a:lnTo>
                  <a:lnTo>
                    <a:pt x="3160" y="992"/>
                  </a:lnTo>
                  <a:lnTo>
                    <a:pt x="3173" y="1017"/>
                  </a:lnTo>
                  <a:lnTo>
                    <a:pt x="3182" y="1047"/>
                  </a:lnTo>
                  <a:lnTo>
                    <a:pt x="3186" y="1078"/>
                  </a:lnTo>
                  <a:lnTo>
                    <a:pt x="3187" y="1110"/>
                  </a:lnTo>
                  <a:lnTo>
                    <a:pt x="3184" y="1144"/>
                  </a:lnTo>
                  <a:lnTo>
                    <a:pt x="3180" y="1178"/>
                  </a:lnTo>
                  <a:lnTo>
                    <a:pt x="3175" y="1212"/>
                  </a:lnTo>
                  <a:lnTo>
                    <a:pt x="3171" y="1246"/>
                  </a:lnTo>
                  <a:lnTo>
                    <a:pt x="3169" y="1280"/>
                  </a:lnTo>
                  <a:lnTo>
                    <a:pt x="3169" y="1313"/>
                  </a:lnTo>
                  <a:lnTo>
                    <a:pt x="3173" y="1344"/>
                  </a:lnTo>
                  <a:lnTo>
                    <a:pt x="3181" y="1375"/>
                  </a:lnTo>
                  <a:lnTo>
                    <a:pt x="3193" y="1404"/>
                  </a:lnTo>
                  <a:lnTo>
                    <a:pt x="3209" y="1434"/>
                  </a:lnTo>
                  <a:lnTo>
                    <a:pt x="3225" y="1464"/>
                  </a:lnTo>
                  <a:lnTo>
                    <a:pt x="3243" y="1494"/>
                  </a:lnTo>
                  <a:lnTo>
                    <a:pt x="3260" y="1523"/>
                  </a:lnTo>
                  <a:lnTo>
                    <a:pt x="3275" y="1554"/>
                  </a:lnTo>
                  <a:lnTo>
                    <a:pt x="3287" y="1584"/>
                  </a:lnTo>
                  <a:lnTo>
                    <a:pt x="3295" y="1615"/>
                  </a:lnTo>
                  <a:lnTo>
                    <a:pt x="3298" y="1647"/>
                  </a:lnTo>
                  <a:lnTo>
                    <a:pt x="3295" y="1679"/>
                  </a:lnTo>
                  <a:lnTo>
                    <a:pt x="3287" y="1710"/>
                  </a:lnTo>
                  <a:lnTo>
                    <a:pt x="3275" y="1740"/>
                  </a:lnTo>
                  <a:lnTo>
                    <a:pt x="3260" y="1771"/>
                  </a:lnTo>
                  <a:lnTo>
                    <a:pt x="3243" y="1800"/>
                  </a:lnTo>
                  <a:lnTo>
                    <a:pt x="3225" y="1830"/>
                  </a:lnTo>
                  <a:lnTo>
                    <a:pt x="3209" y="1860"/>
                  </a:lnTo>
                  <a:lnTo>
                    <a:pt x="3193" y="1890"/>
                  </a:lnTo>
                  <a:lnTo>
                    <a:pt x="3181" y="1919"/>
                  </a:lnTo>
                  <a:lnTo>
                    <a:pt x="3173" y="1950"/>
                  </a:lnTo>
                  <a:lnTo>
                    <a:pt x="3169" y="1981"/>
                  </a:lnTo>
                  <a:lnTo>
                    <a:pt x="3169" y="2014"/>
                  </a:lnTo>
                  <a:lnTo>
                    <a:pt x="3171" y="2048"/>
                  </a:lnTo>
                  <a:lnTo>
                    <a:pt x="3175" y="2082"/>
                  </a:lnTo>
                  <a:lnTo>
                    <a:pt x="3180" y="2116"/>
                  </a:lnTo>
                  <a:lnTo>
                    <a:pt x="3184" y="2150"/>
                  </a:lnTo>
                  <a:lnTo>
                    <a:pt x="3187" y="2184"/>
                  </a:lnTo>
                  <a:lnTo>
                    <a:pt x="3186" y="2216"/>
                  </a:lnTo>
                  <a:lnTo>
                    <a:pt x="3182" y="2247"/>
                  </a:lnTo>
                  <a:lnTo>
                    <a:pt x="3173" y="2277"/>
                  </a:lnTo>
                  <a:lnTo>
                    <a:pt x="3160" y="2302"/>
                  </a:lnTo>
                  <a:lnTo>
                    <a:pt x="3143" y="2326"/>
                  </a:lnTo>
                  <a:lnTo>
                    <a:pt x="3123" y="2347"/>
                  </a:lnTo>
                  <a:lnTo>
                    <a:pt x="3100" y="2368"/>
                  </a:lnTo>
                  <a:lnTo>
                    <a:pt x="3076" y="2387"/>
                  </a:lnTo>
                  <a:lnTo>
                    <a:pt x="3051" y="2406"/>
                  </a:lnTo>
                  <a:lnTo>
                    <a:pt x="3025" y="2425"/>
                  </a:lnTo>
                  <a:lnTo>
                    <a:pt x="3001" y="2444"/>
                  </a:lnTo>
                  <a:lnTo>
                    <a:pt x="2978" y="2464"/>
                  </a:lnTo>
                  <a:lnTo>
                    <a:pt x="2958" y="2487"/>
                  </a:lnTo>
                  <a:lnTo>
                    <a:pt x="2940" y="2509"/>
                  </a:lnTo>
                  <a:lnTo>
                    <a:pt x="2926" y="2534"/>
                  </a:lnTo>
                  <a:lnTo>
                    <a:pt x="2914" y="2561"/>
                  </a:lnTo>
                  <a:lnTo>
                    <a:pt x="2904" y="2590"/>
                  </a:lnTo>
                  <a:lnTo>
                    <a:pt x="2895" y="2620"/>
                  </a:lnTo>
                  <a:lnTo>
                    <a:pt x="2887" y="2650"/>
                  </a:lnTo>
                  <a:lnTo>
                    <a:pt x="2879" y="2681"/>
                  </a:lnTo>
                  <a:lnTo>
                    <a:pt x="2870" y="2710"/>
                  </a:lnTo>
                  <a:lnTo>
                    <a:pt x="2860" y="2739"/>
                  </a:lnTo>
                  <a:lnTo>
                    <a:pt x="2848" y="2766"/>
                  </a:lnTo>
                  <a:lnTo>
                    <a:pt x="2833" y="2790"/>
                  </a:lnTo>
                  <a:lnTo>
                    <a:pt x="2815" y="2812"/>
                  </a:lnTo>
                  <a:lnTo>
                    <a:pt x="2793" y="2830"/>
                  </a:lnTo>
                  <a:lnTo>
                    <a:pt x="2769" y="2845"/>
                  </a:lnTo>
                  <a:lnTo>
                    <a:pt x="2742" y="2857"/>
                  </a:lnTo>
                  <a:lnTo>
                    <a:pt x="2713" y="2867"/>
                  </a:lnTo>
                  <a:lnTo>
                    <a:pt x="2684" y="2876"/>
                  </a:lnTo>
                  <a:lnTo>
                    <a:pt x="2653" y="2884"/>
                  </a:lnTo>
                  <a:lnTo>
                    <a:pt x="2623" y="2892"/>
                  </a:lnTo>
                  <a:lnTo>
                    <a:pt x="2593" y="2901"/>
                  </a:lnTo>
                  <a:lnTo>
                    <a:pt x="2564" y="2911"/>
                  </a:lnTo>
                  <a:lnTo>
                    <a:pt x="2537" y="2923"/>
                  </a:lnTo>
                  <a:lnTo>
                    <a:pt x="2512" y="2937"/>
                  </a:lnTo>
                  <a:lnTo>
                    <a:pt x="2490" y="2955"/>
                  </a:lnTo>
                  <a:lnTo>
                    <a:pt x="2467" y="2975"/>
                  </a:lnTo>
                  <a:lnTo>
                    <a:pt x="2447" y="2998"/>
                  </a:lnTo>
                  <a:lnTo>
                    <a:pt x="2428" y="3022"/>
                  </a:lnTo>
                  <a:lnTo>
                    <a:pt x="2409" y="3047"/>
                  </a:lnTo>
                  <a:lnTo>
                    <a:pt x="2390" y="3072"/>
                  </a:lnTo>
                  <a:lnTo>
                    <a:pt x="2371" y="3096"/>
                  </a:lnTo>
                  <a:lnTo>
                    <a:pt x="2350" y="3119"/>
                  </a:lnTo>
                  <a:lnTo>
                    <a:pt x="2329" y="3139"/>
                  </a:lnTo>
                  <a:lnTo>
                    <a:pt x="2305" y="3156"/>
                  </a:lnTo>
                  <a:lnTo>
                    <a:pt x="2280" y="3169"/>
                  </a:lnTo>
                  <a:lnTo>
                    <a:pt x="2250" y="3178"/>
                  </a:lnTo>
                  <a:lnTo>
                    <a:pt x="2219" y="3182"/>
                  </a:lnTo>
                  <a:lnTo>
                    <a:pt x="2187" y="3183"/>
                  </a:lnTo>
                  <a:lnTo>
                    <a:pt x="2153" y="3180"/>
                  </a:lnTo>
                  <a:lnTo>
                    <a:pt x="2119" y="3176"/>
                  </a:lnTo>
                  <a:lnTo>
                    <a:pt x="2085" y="3171"/>
                  </a:lnTo>
                  <a:lnTo>
                    <a:pt x="2051" y="3167"/>
                  </a:lnTo>
                  <a:lnTo>
                    <a:pt x="2017" y="3165"/>
                  </a:lnTo>
                  <a:lnTo>
                    <a:pt x="1984" y="3165"/>
                  </a:lnTo>
                  <a:lnTo>
                    <a:pt x="1953" y="3169"/>
                  </a:lnTo>
                  <a:lnTo>
                    <a:pt x="1921" y="3177"/>
                  </a:lnTo>
                  <a:lnTo>
                    <a:pt x="1892" y="3189"/>
                  </a:lnTo>
                  <a:lnTo>
                    <a:pt x="1862" y="3205"/>
                  </a:lnTo>
                  <a:lnTo>
                    <a:pt x="1832" y="3221"/>
                  </a:lnTo>
                  <a:lnTo>
                    <a:pt x="1802" y="3239"/>
                  </a:lnTo>
                  <a:lnTo>
                    <a:pt x="1773" y="3256"/>
                  </a:lnTo>
                  <a:lnTo>
                    <a:pt x="1742" y="3271"/>
                  </a:lnTo>
                  <a:lnTo>
                    <a:pt x="1712" y="3283"/>
                  </a:lnTo>
                  <a:lnTo>
                    <a:pt x="1681" y="3291"/>
                  </a:lnTo>
                  <a:lnTo>
                    <a:pt x="1649" y="3294"/>
                  </a:lnTo>
                  <a:lnTo>
                    <a:pt x="1617" y="3291"/>
                  </a:lnTo>
                  <a:lnTo>
                    <a:pt x="1586" y="3283"/>
                  </a:lnTo>
                  <a:lnTo>
                    <a:pt x="1556" y="3271"/>
                  </a:lnTo>
                  <a:lnTo>
                    <a:pt x="1525" y="3256"/>
                  </a:lnTo>
                  <a:lnTo>
                    <a:pt x="1496" y="3239"/>
                  </a:lnTo>
                  <a:lnTo>
                    <a:pt x="1466" y="3221"/>
                  </a:lnTo>
                  <a:lnTo>
                    <a:pt x="1436" y="3205"/>
                  </a:lnTo>
                  <a:lnTo>
                    <a:pt x="1406" y="3189"/>
                  </a:lnTo>
                  <a:lnTo>
                    <a:pt x="1376" y="3177"/>
                  </a:lnTo>
                  <a:lnTo>
                    <a:pt x="1345" y="3169"/>
                  </a:lnTo>
                  <a:lnTo>
                    <a:pt x="1314" y="3165"/>
                  </a:lnTo>
                  <a:lnTo>
                    <a:pt x="1281" y="3165"/>
                  </a:lnTo>
                  <a:lnTo>
                    <a:pt x="1247" y="3167"/>
                  </a:lnTo>
                  <a:lnTo>
                    <a:pt x="1213" y="3171"/>
                  </a:lnTo>
                  <a:lnTo>
                    <a:pt x="1179" y="3176"/>
                  </a:lnTo>
                  <a:lnTo>
                    <a:pt x="1145" y="3180"/>
                  </a:lnTo>
                  <a:lnTo>
                    <a:pt x="1111" y="3183"/>
                  </a:lnTo>
                  <a:lnTo>
                    <a:pt x="1079" y="3182"/>
                  </a:lnTo>
                  <a:lnTo>
                    <a:pt x="1048" y="3178"/>
                  </a:lnTo>
                  <a:lnTo>
                    <a:pt x="1018" y="3169"/>
                  </a:lnTo>
                  <a:lnTo>
                    <a:pt x="993" y="3156"/>
                  </a:lnTo>
                  <a:lnTo>
                    <a:pt x="969" y="3139"/>
                  </a:lnTo>
                  <a:lnTo>
                    <a:pt x="948" y="3119"/>
                  </a:lnTo>
                  <a:lnTo>
                    <a:pt x="927" y="3096"/>
                  </a:lnTo>
                  <a:lnTo>
                    <a:pt x="908" y="3072"/>
                  </a:lnTo>
                  <a:lnTo>
                    <a:pt x="889" y="3047"/>
                  </a:lnTo>
                  <a:lnTo>
                    <a:pt x="870" y="3022"/>
                  </a:lnTo>
                  <a:lnTo>
                    <a:pt x="851" y="2998"/>
                  </a:lnTo>
                  <a:lnTo>
                    <a:pt x="831" y="2975"/>
                  </a:lnTo>
                  <a:lnTo>
                    <a:pt x="808" y="2955"/>
                  </a:lnTo>
                  <a:lnTo>
                    <a:pt x="786" y="2937"/>
                  </a:lnTo>
                  <a:lnTo>
                    <a:pt x="761" y="2923"/>
                  </a:lnTo>
                  <a:lnTo>
                    <a:pt x="734" y="2911"/>
                  </a:lnTo>
                  <a:lnTo>
                    <a:pt x="705" y="2901"/>
                  </a:lnTo>
                  <a:lnTo>
                    <a:pt x="675" y="2892"/>
                  </a:lnTo>
                  <a:lnTo>
                    <a:pt x="645" y="2884"/>
                  </a:lnTo>
                  <a:lnTo>
                    <a:pt x="614" y="2876"/>
                  </a:lnTo>
                  <a:lnTo>
                    <a:pt x="585" y="2867"/>
                  </a:lnTo>
                  <a:lnTo>
                    <a:pt x="556" y="2857"/>
                  </a:lnTo>
                  <a:lnTo>
                    <a:pt x="529" y="2845"/>
                  </a:lnTo>
                  <a:lnTo>
                    <a:pt x="505" y="2830"/>
                  </a:lnTo>
                  <a:lnTo>
                    <a:pt x="483" y="2812"/>
                  </a:lnTo>
                  <a:lnTo>
                    <a:pt x="465" y="2790"/>
                  </a:lnTo>
                  <a:lnTo>
                    <a:pt x="450" y="2766"/>
                  </a:lnTo>
                  <a:lnTo>
                    <a:pt x="438" y="2739"/>
                  </a:lnTo>
                  <a:lnTo>
                    <a:pt x="428" y="2710"/>
                  </a:lnTo>
                  <a:lnTo>
                    <a:pt x="419" y="2681"/>
                  </a:lnTo>
                  <a:lnTo>
                    <a:pt x="411" y="2650"/>
                  </a:lnTo>
                  <a:lnTo>
                    <a:pt x="403" y="2620"/>
                  </a:lnTo>
                  <a:lnTo>
                    <a:pt x="394" y="2590"/>
                  </a:lnTo>
                  <a:lnTo>
                    <a:pt x="384" y="2561"/>
                  </a:lnTo>
                  <a:lnTo>
                    <a:pt x="372" y="2534"/>
                  </a:lnTo>
                  <a:lnTo>
                    <a:pt x="358" y="2509"/>
                  </a:lnTo>
                  <a:lnTo>
                    <a:pt x="340" y="2487"/>
                  </a:lnTo>
                  <a:lnTo>
                    <a:pt x="320" y="2464"/>
                  </a:lnTo>
                  <a:lnTo>
                    <a:pt x="297" y="2444"/>
                  </a:lnTo>
                  <a:lnTo>
                    <a:pt x="272" y="2425"/>
                  </a:lnTo>
                  <a:lnTo>
                    <a:pt x="247" y="2406"/>
                  </a:lnTo>
                  <a:lnTo>
                    <a:pt x="222" y="2387"/>
                  </a:lnTo>
                  <a:lnTo>
                    <a:pt x="198" y="2368"/>
                  </a:lnTo>
                  <a:lnTo>
                    <a:pt x="175" y="2347"/>
                  </a:lnTo>
                  <a:lnTo>
                    <a:pt x="155" y="2326"/>
                  </a:lnTo>
                  <a:lnTo>
                    <a:pt x="138" y="2302"/>
                  </a:lnTo>
                  <a:lnTo>
                    <a:pt x="125" y="2277"/>
                  </a:lnTo>
                  <a:lnTo>
                    <a:pt x="116" y="2247"/>
                  </a:lnTo>
                  <a:lnTo>
                    <a:pt x="112" y="2216"/>
                  </a:lnTo>
                  <a:lnTo>
                    <a:pt x="111" y="2184"/>
                  </a:lnTo>
                  <a:lnTo>
                    <a:pt x="114" y="2150"/>
                  </a:lnTo>
                  <a:lnTo>
                    <a:pt x="118" y="2116"/>
                  </a:lnTo>
                  <a:lnTo>
                    <a:pt x="123" y="2082"/>
                  </a:lnTo>
                  <a:lnTo>
                    <a:pt x="127" y="2048"/>
                  </a:lnTo>
                  <a:lnTo>
                    <a:pt x="129" y="2014"/>
                  </a:lnTo>
                  <a:lnTo>
                    <a:pt x="129" y="1981"/>
                  </a:lnTo>
                  <a:lnTo>
                    <a:pt x="125" y="1950"/>
                  </a:lnTo>
                  <a:lnTo>
                    <a:pt x="117" y="1919"/>
                  </a:lnTo>
                  <a:lnTo>
                    <a:pt x="105" y="1890"/>
                  </a:lnTo>
                  <a:lnTo>
                    <a:pt x="90" y="1860"/>
                  </a:lnTo>
                  <a:lnTo>
                    <a:pt x="73" y="1830"/>
                  </a:lnTo>
                  <a:lnTo>
                    <a:pt x="55" y="1800"/>
                  </a:lnTo>
                  <a:lnTo>
                    <a:pt x="38" y="1771"/>
                  </a:lnTo>
                  <a:lnTo>
                    <a:pt x="23" y="1740"/>
                  </a:lnTo>
                  <a:lnTo>
                    <a:pt x="11" y="1710"/>
                  </a:lnTo>
                  <a:lnTo>
                    <a:pt x="3" y="1679"/>
                  </a:lnTo>
                  <a:lnTo>
                    <a:pt x="0" y="1647"/>
                  </a:lnTo>
                  <a:lnTo>
                    <a:pt x="3" y="1615"/>
                  </a:lnTo>
                  <a:lnTo>
                    <a:pt x="11" y="1584"/>
                  </a:lnTo>
                  <a:lnTo>
                    <a:pt x="23" y="1554"/>
                  </a:lnTo>
                  <a:lnTo>
                    <a:pt x="38" y="1523"/>
                  </a:lnTo>
                  <a:lnTo>
                    <a:pt x="55" y="1494"/>
                  </a:lnTo>
                  <a:lnTo>
                    <a:pt x="73" y="1464"/>
                  </a:lnTo>
                  <a:lnTo>
                    <a:pt x="90" y="1434"/>
                  </a:lnTo>
                  <a:lnTo>
                    <a:pt x="105" y="1404"/>
                  </a:lnTo>
                  <a:lnTo>
                    <a:pt x="117" y="1375"/>
                  </a:lnTo>
                  <a:lnTo>
                    <a:pt x="125" y="1344"/>
                  </a:lnTo>
                  <a:lnTo>
                    <a:pt x="129" y="1313"/>
                  </a:lnTo>
                  <a:lnTo>
                    <a:pt x="129" y="1280"/>
                  </a:lnTo>
                  <a:lnTo>
                    <a:pt x="127" y="1246"/>
                  </a:lnTo>
                  <a:lnTo>
                    <a:pt x="123" y="1212"/>
                  </a:lnTo>
                  <a:lnTo>
                    <a:pt x="118" y="1178"/>
                  </a:lnTo>
                  <a:lnTo>
                    <a:pt x="114" y="1144"/>
                  </a:lnTo>
                  <a:lnTo>
                    <a:pt x="111" y="1110"/>
                  </a:lnTo>
                  <a:lnTo>
                    <a:pt x="112" y="1078"/>
                  </a:lnTo>
                  <a:lnTo>
                    <a:pt x="116" y="1047"/>
                  </a:lnTo>
                  <a:lnTo>
                    <a:pt x="125" y="1017"/>
                  </a:lnTo>
                  <a:lnTo>
                    <a:pt x="138" y="992"/>
                  </a:lnTo>
                  <a:lnTo>
                    <a:pt x="155" y="968"/>
                  </a:lnTo>
                  <a:lnTo>
                    <a:pt x="175" y="947"/>
                  </a:lnTo>
                  <a:lnTo>
                    <a:pt x="198" y="926"/>
                  </a:lnTo>
                  <a:lnTo>
                    <a:pt x="222" y="907"/>
                  </a:lnTo>
                  <a:lnTo>
                    <a:pt x="247" y="888"/>
                  </a:lnTo>
                  <a:lnTo>
                    <a:pt x="272" y="869"/>
                  </a:lnTo>
                  <a:lnTo>
                    <a:pt x="297" y="850"/>
                  </a:lnTo>
                  <a:lnTo>
                    <a:pt x="320" y="830"/>
                  </a:lnTo>
                  <a:lnTo>
                    <a:pt x="340" y="807"/>
                  </a:lnTo>
                  <a:lnTo>
                    <a:pt x="358" y="785"/>
                  </a:lnTo>
                  <a:lnTo>
                    <a:pt x="372" y="760"/>
                  </a:lnTo>
                  <a:lnTo>
                    <a:pt x="384" y="733"/>
                  </a:lnTo>
                  <a:lnTo>
                    <a:pt x="394" y="704"/>
                  </a:lnTo>
                  <a:lnTo>
                    <a:pt x="403" y="674"/>
                  </a:lnTo>
                  <a:lnTo>
                    <a:pt x="411" y="644"/>
                  </a:lnTo>
                  <a:lnTo>
                    <a:pt x="419" y="613"/>
                  </a:lnTo>
                  <a:lnTo>
                    <a:pt x="428" y="584"/>
                  </a:lnTo>
                  <a:lnTo>
                    <a:pt x="438" y="555"/>
                  </a:lnTo>
                  <a:lnTo>
                    <a:pt x="450" y="528"/>
                  </a:lnTo>
                  <a:lnTo>
                    <a:pt x="465" y="504"/>
                  </a:lnTo>
                  <a:lnTo>
                    <a:pt x="483" y="482"/>
                  </a:lnTo>
                  <a:lnTo>
                    <a:pt x="505" y="464"/>
                  </a:lnTo>
                  <a:lnTo>
                    <a:pt x="529" y="449"/>
                  </a:lnTo>
                  <a:lnTo>
                    <a:pt x="556" y="437"/>
                  </a:lnTo>
                  <a:lnTo>
                    <a:pt x="585" y="427"/>
                  </a:lnTo>
                  <a:lnTo>
                    <a:pt x="614" y="418"/>
                  </a:lnTo>
                  <a:lnTo>
                    <a:pt x="645" y="410"/>
                  </a:lnTo>
                  <a:lnTo>
                    <a:pt x="675" y="402"/>
                  </a:lnTo>
                  <a:lnTo>
                    <a:pt x="705" y="393"/>
                  </a:lnTo>
                  <a:lnTo>
                    <a:pt x="734" y="383"/>
                  </a:lnTo>
                  <a:lnTo>
                    <a:pt x="761" y="371"/>
                  </a:lnTo>
                  <a:lnTo>
                    <a:pt x="786" y="357"/>
                  </a:lnTo>
                  <a:lnTo>
                    <a:pt x="808" y="339"/>
                  </a:lnTo>
                  <a:lnTo>
                    <a:pt x="831" y="319"/>
                  </a:lnTo>
                  <a:lnTo>
                    <a:pt x="851" y="296"/>
                  </a:lnTo>
                  <a:lnTo>
                    <a:pt x="870" y="272"/>
                  </a:lnTo>
                  <a:lnTo>
                    <a:pt x="889" y="247"/>
                  </a:lnTo>
                  <a:lnTo>
                    <a:pt x="908" y="222"/>
                  </a:lnTo>
                  <a:lnTo>
                    <a:pt x="927" y="198"/>
                  </a:lnTo>
                  <a:lnTo>
                    <a:pt x="948" y="175"/>
                  </a:lnTo>
                  <a:lnTo>
                    <a:pt x="969" y="155"/>
                  </a:lnTo>
                  <a:lnTo>
                    <a:pt x="993" y="138"/>
                  </a:lnTo>
                  <a:lnTo>
                    <a:pt x="1018" y="125"/>
                  </a:lnTo>
                  <a:lnTo>
                    <a:pt x="1048" y="116"/>
                  </a:lnTo>
                  <a:lnTo>
                    <a:pt x="1079" y="112"/>
                  </a:lnTo>
                  <a:lnTo>
                    <a:pt x="1111" y="111"/>
                  </a:lnTo>
                  <a:lnTo>
                    <a:pt x="1145" y="114"/>
                  </a:lnTo>
                  <a:lnTo>
                    <a:pt x="1179" y="118"/>
                  </a:lnTo>
                  <a:lnTo>
                    <a:pt x="1213" y="123"/>
                  </a:lnTo>
                  <a:lnTo>
                    <a:pt x="1247" y="127"/>
                  </a:lnTo>
                  <a:lnTo>
                    <a:pt x="1281" y="129"/>
                  </a:lnTo>
                  <a:lnTo>
                    <a:pt x="1314" y="129"/>
                  </a:lnTo>
                  <a:lnTo>
                    <a:pt x="1345" y="125"/>
                  </a:lnTo>
                  <a:lnTo>
                    <a:pt x="1376" y="117"/>
                  </a:lnTo>
                  <a:lnTo>
                    <a:pt x="1406" y="105"/>
                  </a:lnTo>
                  <a:lnTo>
                    <a:pt x="1436" y="89"/>
                  </a:lnTo>
                  <a:lnTo>
                    <a:pt x="1466" y="73"/>
                  </a:lnTo>
                  <a:lnTo>
                    <a:pt x="1496" y="55"/>
                  </a:lnTo>
                  <a:lnTo>
                    <a:pt x="1525" y="38"/>
                  </a:lnTo>
                  <a:lnTo>
                    <a:pt x="1556" y="23"/>
                  </a:lnTo>
                  <a:lnTo>
                    <a:pt x="1586" y="11"/>
                  </a:lnTo>
                  <a:lnTo>
                    <a:pt x="1617" y="3"/>
                  </a:lnTo>
                  <a:lnTo>
                    <a:pt x="164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AA4F2515-86F3-45F3-91B7-21D7115E5E28}"/>
              </a:ext>
            </a:extLst>
          </p:cNvPr>
          <p:cNvSpPr txBox="1">
            <a:spLocks/>
          </p:cNvSpPr>
          <p:nvPr/>
        </p:nvSpPr>
        <p:spPr>
          <a:xfrm>
            <a:off x="3123844" y="1439634"/>
            <a:ext cx="7296707" cy="8697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/>
              <a:t>High score</a:t>
            </a:r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CC382CA-228C-41BD-99FE-6ABE82200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034587"/>
              </p:ext>
            </p:extLst>
          </p:nvPr>
        </p:nvGraphicFramePr>
        <p:xfrm>
          <a:off x="5107253" y="3193326"/>
          <a:ext cx="3591905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4531">
                  <a:extLst>
                    <a:ext uri="{9D8B030D-6E8A-4147-A177-3AD203B41FA5}">
                      <a16:colId xmlns:a16="http://schemas.microsoft.com/office/drawing/2014/main" val="4118849310"/>
                    </a:ext>
                  </a:extLst>
                </a:gridCol>
                <a:gridCol w="1378687">
                  <a:extLst>
                    <a:ext uri="{9D8B030D-6E8A-4147-A177-3AD203B41FA5}">
                      <a16:colId xmlns:a16="http://schemas.microsoft.com/office/drawing/2014/main" val="596409462"/>
                    </a:ext>
                  </a:extLst>
                </a:gridCol>
                <a:gridCol w="1378687">
                  <a:extLst>
                    <a:ext uri="{9D8B030D-6E8A-4147-A177-3AD203B41FA5}">
                      <a16:colId xmlns:a16="http://schemas.microsoft.com/office/drawing/2014/main" val="423550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RANK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Score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30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AAA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83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BBB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99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CCC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13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DDD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270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EEE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20502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9FAD217-B8F9-47EA-AA0E-8DCCC1653F59}"/>
              </a:ext>
            </a:extLst>
          </p:cNvPr>
          <p:cNvSpPr txBox="1">
            <a:spLocks/>
          </p:cNvSpPr>
          <p:nvPr/>
        </p:nvSpPr>
        <p:spPr>
          <a:xfrm>
            <a:off x="5142885" y="2401250"/>
            <a:ext cx="3258623" cy="700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3200" dirty="0">
                <a:solidFill>
                  <a:schemeClr val="accent5"/>
                </a:solidFill>
              </a:rPr>
              <a:t>BEST 5</a:t>
            </a:r>
            <a:endParaRPr lang="en-US" sz="3200" dirty="0">
              <a:solidFill>
                <a:schemeClr val="accent5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E79BC9C-00A3-48E2-8E7D-B8C84395B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CA" dirty="0"/>
              <a:t>High score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ED27E9-C893-49F1-BA04-414561B4F944}"/>
              </a:ext>
            </a:extLst>
          </p:cNvPr>
          <p:cNvSpPr txBox="1"/>
          <p:nvPr/>
        </p:nvSpPr>
        <p:spPr>
          <a:xfrm>
            <a:off x="3123843" y="6224317"/>
            <a:ext cx="729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PRESS ESC TO GO BACK TO MAIN MENU</a:t>
            </a:r>
          </a:p>
        </p:txBody>
      </p:sp>
    </p:spTree>
    <p:extLst>
      <p:ext uri="{BB962C8B-B14F-4D97-AF65-F5344CB8AC3E}">
        <p14:creationId xmlns:p14="http://schemas.microsoft.com/office/powerpoint/2010/main" val="259934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FFDF020-DB6D-4C80-8351-34DEE214B744}"/>
              </a:ext>
            </a:extLst>
          </p:cNvPr>
          <p:cNvGrpSpPr/>
          <p:nvPr/>
        </p:nvGrpSpPr>
        <p:grpSpPr>
          <a:xfrm>
            <a:off x="3123844" y="1159459"/>
            <a:ext cx="7296708" cy="5472531"/>
            <a:chOff x="3123844" y="1159459"/>
            <a:chExt cx="7296708" cy="54725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92091C-1EAC-4519-8D5B-372D4BD1198A}"/>
                </a:ext>
              </a:extLst>
            </p:cNvPr>
            <p:cNvSpPr/>
            <p:nvPr/>
          </p:nvSpPr>
          <p:spPr>
            <a:xfrm>
              <a:off x="3123844" y="1159459"/>
              <a:ext cx="7296708" cy="54725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Freeform 6" title="scalloped circle">
              <a:extLst>
                <a:ext uri="{FF2B5EF4-FFF2-40B4-BE49-F238E27FC236}">
                  <a16:creationId xmlns:a16="http://schemas.microsoft.com/office/drawing/2014/main" id="{86E3C4D8-04DB-4B1E-989B-2CD041CB850E}"/>
                </a:ext>
              </a:extLst>
            </p:cNvPr>
            <p:cNvSpPr/>
            <p:nvPr/>
          </p:nvSpPr>
          <p:spPr bwMode="auto">
            <a:xfrm>
              <a:off x="4509517" y="1704967"/>
              <a:ext cx="4386834" cy="4381513"/>
            </a:xfrm>
            <a:custGeom>
              <a:avLst/>
              <a:gdLst/>
              <a:ahLst/>
              <a:cxnLst/>
              <a:rect l="0" t="0" r="r" b="b"/>
              <a:pathLst>
                <a:path w="3298" h="3294">
                  <a:moveTo>
                    <a:pt x="1649" y="0"/>
                  </a:moveTo>
                  <a:lnTo>
                    <a:pt x="1681" y="3"/>
                  </a:lnTo>
                  <a:lnTo>
                    <a:pt x="1712" y="11"/>
                  </a:lnTo>
                  <a:lnTo>
                    <a:pt x="1742" y="23"/>
                  </a:lnTo>
                  <a:lnTo>
                    <a:pt x="1773" y="38"/>
                  </a:lnTo>
                  <a:lnTo>
                    <a:pt x="1802" y="55"/>
                  </a:lnTo>
                  <a:lnTo>
                    <a:pt x="1832" y="73"/>
                  </a:lnTo>
                  <a:lnTo>
                    <a:pt x="1862" y="89"/>
                  </a:lnTo>
                  <a:lnTo>
                    <a:pt x="1892" y="105"/>
                  </a:lnTo>
                  <a:lnTo>
                    <a:pt x="1921" y="117"/>
                  </a:lnTo>
                  <a:lnTo>
                    <a:pt x="1953" y="125"/>
                  </a:lnTo>
                  <a:lnTo>
                    <a:pt x="1984" y="129"/>
                  </a:lnTo>
                  <a:lnTo>
                    <a:pt x="2017" y="129"/>
                  </a:lnTo>
                  <a:lnTo>
                    <a:pt x="2051" y="127"/>
                  </a:lnTo>
                  <a:lnTo>
                    <a:pt x="2085" y="123"/>
                  </a:lnTo>
                  <a:lnTo>
                    <a:pt x="2119" y="118"/>
                  </a:lnTo>
                  <a:lnTo>
                    <a:pt x="2153" y="114"/>
                  </a:lnTo>
                  <a:lnTo>
                    <a:pt x="2187" y="111"/>
                  </a:lnTo>
                  <a:lnTo>
                    <a:pt x="2219" y="112"/>
                  </a:lnTo>
                  <a:lnTo>
                    <a:pt x="2250" y="116"/>
                  </a:lnTo>
                  <a:lnTo>
                    <a:pt x="2280" y="125"/>
                  </a:lnTo>
                  <a:lnTo>
                    <a:pt x="2305" y="138"/>
                  </a:lnTo>
                  <a:lnTo>
                    <a:pt x="2329" y="155"/>
                  </a:lnTo>
                  <a:lnTo>
                    <a:pt x="2350" y="175"/>
                  </a:lnTo>
                  <a:lnTo>
                    <a:pt x="2371" y="198"/>
                  </a:lnTo>
                  <a:lnTo>
                    <a:pt x="2390" y="222"/>
                  </a:lnTo>
                  <a:lnTo>
                    <a:pt x="2409" y="247"/>
                  </a:lnTo>
                  <a:lnTo>
                    <a:pt x="2428" y="272"/>
                  </a:lnTo>
                  <a:lnTo>
                    <a:pt x="2447" y="296"/>
                  </a:lnTo>
                  <a:lnTo>
                    <a:pt x="2467" y="319"/>
                  </a:lnTo>
                  <a:lnTo>
                    <a:pt x="2490" y="339"/>
                  </a:lnTo>
                  <a:lnTo>
                    <a:pt x="2512" y="357"/>
                  </a:lnTo>
                  <a:lnTo>
                    <a:pt x="2537" y="371"/>
                  </a:lnTo>
                  <a:lnTo>
                    <a:pt x="2564" y="383"/>
                  </a:lnTo>
                  <a:lnTo>
                    <a:pt x="2593" y="393"/>
                  </a:lnTo>
                  <a:lnTo>
                    <a:pt x="2623" y="402"/>
                  </a:lnTo>
                  <a:lnTo>
                    <a:pt x="2653" y="410"/>
                  </a:lnTo>
                  <a:lnTo>
                    <a:pt x="2684" y="418"/>
                  </a:lnTo>
                  <a:lnTo>
                    <a:pt x="2713" y="427"/>
                  </a:lnTo>
                  <a:lnTo>
                    <a:pt x="2742" y="437"/>
                  </a:lnTo>
                  <a:lnTo>
                    <a:pt x="2769" y="449"/>
                  </a:lnTo>
                  <a:lnTo>
                    <a:pt x="2793" y="464"/>
                  </a:lnTo>
                  <a:lnTo>
                    <a:pt x="2815" y="482"/>
                  </a:lnTo>
                  <a:lnTo>
                    <a:pt x="2833" y="504"/>
                  </a:lnTo>
                  <a:lnTo>
                    <a:pt x="2848" y="528"/>
                  </a:lnTo>
                  <a:lnTo>
                    <a:pt x="2860" y="555"/>
                  </a:lnTo>
                  <a:lnTo>
                    <a:pt x="2870" y="584"/>
                  </a:lnTo>
                  <a:lnTo>
                    <a:pt x="2879" y="613"/>
                  </a:lnTo>
                  <a:lnTo>
                    <a:pt x="2887" y="644"/>
                  </a:lnTo>
                  <a:lnTo>
                    <a:pt x="2895" y="674"/>
                  </a:lnTo>
                  <a:lnTo>
                    <a:pt x="2904" y="704"/>
                  </a:lnTo>
                  <a:lnTo>
                    <a:pt x="2914" y="733"/>
                  </a:lnTo>
                  <a:lnTo>
                    <a:pt x="2926" y="760"/>
                  </a:lnTo>
                  <a:lnTo>
                    <a:pt x="2940" y="785"/>
                  </a:lnTo>
                  <a:lnTo>
                    <a:pt x="2958" y="807"/>
                  </a:lnTo>
                  <a:lnTo>
                    <a:pt x="2978" y="830"/>
                  </a:lnTo>
                  <a:lnTo>
                    <a:pt x="3001" y="850"/>
                  </a:lnTo>
                  <a:lnTo>
                    <a:pt x="3025" y="869"/>
                  </a:lnTo>
                  <a:lnTo>
                    <a:pt x="3051" y="888"/>
                  </a:lnTo>
                  <a:lnTo>
                    <a:pt x="3076" y="907"/>
                  </a:lnTo>
                  <a:lnTo>
                    <a:pt x="3100" y="926"/>
                  </a:lnTo>
                  <a:lnTo>
                    <a:pt x="3123" y="947"/>
                  </a:lnTo>
                  <a:lnTo>
                    <a:pt x="3143" y="968"/>
                  </a:lnTo>
                  <a:lnTo>
                    <a:pt x="3160" y="992"/>
                  </a:lnTo>
                  <a:lnTo>
                    <a:pt x="3173" y="1017"/>
                  </a:lnTo>
                  <a:lnTo>
                    <a:pt x="3182" y="1047"/>
                  </a:lnTo>
                  <a:lnTo>
                    <a:pt x="3186" y="1078"/>
                  </a:lnTo>
                  <a:lnTo>
                    <a:pt x="3187" y="1110"/>
                  </a:lnTo>
                  <a:lnTo>
                    <a:pt x="3184" y="1144"/>
                  </a:lnTo>
                  <a:lnTo>
                    <a:pt x="3180" y="1178"/>
                  </a:lnTo>
                  <a:lnTo>
                    <a:pt x="3175" y="1212"/>
                  </a:lnTo>
                  <a:lnTo>
                    <a:pt x="3171" y="1246"/>
                  </a:lnTo>
                  <a:lnTo>
                    <a:pt x="3169" y="1280"/>
                  </a:lnTo>
                  <a:lnTo>
                    <a:pt x="3169" y="1313"/>
                  </a:lnTo>
                  <a:lnTo>
                    <a:pt x="3173" y="1344"/>
                  </a:lnTo>
                  <a:lnTo>
                    <a:pt x="3181" y="1375"/>
                  </a:lnTo>
                  <a:lnTo>
                    <a:pt x="3193" y="1404"/>
                  </a:lnTo>
                  <a:lnTo>
                    <a:pt x="3209" y="1434"/>
                  </a:lnTo>
                  <a:lnTo>
                    <a:pt x="3225" y="1464"/>
                  </a:lnTo>
                  <a:lnTo>
                    <a:pt x="3243" y="1494"/>
                  </a:lnTo>
                  <a:lnTo>
                    <a:pt x="3260" y="1523"/>
                  </a:lnTo>
                  <a:lnTo>
                    <a:pt x="3275" y="1554"/>
                  </a:lnTo>
                  <a:lnTo>
                    <a:pt x="3287" y="1584"/>
                  </a:lnTo>
                  <a:lnTo>
                    <a:pt x="3295" y="1615"/>
                  </a:lnTo>
                  <a:lnTo>
                    <a:pt x="3298" y="1647"/>
                  </a:lnTo>
                  <a:lnTo>
                    <a:pt x="3295" y="1679"/>
                  </a:lnTo>
                  <a:lnTo>
                    <a:pt x="3287" y="1710"/>
                  </a:lnTo>
                  <a:lnTo>
                    <a:pt x="3275" y="1740"/>
                  </a:lnTo>
                  <a:lnTo>
                    <a:pt x="3260" y="1771"/>
                  </a:lnTo>
                  <a:lnTo>
                    <a:pt x="3243" y="1800"/>
                  </a:lnTo>
                  <a:lnTo>
                    <a:pt x="3225" y="1830"/>
                  </a:lnTo>
                  <a:lnTo>
                    <a:pt x="3209" y="1860"/>
                  </a:lnTo>
                  <a:lnTo>
                    <a:pt x="3193" y="1890"/>
                  </a:lnTo>
                  <a:lnTo>
                    <a:pt x="3181" y="1919"/>
                  </a:lnTo>
                  <a:lnTo>
                    <a:pt x="3173" y="1950"/>
                  </a:lnTo>
                  <a:lnTo>
                    <a:pt x="3169" y="1981"/>
                  </a:lnTo>
                  <a:lnTo>
                    <a:pt x="3169" y="2014"/>
                  </a:lnTo>
                  <a:lnTo>
                    <a:pt x="3171" y="2048"/>
                  </a:lnTo>
                  <a:lnTo>
                    <a:pt x="3175" y="2082"/>
                  </a:lnTo>
                  <a:lnTo>
                    <a:pt x="3180" y="2116"/>
                  </a:lnTo>
                  <a:lnTo>
                    <a:pt x="3184" y="2150"/>
                  </a:lnTo>
                  <a:lnTo>
                    <a:pt x="3187" y="2184"/>
                  </a:lnTo>
                  <a:lnTo>
                    <a:pt x="3186" y="2216"/>
                  </a:lnTo>
                  <a:lnTo>
                    <a:pt x="3182" y="2247"/>
                  </a:lnTo>
                  <a:lnTo>
                    <a:pt x="3173" y="2277"/>
                  </a:lnTo>
                  <a:lnTo>
                    <a:pt x="3160" y="2302"/>
                  </a:lnTo>
                  <a:lnTo>
                    <a:pt x="3143" y="2326"/>
                  </a:lnTo>
                  <a:lnTo>
                    <a:pt x="3123" y="2347"/>
                  </a:lnTo>
                  <a:lnTo>
                    <a:pt x="3100" y="2368"/>
                  </a:lnTo>
                  <a:lnTo>
                    <a:pt x="3076" y="2387"/>
                  </a:lnTo>
                  <a:lnTo>
                    <a:pt x="3051" y="2406"/>
                  </a:lnTo>
                  <a:lnTo>
                    <a:pt x="3025" y="2425"/>
                  </a:lnTo>
                  <a:lnTo>
                    <a:pt x="3001" y="2444"/>
                  </a:lnTo>
                  <a:lnTo>
                    <a:pt x="2978" y="2464"/>
                  </a:lnTo>
                  <a:lnTo>
                    <a:pt x="2958" y="2487"/>
                  </a:lnTo>
                  <a:lnTo>
                    <a:pt x="2940" y="2509"/>
                  </a:lnTo>
                  <a:lnTo>
                    <a:pt x="2926" y="2534"/>
                  </a:lnTo>
                  <a:lnTo>
                    <a:pt x="2914" y="2561"/>
                  </a:lnTo>
                  <a:lnTo>
                    <a:pt x="2904" y="2590"/>
                  </a:lnTo>
                  <a:lnTo>
                    <a:pt x="2895" y="2620"/>
                  </a:lnTo>
                  <a:lnTo>
                    <a:pt x="2887" y="2650"/>
                  </a:lnTo>
                  <a:lnTo>
                    <a:pt x="2879" y="2681"/>
                  </a:lnTo>
                  <a:lnTo>
                    <a:pt x="2870" y="2710"/>
                  </a:lnTo>
                  <a:lnTo>
                    <a:pt x="2860" y="2739"/>
                  </a:lnTo>
                  <a:lnTo>
                    <a:pt x="2848" y="2766"/>
                  </a:lnTo>
                  <a:lnTo>
                    <a:pt x="2833" y="2790"/>
                  </a:lnTo>
                  <a:lnTo>
                    <a:pt x="2815" y="2812"/>
                  </a:lnTo>
                  <a:lnTo>
                    <a:pt x="2793" y="2830"/>
                  </a:lnTo>
                  <a:lnTo>
                    <a:pt x="2769" y="2845"/>
                  </a:lnTo>
                  <a:lnTo>
                    <a:pt x="2742" y="2857"/>
                  </a:lnTo>
                  <a:lnTo>
                    <a:pt x="2713" y="2867"/>
                  </a:lnTo>
                  <a:lnTo>
                    <a:pt x="2684" y="2876"/>
                  </a:lnTo>
                  <a:lnTo>
                    <a:pt x="2653" y="2884"/>
                  </a:lnTo>
                  <a:lnTo>
                    <a:pt x="2623" y="2892"/>
                  </a:lnTo>
                  <a:lnTo>
                    <a:pt x="2593" y="2901"/>
                  </a:lnTo>
                  <a:lnTo>
                    <a:pt x="2564" y="2911"/>
                  </a:lnTo>
                  <a:lnTo>
                    <a:pt x="2537" y="2923"/>
                  </a:lnTo>
                  <a:lnTo>
                    <a:pt x="2512" y="2937"/>
                  </a:lnTo>
                  <a:lnTo>
                    <a:pt x="2490" y="2955"/>
                  </a:lnTo>
                  <a:lnTo>
                    <a:pt x="2467" y="2975"/>
                  </a:lnTo>
                  <a:lnTo>
                    <a:pt x="2447" y="2998"/>
                  </a:lnTo>
                  <a:lnTo>
                    <a:pt x="2428" y="3022"/>
                  </a:lnTo>
                  <a:lnTo>
                    <a:pt x="2409" y="3047"/>
                  </a:lnTo>
                  <a:lnTo>
                    <a:pt x="2390" y="3072"/>
                  </a:lnTo>
                  <a:lnTo>
                    <a:pt x="2371" y="3096"/>
                  </a:lnTo>
                  <a:lnTo>
                    <a:pt x="2350" y="3119"/>
                  </a:lnTo>
                  <a:lnTo>
                    <a:pt x="2329" y="3139"/>
                  </a:lnTo>
                  <a:lnTo>
                    <a:pt x="2305" y="3156"/>
                  </a:lnTo>
                  <a:lnTo>
                    <a:pt x="2280" y="3169"/>
                  </a:lnTo>
                  <a:lnTo>
                    <a:pt x="2250" y="3178"/>
                  </a:lnTo>
                  <a:lnTo>
                    <a:pt x="2219" y="3182"/>
                  </a:lnTo>
                  <a:lnTo>
                    <a:pt x="2187" y="3183"/>
                  </a:lnTo>
                  <a:lnTo>
                    <a:pt x="2153" y="3180"/>
                  </a:lnTo>
                  <a:lnTo>
                    <a:pt x="2119" y="3176"/>
                  </a:lnTo>
                  <a:lnTo>
                    <a:pt x="2085" y="3171"/>
                  </a:lnTo>
                  <a:lnTo>
                    <a:pt x="2051" y="3167"/>
                  </a:lnTo>
                  <a:lnTo>
                    <a:pt x="2017" y="3165"/>
                  </a:lnTo>
                  <a:lnTo>
                    <a:pt x="1984" y="3165"/>
                  </a:lnTo>
                  <a:lnTo>
                    <a:pt x="1953" y="3169"/>
                  </a:lnTo>
                  <a:lnTo>
                    <a:pt x="1921" y="3177"/>
                  </a:lnTo>
                  <a:lnTo>
                    <a:pt x="1892" y="3189"/>
                  </a:lnTo>
                  <a:lnTo>
                    <a:pt x="1862" y="3205"/>
                  </a:lnTo>
                  <a:lnTo>
                    <a:pt x="1832" y="3221"/>
                  </a:lnTo>
                  <a:lnTo>
                    <a:pt x="1802" y="3239"/>
                  </a:lnTo>
                  <a:lnTo>
                    <a:pt x="1773" y="3256"/>
                  </a:lnTo>
                  <a:lnTo>
                    <a:pt x="1742" y="3271"/>
                  </a:lnTo>
                  <a:lnTo>
                    <a:pt x="1712" y="3283"/>
                  </a:lnTo>
                  <a:lnTo>
                    <a:pt x="1681" y="3291"/>
                  </a:lnTo>
                  <a:lnTo>
                    <a:pt x="1649" y="3294"/>
                  </a:lnTo>
                  <a:lnTo>
                    <a:pt x="1617" y="3291"/>
                  </a:lnTo>
                  <a:lnTo>
                    <a:pt x="1586" y="3283"/>
                  </a:lnTo>
                  <a:lnTo>
                    <a:pt x="1556" y="3271"/>
                  </a:lnTo>
                  <a:lnTo>
                    <a:pt x="1525" y="3256"/>
                  </a:lnTo>
                  <a:lnTo>
                    <a:pt x="1496" y="3239"/>
                  </a:lnTo>
                  <a:lnTo>
                    <a:pt x="1466" y="3221"/>
                  </a:lnTo>
                  <a:lnTo>
                    <a:pt x="1436" y="3205"/>
                  </a:lnTo>
                  <a:lnTo>
                    <a:pt x="1406" y="3189"/>
                  </a:lnTo>
                  <a:lnTo>
                    <a:pt x="1376" y="3177"/>
                  </a:lnTo>
                  <a:lnTo>
                    <a:pt x="1345" y="3169"/>
                  </a:lnTo>
                  <a:lnTo>
                    <a:pt x="1314" y="3165"/>
                  </a:lnTo>
                  <a:lnTo>
                    <a:pt x="1281" y="3165"/>
                  </a:lnTo>
                  <a:lnTo>
                    <a:pt x="1247" y="3167"/>
                  </a:lnTo>
                  <a:lnTo>
                    <a:pt x="1213" y="3171"/>
                  </a:lnTo>
                  <a:lnTo>
                    <a:pt x="1179" y="3176"/>
                  </a:lnTo>
                  <a:lnTo>
                    <a:pt x="1145" y="3180"/>
                  </a:lnTo>
                  <a:lnTo>
                    <a:pt x="1111" y="3183"/>
                  </a:lnTo>
                  <a:lnTo>
                    <a:pt x="1079" y="3182"/>
                  </a:lnTo>
                  <a:lnTo>
                    <a:pt x="1048" y="3178"/>
                  </a:lnTo>
                  <a:lnTo>
                    <a:pt x="1018" y="3169"/>
                  </a:lnTo>
                  <a:lnTo>
                    <a:pt x="993" y="3156"/>
                  </a:lnTo>
                  <a:lnTo>
                    <a:pt x="969" y="3139"/>
                  </a:lnTo>
                  <a:lnTo>
                    <a:pt x="948" y="3119"/>
                  </a:lnTo>
                  <a:lnTo>
                    <a:pt x="927" y="3096"/>
                  </a:lnTo>
                  <a:lnTo>
                    <a:pt x="908" y="3072"/>
                  </a:lnTo>
                  <a:lnTo>
                    <a:pt x="889" y="3047"/>
                  </a:lnTo>
                  <a:lnTo>
                    <a:pt x="870" y="3022"/>
                  </a:lnTo>
                  <a:lnTo>
                    <a:pt x="851" y="2998"/>
                  </a:lnTo>
                  <a:lnTo>
                    <a:pt x="831" y="2975"/>
                  </a:lnTo>
                  <a:lnTo>
                    <a:pt x="808" y="2955"/>
                  </a:lnTo>
                  <a:lnTo>
                    <a:pt x="786" y="2937"/>
                  </a:lnTo>
                  <a:lnTo>
                    <a:pt x="761" y="2923"/>
                  </a:lnTo>
                  <a:lnTo>
                    <a:pt x="734" y="2911"/>
                  </a:lnTo>
                  <a:lnTo>
                    <a:pt x="705" y="2901"/>
                  </a:lnTo>
                  <a:lnTo>
                    <a:pt x="675" y="2892"/>
                  </a:lnTo>
                  <a:lnTo>
                    <a:pt x="645" y="2884"/>
                  </a:lnTo>
                  <a:lnTo>
                    <a:pt x="614" y="2876"/>
                  </a:lnTo>
                  <a:lnTo>
                    <a:pt x="585" y="2867"/>
                  </a:lnTo>
                  <a:lnTo>
                    <a:pt x="556" y="2857"/>
                  </a:lnTo>
                  <a:lnTo>
                    <a:pt x="529" y="2845"/>
                  </a:lnTo>
                  <a:lnTo>
                    <a:pt x="505" y="2830"/>
                  </a:lnTo>
                  <a:lnTo>
                    <a:pt x="483" y="2812"/>
                  </a:lnTo>
                  <a:lnTo>
                    <a:pt x="465" y="2790"/>
                  </a:lnTo>
                  <a:lnTo>
                    <a:pt x="450" y="2766"/>
                  </a:lnTo>
                  <a:lnTo>
                    <a:pt x="438" y="2739"/>
                  </a:lnTo>
                  <a:lnTo>
                    <a:pt x="428" y="2710"/>
                  </a:lnTo>
                  <a:lnTo>
                    <a:pt x="419" y="2681"/>
                  </a:lnTo>
                  <a:lnTo>
                    <a:pt x="411" y="2650"/>
                  </a:lnTo>
                  <a:lnTo>
                    <a:pt x="403" y="2620"/>
                  </a:lnTo>
                  <a:lnTo>
                    <a:pt x="394" y="2590"/>
                  </a:lnTo>
                  <a:lnTo>
                    <a:pt x="384" y="2561"/>
                  </a:lnTo>
                  <a:lnTo>
                    <a:pt x="372" y="2534"/>
                  </a:lnTo>
                  <a:lnTo>
                    <a:pt x="358" y="2509"/>
                  </a:lnTo>
                  <a:lnTo>
                    <a:pt x="340" y="2487"/>
                  </a:lnTo>
                  <a:lnTo>
                    <a:pt x="320" y="2464"/>
                  </a:lnTo>
                  <a:lnTo>
                    <a:pt x="297" y="2444"/>
                  </a:lnTo>
                  <a:lnTo>
                    <a:pt x="272" y="2425"/>
                  </a:lnTo>
                  <a:lnTo>
                    <a:pt x="247" y="2406"/>
                  </a:lnTo>
                  <a:lnTo>
                    <a:pt x="222" y="2387"/>
                  </a:lnTo>
                  <a:lnTo>
                    <a:pt x="198" y="2368"/>
                  </a:lnTo>
                  <a:lnTo>
                    <a:pt x="175" y="2347"/>
                  </a:lnTo>
                  <a:lnTo>
                    <a:pt x="155" y="2326"/>
                  </a:lnTo>
                  <a:lnTo>
                    <a:pt x="138" y="2302"/>
                  </a:lnTo>
                  <a:lnTo>
                    <a:pt x="125" y="2277"/>
                  </a:lnTo>
                  <a:lnTo>
                    <a:pt x="116" y="2247"/>
                  </a:lnTo>
                  <a:lnTo>
                    <a:pt x="112" y="2216"/>
                  </a:lnTo>
                  <a:lnTo>
                    <a:pt x="111" y="2184"/>
                  </a:lnTo>
                  <a:lnTo>
                    <a:pt x="114" y="2150"/>
                  </a:lnTo>
                  <a:lnTo>
                    <a:pt x="118" y="2116"/>
                  </a:lnTo>
                  <a:lnTo>
                    <a:pt x="123" y="2082"/>
                  </a:lnTo>
                  <a:lnTo>
                    <a:pt x="127" y="2048"/>
                  </a:lnTo>
                  <a:lnTo>
                    <a:pt x="129" y="2014"/>
                  </a:lnTo>
                  <a:lnTo>
                    <a:pt x="129" y="1981"/>
                  </a:lnTo>
                  <a:lnTo>
                    <a:pt x="125" y="1950"/>
                  </a:lnTo>
                  <a:lnTo>
                    <a:pt x="117" y="1919"/>
                  </a:lnTo>
                  <a:lnTo>
                    <a:pt x="105" y="1890"/>
                  </a:lnTo>
                  <a:lnTo>
                    <a:pt x="90" y="1860"/>
                  </a:lnTo>
                  <a:lnTo>
                    <a:pt x="73" y="1830"/>
                  </a:lnTo>
                  <a:lnTo>
                    <a:pt x="55" y="1800"/>
                  </a:lnTo>
                  <a:lnTo>
                    <a:pt x="38" y="1771"/>
                  </a:lnTo>
                  <a:lnTo>
                    <a:pt x="23" y="1740"/>
                  </a:lnTo>
                  <a:lnTo>
                    <a:pt x="11" y="1710"/>
                  </a:lnTo>
                  <a:lnTo>
                    <a:pt x="3" y="1679"/>
                  </a:lnTo>
                  <a:lnTo>
                    <a:pt x="0" y="1647"/>
                  </a:lnTo>
                  <a:lnTo>
                    <a:pt x="3" y="1615"/>
                  </a:lnTo>
                  <a:lnTo>
                    <a:pt x="11" y="1584"/>
                  </a:lnTo>
                  <a:lnTo>
                    <a:pt x="23" y="1554"/>
                  </a:lnTo>
                  <a:lnTo>
                    <a:pt x="38" y="1523"/>
                  </a:lnTo>
                  <a:lnTo>
                    <a:pt x="55" y="1494"/>
                  </a:lnTo>
                  <a:lnTo>
                    <a:pt x="73" y="1464"/>
                  </a:lnTo>
                  <a:lnTo>
                    <a:pt x="90" y="1434"/>
                  </a:lnTo>
                  <a:lnTo>
                    <a:pt x="105" y="1404"/>
                  </a:lnTo>
                  <a:lnTo>
                    <a:pt x="117" y="1375"/>
                  </a:lnTo>
                  <a:lnTo>
                    <a:pt x="125" y="1344"/>
                  </a:lnTo>
                  <a:lnTo>
                    <a:pt x="129" y="1313"/>
                  </a:lnTo>
                  <a:lnTo>
                    <a:pt x="129" y="1280"/>
                  </a:lnTo>
                  <a:lnTo>
                    <a:pt x="127" y="1246"/>
                  </a:lnTo>
                  <a:lnTo>
                    <a:pt x="123" y="1212"/>
                  </a:lnTo>
                  <a:lnTo>
                    <a:pt x="118" y="1178"/>
                  </a:lnTo>
                  <a:lnTo>
                    <a:pt x="114" y="1144"/>
                  </a:lnTo>
                  <a:lnTo>
                    <a:pt x="111" y="1110"/>
                  </a:lnTo>
                  <a:lnTo>
                    <a:pt x="112" y="1078"/>
                  </a:lnTo>
                  <a:lnTo>
                    <a:pt x="116" y="1047"/>
                  </a:lnTo>
                  <a:lnTo>
                    <a:pt x="125" y="1017"/>
                  </a:lnTo>
                  <a:lnTo>
                    <a:pt x="138" y="992"/>
                  </a:lnTo>
                  <a:lnTo>
                    <a:pt x="155" y="968"/>
                  </a:lnTo>
                  <a:lnTo>
                    <a:pt x="175" y="947"/>
                  </a:lnTo>
                  <a:lnTo>
                    <a:pt x="198" y="926"/>
                  </a:lnTo>
                  <a:lnTo>
                    <a:pt x="222" y="907"/>
                  </a:lnTo>
                  <a:lnTo>
                    <a:pt x="247" y="888"/>
                  </a:lnTo>
                  <a:lnTo>
                    <a:pt x="272" y="869"/>
                  </a:lnTo>
                  <a:lnTo>
                    <a:pt x="297" y="850"/>
                  </a:lnTo>
                  <a:lnTo>
                    <a:pt x="320" y="830"/>
                  </a:lnTo>
                  <a:lnTo>
                    <a:pt x="340" y="807"/>
                  </a:lnTo>
                  <a:lnTo>
                    <a:pt x="358" y="785"/>
                  </a:lnTo>
                  <a:lnTo>
                    <a:pt x="372" y="760"/>
                  </a:lnTo>
                  <a:lnTo>
                    <a:pt x="384" y="733"/>
                  </a:lnTo>
                  <a:lnTo>
                    <a:pt x="394" y="704"/>
                  </a:lnTo>
                  <a:lnTo>
                    <a:pt x="403" y="674"/>
                  </a:lnTo>
                  <a:lnTo>
                    <a:pt x="411" y="644"/>
                  </a:lnTo>
                  <a:lnTo>
                    <a:pt x="419" y="613"/>
                  </a:lnTo>
                  <a:lnTo>
                    <a:pt x="428" y="584"/>
                  </a:lnTo>
                  <a:lnTo>
                    <a:pt x="438" y="555"/>
                  </a:lnTo>
                  <a:lnTo>
                    <a:pt x="450" y="528"/>
                  </a:lnTo>
                  <a:lnTo>
                    <a:pt x="465" y="504"/>
                  </a:lnTo>
                  <a:lnTo>
                    <a:pt x="483" y="482"/>
                  </a:lnTo>
                  <a:lnTo>
                    <a:pt x="505" y="464"/>
                  </a:lnTo>
                  <a:lnTo>
                    <a:pt x="529" y="449"/>
                  </a:lnTo>
                  <a:lnTo>
                    <a:pt x="556" y="437"/>
                  </a:lnTo>
                  <a:lnTo>
                    <a:pt x="585" y="427"/>
                  </a:lnTo>
                  <a:lnTo>
                    <a:pt x="614" y="418"/>
                  </a:lnTo>
                  <a:lnTo>
                    <a:pt x="645" y="410"/>
                  </a:lnTo>
                  <a:lnTo>
                    <a:pt x="675" y="402"/>
                  </a:lnTo>
                  <a:lnTo>
                    <a:pt x="705" y="393"/>
                  </a:lnTo>
                  <a:lnTo>
                    <a:pt x="734" y="383"/>
                  </a:lnTo>
                  <a:lnTo>
                    <a:pt x="761" y="371"/>
                  </a:lnTo>
                  <a:lnTo>
                    <a:pt x="786" y="357"/>
                  </a:lnTo>
                  <a:lnTo>
                    <a:pt x="808" y="339"/>
                  </a:lnTo>
                  <a:lnTo>
                    <a:pt x="831" y="319"/>
                  </a:lnTo>
                  <a:lnTo>
                    <a:pt x="851" y="296"/>
                  </a:lnTo>
                  <a:lnTo>
                    <a:pt x="870" y="272"/>
                  </a:lnTo>
                  <a:lnTo>
                    <a:pt x="889" y="247"/>
                  </a:lnTo>
                  <a:lnTo>
                    <a:pt x="908" y="222"/>
                  </a:lnTo>
                  <a:lnTo>
                    <a:pt x="927" y="198"/>
                  </a:lnTo>
                  <a:lnTo>
                    <a:pt x="948" y="175"/>
                  </a:lnTo>
                  <a:lnTo>
                    <a:pt x="969" y="155"/>
                  </a:lnTo>
                  <a:lnTo>
                    <a:pt x="993" y="138"/>
                  </a:lnTo>
                  <a:lnTo>
                    <a:pt x="1018" y="125"/>
                  </a:lnTo>
                  <a:lnTo>
                    <a:pt x="1048" y="116"/>
                  </a:lnTo>
                  <a:lnTo>
                    <a:pt x="1079" y="112"/>
                  </a:lnTo>
                  <a:lnTo>
                    <a:pt x="1111" y="111"/>
                  </a:lnTo>
                  <a:lnTo>
                    <a:pt x="1145" y="114"/>
                  </a:lnTo>
                  <a:lnTo>
                    <a:pt x="1179" y="118"/>
                  </a:lnTo>
                  <a:lnTo>
                    <a:pt x="1213" y="123"/>
                  </a:lnTo>
                  <a:lnTo>
                    <a:pt x="1247" y="127"/>
                  </a:lnTo>
                  <a:lnTo>
                    <a:pt x="1281" y="129"/>
                  </a:lnTo>
                  <a:lnTo>
                    <a:pt x="1314" y="129"/>
                  </a:lnTo>
                  <a:lnTo>
                    <a:pt x="1345" y="125"/>
                  </a:lnTo>
                  <a:lnTo>
                    <a:pt x="1376" y="117"/>
                  </a:lnTo>
                  <a:lnTo>
                    <a:pt x="1406" y="105"/>
                  </a:lnTo>
                  <a:lnTo>
                    <a:pt x="1436" y="89"/>
                  </a:lnTo>
                  <a:lnTo>
                    <a:pt x="1466" y="73"/>
                  </a:lnTo>
                  <a:lnTo>
                    <a:pt x="1496" y="55"/>
                  </a:lnTo>
                  <a:lnTo>
                    <a:pt x="1525" y="38"/>
                  </a:lnTo>
                  <a:lnTo>
                    <a:pt x="1556" y="23"/>
                  </a:lnTo>
                  <a:lnTo>
                    <a:pt x="1586" y="11"/>
                  </a:lnTo>
                  <a:lnTo>
                    <a:pt x="1617" y="3"/>
                  </a:lnTo>
                  <a:lnTo>
                    <a:pt x="164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AA4F2515-86F3-45F3-91B7-21D7115E5E28}"/>
              </a:ext>
            </a:extLst>
          </p:cNvPr>
          <p:cNvSpPr txBox="1">
            <a:spLocks/>
          </p:cNvSpPr>
          <p:nvPr/>
        </p:nvSpPr>
        <p:spPr>
          <a:xfrm>
            <a:off x="3123844" y="1439634"/>
            <a:ext cx="7296707" cy="8697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/>
              <a:t>HELP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16AD315-00C9-4607-AC35-08CB7B97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CA" dirty="0"/>
              <a:t>help</a:t>
            </a:r>
            <a:endParaRPr lang="en-US" dirty="0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A4167BE8-2EDE-4B75-B3E7-B811411810A2}"/>
              </a:ext>
            </a:extLst>
          </p:cNvPr>
          <p:cNvGrpSpPr/>
          <p:nvPr/>
        </p:nvGrpSpPr>
        <p:grpSpPr>
          <a:xfrm>
            <a:off x="3314162" y="2080151"/>
            <a:ext cx="6976322" cy="4295256"/>
            <a:chOff x="3314162" y="2180359"/>
            <a:chExt cx="6976322" cy="4295256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8D28C8B6-CF23-42A7-9299-AC88993E5EC3}"/>
                </a:ext>
              </a:extLst>
            </p:cNvPr>
            <p:cNvGrpSpPr/>
            <p:nvPr/>
          </p:nvGrpSpPr>
          <p:grpSpPr>
            <a:xfrm>
              <a:off x="3314162" y="2180359"/>
              <a:ext cx="1495776" cy="2070365"/>
              <a:chOff x="3396768" y="2180359"/>
              <a:chExt cx="1495776" cy="2070365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82C4895A-46C0-4A37-847D-C4435D85CCBA}"/>
                  </a:ext>
                </a:extLst>
              </p:cNvPr>
              <p:cNvSpPr/>
              <p:nvPr/>
            </p:nvSpPr>
            <p:spPr>
              <a:xfrm>
                <a:off x="3396769" y="2180359"/>
                <a:ext cx="1473242" cy="2070365"/>
              </a:xfrm>
              <a:prstGeom prst="roundRect">
                <a:avLst>
                  <a:gd name="adj" fmla="val 6776"/>
                </a:avLst>
              </a:pr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en-CA" dirty="0">
                  <a:solidFill>
                    <a:schemeClr val="tx1"/>
                  </a:solidFill>
                </a:endParaRPr>
              </a:p>
              <a:p>
                <a:endParaRPr lang="en-CA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CA" dirty="0">
                  <a:solidFill>
                    <a:schemeClr val="tx1"/>
                  </a:solidFill>
                </a:endParaRPr>
              </a:p>
              <a:p>
                <a:endParaRPr lang="en-CA" dirty="0">
                  <a:solidFill>
                    <a:schemeClr val="tx1"/>
                  </a:solidFill>
                </a:endParaRPr>
              </a:p>
              <a:p>
                <a:endParaRPr lang="en-CA" dirty="0">
                  <a:solidFill>
                    <a:schemeClr val="tx1"/>
                  </a:solidFill>
                </a:endParaRPr>
              </a:p>
              <a:p>
                <a:endParaRPr lang="en-CA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9D6DEE37-0738-4AFC-8FC6-4EBF4B8F4FAE}"/>
                  </a:ext>
                </a:extLst>
              </p:cNvPr>
              <p:cNvGrpSpPr/>
              <p:nvPr/>
            </p:nvGrpSpPr>
            <p:grpSpPr>
              <a:xfrm>
                <a:off x="4297874" y="2426207"/>
                <a:ext cx="360352" cy="874276"/>
                <a:chOff x="6613975" y="3632968"/>
                <a:chExt cx="360352" cy="874276"/>
              </a:xfrm>
            </p:grpSpPr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33B56A09-C74F-4361-9152-E187AAD24429}"/>
                    </a:ext>
                  </a:extLst>
                </p:cNvPr>
                <p:cNvSpPr/>
                <p:nvPr/>
              </p:nvSpPr>
              <p:spPr>
                <a:xfrm rot="16200000">
                  <a:off x="6619174" y="4152091"/>
                  <a:ext cx="350306" cy="36000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r>
                    <a:rPr lang="ko-KR" altLang="en-US" sz="1400" dirty="0"/>
                    <a:t>◀</a:t>
                  </a:r>
                  <a:endParaRPr lang="en-US" sz="1400" dirty="0"/>
                </a:p>
              </p:txBody>
            </p:sp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1D4300F8-7CFC-4DF3-8E85-14D81DD8456B}"/>
                    </a:ext>
                  </a:extLst>
                </p:cNvPr>
                <p:cNvSpPr/>
                <p:nvPr/>
              </p:nvSpPr>
              <p:spPr>
                <a:xfrm rot="5400000" flipH="1">
                  <a:off x="6618822" y="3628121"/>
                  <a:ext cx="350306" cy="36000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r>
                    <a:rPr lang="ko-KR" altLang="en-US" sz="1400" dirty="0"/>
                    <a:t>◀</a:t>
                  </a:r>
                  <a:endParaRPr lang="en-US" sz="1400" dirty="0"/>
                </a:p>
              </p:txBody>
            </p:sp>
          </p:grpSp>
          <p:sp>
            <p:nvSpPr>
              <p:cNvPr id="60" name="Arrow: Down 59">
                <a:extLst>
                  <a:ext uri="{FF2B5EF4-FFF2-40B4-BE49-F238E27FC236}">
                    <a16:creationId xmlns:a16="http://schemas.microsoft.com/office/drawing/2014/main" id="{E42F876E-F1DB-422C-A2F2-1DA7167FC7B7}"/>
                  </a:ext>
                </a:extLst>
              </p:cNvPr>
              <p:cNvSpPr/>
              <p:nvPr/>
            </p:nvSpPr>
            <p:spPr>
              <a:xfrm flipV="1">
                <a:off x="3636568" y="2317120"/>
                <a:ext cx="458017" cy="248182"/>
              </a:xfrm>
              <a:prstGeom prst="down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Arrow: Down 60">
                <a:extLst>
                  <a:ext uri="{FF2B5EF4-FFF2-40B4-BE49-F238E27FC236}">
                    <a16:creationId xmlns:a16="http://schemas.microsoft.com/office/drawing/2014/main" id="{15703EDC-BEED-4899-92EB-312573C384E3}"/>
                  </a:ext>
                </a:extLst>
              </p:cNvPr>
              <p:cNvSpPr/>
              <p:nvPr/>
            </p:nvSpPr>
            <p:spPr>
              <a:xfrm>
                <a:off x="3664395" y="3185715"/>
                <a:ext cx="458017" cy="248182"/>
              </a:xfrm>
              <a:prstGeom prst="down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E5367DE-AC15-4F21-AF73-5557F6839076}"/>
                  </a:ext>
                </a:extLst>
              </p:cNvPr>
              <p:cNvSpPr txBox="1"/>
              <p:nvPr/>
            </p:nvSpPr>
            <p:spPr>
              <a:xfrm>
                <a:off x="3396768" y="3505526"/>
                <a:ext cx="14957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Use </a:t>
                </a:r>
                <a:r>
                  <a:rPr lang="en-US" altLang="ko-KR" dirty="0">
                    <a:solidFill>
                      <a:schemeClr val="accent1"/>
                    </a:solidFill>
                  </a:rPr>
                  <a:t>ARROW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r>
                  <a:rPr lang="en-US" altLang="ko-KR" dirty="0">
                    <a:solidFill>
                      <a:schemeClr val="bg1"/>
                    </a:solidFill>
                  </a:rPr>
                  <a:t>to move</a:t>
                </a:r>
              </a:p>
            </p:txBody>
          </p:sp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3AC748AD-CB96-4192-87A1-79608E264E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2579" y="2646401"/>
                <a:ext cx="594866" cy="476295"/>
              </a:xfrm>
              <a:prstGeom prst="rect">
                <a:avLst/>
              </a:prstGeom>
            </p:spPr>
          </p:pic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55E25AF3-01BF-45A9-84BF-BF2CD0291E6B}"/>
                </a:ext>
              </a:extLst>
            </p:cNvPr>
            <p:cNvGrpSpPr/>
            <p:nvPr/>
          </p:nvGrpSpPr>
          <p:grpSpPr>
            <a:xfrm>
              <a:off x="4910291" y="2213794"/>
              <a:ext cx="5380193" cy="2035320"/>
              <a:chOff x="5063296" y="2213794"/>
              <a:chExt cx="5380193" cy="2035320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99F62CCA-C8DC-415E-8580-890182F317C1}"/>
                  </a:ext>
                </a:extLst>
              </p:cNvPr>
              <p:cNvSpPr/>
              <p:nvPr/>
            </p:nvSpPr>
            <p:spPr>
              <a:xfrm>
                <a:off x="5063296" y="2213794"/>
                <a:ext cx="5361971" cy="2035320"/>
              </a:xfrm>
              <a:prstGeom prst="roundRect">
                <a:avLst>
                  <a:gd name="adj" fmla="val 6776"/>
                </a:avLst>
              </a:pr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en-CA" dirty="0">
                  <a:solidFill>
                    <a:schemeClr val="tx1"/>
                  </a:solidFill>
                </a:endParaRPr>
              </a:p>
              <a:p>
                <a:endParaRPr lang="en-CA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CA" dirty="0">
                  <a:solidFill>
                    <a:schemeClr val="tx1"/>
                  </a:solidFill>
                </a:endParaRPr>
              </a:p>
              <a:p>
                <a:endParaRPr lang="en-CA" dirty="0">
                  <a:solidFill>
                    <a:schemeClr val="tx1"/>
                  </a:solidFill>
                </a:endParaRPr>
              </a:p>
              <a:p>
                <a:endParaRPr lang="en-CA" dirty="0">
                  <a:solidFill>
                    <a:schemeClr val="tx1"/>
                  </a:solidFill>
                </a:endParaRPr>
              </a:p>
              <a:p>
                <a:endParaRPr lang="en-CA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62B7D57A-38F3-46AD-B173-9844A2BBA162}"/>
                  </a:ext>
                </a:extLst>
              </p:cNvPr>
              <p:cNvSpPr/>
              <p:nvPr/>
            </p:nvSpPr>
            <p:spPr>
              <a:xfrm>
                <a:off x="6011438" y="2941658"/>
                <a:ext cx="1132238" cy="33827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SPACE</a:t>
                </a:r>
                <a:endParaRPr lang="en-US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8CF9A01-6A69-4216-AB59-FA71C0EF8671}"/>
                  </a:ext>
                </a:extLst>
              </p:cNvPr>
              <p:cNvSpPr txBox="1"/>
              <p:nvPr/>
            </p:nvSpPr>
            <p:spPr>
              <a:xfrm>
                <a:off x="7632396" y="2603568"/>
                <a:ext cx="281109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Use </a:t>
                </a:r>
                <a:r>
                  <a:rPr lang="en-US" altLang="ko-KR" dirty="0">
                    <a:solidFill>
                      <a:schemeClr val="accent1"/>
                    </a:solidFill>
                  </a:rPr>
                  <a:t>SPACE </a:t>
                </a:r>
                <a:r>
                  <a:rPr lang="en-US" dirty="0">
                    <a:solidFill>
                      <a:schemeClr val="bg1"/>
                    </a:solidFill>
                  </a:rPr>
                  <a:t>or</a:t>
                </a:r>
              </a:p>
              <a:p>
                <a:pPr algn="ctr"/>
                <a:r>
                  <a:rPr lang="en-US" altLang="ko-KR" dirty="0">
                    <a:solidFill>
                      <a:schemeClr val="accent1"/>
                    </a:solidFill>
                  </a:rPr>
                  <a:t>ARROW + </a:t>
                </a:r>
                <a:r>
                  <a:rPr lang="en-US" dirty="0">
                    <a:solidFill>
                      <a:schemeClr val="accent1"/>
                    </a:solidFill>
                  </a:rPr>
                  <a:t>SPACE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to throw the shield straight,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or to up, or down</a:t>
                </a:r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771BC784-20D8-4096-9C3C-D9E43EEBF879}"/>
                  </a:ext>
                </a:extLst>
              </p:cNvPr>
              <p:cNvSpPr/>
              <p:nvPr/>
            </p:nvSpPr>
            <p:spPr>
              <a:xfrm rot="5400000" flipH="1">
                <a:off x="5171444" y="2950699"/>
                <a:ext cx="350306" cy="3600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1400" dirty="0"/>
                  <a:t>◀</a:t>
                </a:r>
                <a:endParaRPr lang="en-US" sz="1400" dirty="0"/>
              </a:p>
            </p:txBody>
          </p:sp>
          <p:sp>
            <p:nvSpPr>
              <p:cNvPr id="87" name="Cross 86">
                <a:extLst>
                  <a:ext uri="{FF2B5EF4-FFF2-40B4-BE49-F238E27FC236}">
                    <a16:creationId xmlns:a16="http://schemas.microsoft.com/office/drawing/2014/main" id="{E869F015-99DD-40CB-A5C5-96942C16BA83}"/>
                  </a:ext>
                </a:extLst>
              </p:cNvPr>
              <p:cNvSpPr/>
              <p:nvPr/>
            </p:nvSpPr>
            <p:spPr>
              <a:xfrm>
                <a:off x="5642167" y="2982471"/>
                <a:ext cx="256280" cy="256280"/>
              </a:xfrm>
              <a:prstGeom prst="plus">
                <a:avLst>
                  <a:gd name="adj" fmla="val 32366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DC1205AD-8073-4751-BA26-C1B83993152C}"/>
                  </a:ext>
                </a:extLst>
              </p:cNvPr>
              <p:cNvSpPr/>
              <p:nvPr/>
            </p:nvSpPr>
            <p:spPr>
              <a:xfrm>
                <a:off x="5166597" y="2480721"/>
                <a:ext cx="1132238" cy="33827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SPACE</a:t>
                </a:r>
                <a:endParaRPr lang="en-US" dirty="0"/>
              </a:p>
            </p:txBody>
          </p: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0B5FC498-4258-4BA7-818B-CCEF0B2BCAD4}"/>
                  </a:ext>
                </a:extLst>
              </p:cNvPr>
              <p:cNvSpPr/>
              <p:nvPr/>
            </p:nvSpPr>
            <p:spPr>
              <a:xfrm>
                <a:off x="6011438" y="3416678"/>
                <a:ext cx="1132238" cy="33827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SPACE</a:t>
                </a:r>
                <a:endParaRPr lang="en-US" dirty="0"/>
              </a:p>
            </p:txBody>
          </p:sp>
          <p:sp>
            <p:nvSpPr>
              <p:cNvPr id="93" name="Cross 92">
                <a:extLst>
                  <a:ext uri="{FF2B5EF4-FFF2-40B4-BE49-F238E27FC236}">
                    <a16:creationId xmlns:a16="http://schemas.microsoft.com/office/drawing/2014/main" id="{96C12FC7-DAF0-44F3-ABB9-7FBD61139A1E}"/>
                  </a:ext>
                </a:extLst>
              </p:cNvPr>
              <p:cNvSpPr/>
              <p:nvPr/>
            </p:nvSpPr>
            <p:spPr>
              <a:xfrm>
                <a:off x="5642167" y="3457491"/>
                <a:ext cx="256280" cy="256280"/>
              </a:xfrm>
              <a:prstGeom prst="plus">
                <a:avLst>
                  <a:gd name="adj" fmla="val 32366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A2EFDD75-ECF2-470A-A380-24E017D7D4E1}"/>
                  </a:ext>
                </a:extLst>
              </p:cNvPr>
              <p:cNvSpPr/>
              <p:nvPr/>
            </p:nvSpPr>
            <p:spPr>
              <a:xfrm rot="16200000">
                <a:off x="5172236" y="3405631"/>
                <a:ext cx="350306" cy="3600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1400" dirty="0"/>
                  <a:t>◀</a:t>
                </a:r>
                <a:endParaRPr lang="en-US" sz="1400" dirty="0"/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14D72454-D8BD-4B18-B0C6-20B371F544D2}"/>
                  </a:ext>
                </a:extLst>
              </p:cNvPr>
              <p:cNvGrpSpPr/>
              <p:nvPr/>
            </p:nvGrpSpPr>
            <p:grpSpPr>
              <a:xfrm>
                <a:off x="6505546" y="2480721"/>
                <a:ext cx="830263" cy="317539"/>
                <a:chOff x="4932091" y="5037960"/>
                <a:chExt cx="830263" cy="317539"/>
              </a:xfrm>
            </p:grpSpPr>
            <p:pic>
              <p:nvPicPr>
                <p:cNvPr id="97" name="Picture 96">
                  <a:extLst>
                    <a:ext uri="{FF2B5EF4-FFF2-40B4-BE49-F238E27FC236}">
                      <a16:creationId xmlns:a16="http://schemas.microsoft.com/office/drawing/2014/main" id="{7FE1D9C2-BAAC-4183-BF53-3AC2C978FF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32091" y="5037960"/>
                  <a:ext cx="458413" cy="296803"/>
                </a:xfrm>
                <a:prstGeom prst="rect">
                  <a:avLst/>
                </a:prstGeom>
              </p:spPr>
            </p:pic>
            <p:pic>
              <p:nvPicPr>
                <p:cNvPr id="99" name="Picture 98">
                  <a:extLst>
                    <a:ext uri="{FF2B5EF4-FFF2-40B4-BE49-F238E27FC236}">
                      <a16:creationId xmlns:a16="http://schemas.microsoft.com/office/drawing/2014/main" id="{45B59AD6-DEAF-4A69-B11A-4351139CE7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65551" y="5058696"/>
                  <a:ext cx="296803" cy="296803"/>
                </a:xfrm>
                <a:prstGeom prst="rect">
                  <a:avLst/>
                </a:prstGeom>
              </p:spPr>
            </p:pic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C4CCF2ED-F52B-4E42-B2F4-A5D9D7D21749}"/>
                  </a:ext>
                </a:extLst>
              </p:cNvPr>
              <p:cNvGrpSpPr/>
              <p:nvPr/>
            </p:nvGrpSpPr>
            <p:grpSpPr>
              <a:xfrm>
                <a:off x="7217023" y="2793256"/>
                <a:ext cx="828787" cy="455388"/>
                <a:chOff x="4932091" y="4879375"/>
                <a:chExt cx="828787" cy="455388"/>
              </a:xfrm>
            </p:grpSpPr>
            <p:pic>
              <p:nvPicPr>
                <p:cNvPr id="103" name="Picture 102">
                  <a:extLst>
                    <a:ext uri="{FF2B5EF4-FFF2-40B4-BE49-F238E27FC236}">
                      <a16:creationId xmlns:a16="http://schemas.microsoft.com/office/drawing/2014/main" id="{D5EFC38F-687D-4E76-844F-078CF731E7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32091" y="5037960"/>
                  <a:ext cx="458413" cy="296803"/>
                </a:xfrm>
                <a:prstGeom prst="rect">
                  <a:avLst/>
                </a:prstGeom>
              </p:spPr>
            </p:pic>
            <p:pic>
              <p:nvPicPr>
                <p:cNvPr id="104" name="Picture 103">
                  <a:extLst>
                    <a:ext uri="{FF2B5EF4-FFF2-40B4-BE49-F238E27FC236}">
                      <a16:creationId xmlns:a16="http://schemas.microsoft.com/office/drawing/2014/main" id="{D78FD8CD-BE4B-4722-BB2A-3F014D2A30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64075" y="4879375"/>
                  <a:ext cx="296803" cy="296803"/>
                </a:xfrm>
                <a:prstGeom prst="rect">
                  <a:avLst/>
                </a:prstGeom>
              </p:spPr>
            </p:pic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5ED4E51F-EF57-434B-B4A5-4B62F850ABEC}"/>
                  </a:ext>
                </a:extLst>
              </p:cNvPr>
              <p:cNvGrpSpPr/>
              <p:nvPr/>
            </p:nvGrpSpPr>
            <p:grpSpPr>
              <a:xfrm>
                <a:off x="7215210" y="3416564"/>
                <a:ext cx="821660" cy="485746"/>
                <a:chOff x="4932091" y="5037960"/>
                <a:chExt cx="821660" cy="485746"/>
              </a:xfrm>
            </p:grpSpPr>
            <p:pic>
              <p:nvPicPr>
                <p:cNvPr id="106" name="Picture 105">
                  <a:extLst>
                    <a:ext uri="{FF2B5EF4-FFF2-40B4-BE49-F238E27FC236}">
                      <a16:creationId xmlns:a16="http://schemas.microsoft.com/office/drawing/2014/main" id="{E47D2C1A-66CE-4269-BEA8-5747A99CAD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32091" y="5037960"/>
                  <a:ext cx="458413" cy="296803"/>
                </a:xfrm>
                <a:prstGeom prst="rect">
                  <a:avLst/>
                </a:prstGeom>
              </p:spPr>
            </p:pic>
            <p:pic>
              <p:nvPicPr>
                <p:cNvPr id="108" name="Picture 107">
                  <a:extLst>
                    <a:ext uri="{FF2B5EF4-FFF2-40B4-BE49-F238E27FC236}">
                      <a16:creationId xmlns:a16="http://schemas.microsoft.com/office/drawing/2014/main" id="{826F134D-E1D5-4A81-AB87-BEFA0EAEE6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56948" y="5226903"/>
                  <a:ext cx="296803" cy="296803"/>
                </a:xfrm>
                <a:prstGeom prst="rect">
                  <a:avLst/>
                </a:prstGeom>
              </p:spPr>
            </p:pic>
          </p:grpSp>
          <p:sp>
            <p:nvSpPr>
              <p:cNvPr id="109" name="Arrow: Down 108">
                <a:extLst>
                  <a:ext uri="{FF2B5EF4-FFF2-40B4-BE49-F238E27FC236}">
                    <a16:creationId xmlns:a16="http://schemas.microsoft.com/office/drawing/2014/main" id="{13E1B075-1C3E-4517-A50E-44DA0DEE899D}"/>
                  </a:ext>
                </a:extLst>
              </p:cNvPr>
              <p:cNvSpPr/>
              <p:nvPr/>
            </p:nvSpPr>
            <p:spPr>
              <a:xfrm rot="5400000" flipV="1">
                <a:off x="7483425" y="2449383"/>
                <a:ext cx="250614" cy="381650"/>
              </a:xfrm>
              <a:prstGeom prst="downArrow">
                <a:avLst>
                  <a:gd name="adj1" fmla="val 35731"/>
                  <a:gd name="adj2" fmla="val 59959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Arrow: Down 110">
                <a:extLst>
                  <a:ext uri="{FF2B5EF4-FFF2-40B4-BE49-F238E27FC236}">
                    <a16:creationId xmlns:a16="http://schemas.microsoft.com/office/drawing/2014/main" id="{C0C82AD8-A083-40A6-8E92-AB3DB3A92C9A}"/>
                  </a:ext>
                </a:extLst>
              </p:cNvPr>
              <p:cNvSpPr/>
              <p:nvPr/>
            </p:nvSpPr>
            <p:spPr>
              <a:xfrm rot="7481985" flipV="1">
                <a:off x="8101789" y="3797305"/>
                <a:ext cx="250614" cy="381650"/>
              </a:xfrm>
              <a:prstGeom prst="downArrow">
                <a:avLst>
                  <a:gd name="adj1" fmla="val 35731"/>
                  <a:gd name="adj2" fmla="val 59959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Arrow: Down 141">
                <a:extLst>
                  <a:ext uri="{FF2B5EF4-FFF2-40B4-BE49-F238E27FC236}">
                    <a16:creationId xmlns:a16="http://schemas.microsoft.com/office/drawing/2014/main" id="{CED5A3AD-014F-44FA-9F68-2F44C0275A0A}"/>
                  </a:ext>
                </a:extLst>
              </p:cNvPr>
              <p:cNvSpPr/>
              <p:nvPr/>
            </p:nvSpPr>
            <p:spPr>
              <a:xfrm rot="2907851" flipV="1">
                <a:off x="8069707" y="2499617"/>
                <a:ext cx="250614" cy="381650"/>
              </a:xfrm>
              <a:prstGeom prst="downArrow">
                <a:avLst>
                  <a:gd name="adj1" fmla="val 35731"/>
                  <a:gd name="adj2" fmla="val 59959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E0DB2DB1-CD84-407D-81B7-BBA28F3A44AB}"/>
                </a:ext>
              </a:extLst>
            </p:cNvPr>
            <p:cNvSpPr/>
            <p:nvPr/>
          </p:nvSpPr>
          <p:spPr>
            <a:xfrm>
              <a:off x="3314162" y="4352263"/>
              <a:ext cx="3519420" cy="2117047"/>
            </a:xfrm>
            <a:prstGeom prst="roundRect">
              <a:avLst>
                <a:gd name="adj" fmla="val 6776"/>
              </a:avLst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CA" dirty="0">
                <a:solidFill>
                  <a:schemeClr val="tx1"/>
                </a:solidFill>
              </a:endParaRPr>
            </a:p>
            <a:p>
              <a:endParaRPr lang="en-CA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endParaRPr lang="en-CA" dirty="0">
                <a:solidFill>
                  <a:schemeClr val="tx1"/>
                </a:solidFill>
              </a:endParaRPr>
            </a:p>
            <a:p>
              <a:endParaRPr lang="en-CA" dirty="0">
                <a:solidFill>
                  <a:schemeClr val="tx1"/>
                </a:solidFill>
              </a:endParaRPr>
            </a:p>
            <a:p>
              <a:endParaRPr lang="en-CA" dirty="0">
                <a:solidFill>
                  <a:schemeClr val="tx1"/>
                </a:solidFill>
              </a:endParaRPr>
            </a:p>
            <a:p>
              <a:endParaRPr lang="en-CA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8C98A2B-BF27-4BB7-8CE0-D8BBA6778938}"/>
                </a:ext>
              </a:extLst>
            </p:cNvPr>
            <p:cNvSpPr txBox="1"/>
            <p:nvPr/>
          </p:nvSpPr>
          <p:spPr>
            <a:xfrm>
              <a:off x="3348043" y="5788864"/>
              <a:ext cx="25103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More </a:t>
              </a:r>
              <a:r>
                <a:rPr lang="en-US" altLang="ko-KR" dirty="0">
                  <a:solidFill>
                    <a:schemeClr val="accent1"/>
                  </a:solidFill>
                </a:rPr>
                <a:t>BOUNCE !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Means higher </a:t>
              </a:r>
              <a:r>
                <a:rPr lang="en-US" altLang="ko-KR" dirty="0">
                  <a:solidFill>
                    <a:schemeClr val="accent1"/>
                  </a:solidFill>
                </a:rPr>
                <a:t>SCORE !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9ADC08A4-4B66-4249-8697-8F5B26FF9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8410" y="4896932"/>
              <a:ext cx="458413" cy="296803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694A7F3B-DD7F-4411-9987-18F5E7DC4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8384" y="4727830"/>
              <a:ext cx="296803" cy="296803"/>
            </a:xfrm>
            <a:prstGeom prst="rect">
              <a:avLst/>
            </a:prstGeom>
          </p:spPr>
        </p:pic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AFF62B30-BE70-4BD0-8102-99907E80D47F}"/>
                </a:ext>
              </a:extLst>
            </p:cNvPr>
            <p:cNvGrpSpPr/>
            <p:nvPr/>
          </p:nvGrpSpPr>
          <p:grpSpPr>
            <a:xfrm flipH="1">
              <a:off x="4874832" y="5252247"/>
              <a:ext cx="458413" cy="295906"/>
              <a:chOff x="6766801" y="2138233"/>
              <a:chExt cx="4586999" cy="2960912"/>
            </a:xfrm>
          </p:grpSpPr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C5CF6916-38F0-4292-B12E-065DF6980302}"/>
                  </a:ext>
                </a:extLst>
              </p:cNvPr>
              <p:cNvSpPr/>
              <p:nvPr/>
            </p:nvSpPr>
            <p:spPr>
              <a:xfrm>
                <a:off x="7534309" y="2138233"/>
                <a:ext cx="2960912" cy="2960912"/>
              </a:xfrm>
              <a:prstGeom prst="round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C7D27A32-7DDC-4BFE-8118-E3B8F6D3BAE2}"/>
                  </a:ext>
                </a:extLst>
              </p:cNvPr>
              <p:cNvSpPr/>
              <p:nvPr/>
            </p:nvSpPr>
            <p:spPr>
              <a:xfrm>
                <a:off x="7534309" y="3646480"/>
                <a:ext cx="2960912" cy="1452665"/>
              </a:xfrm>
              <a:custGeom>
                <a:avLst/>
                <a:gdLst>
                  <a:gd name="connsiteX0" fmla="*/ 0 w 2960912"/>
                  <a:gd name="connsiteY0" fmla="*/ 0 h 1452665"/>
                  <a:gd name="connsiteX1" fmla="*/ 2960912 w 2960912"/>
                  <a:gd name="connsiteY1" fmla="*/ 0 h 1452665"/>
                  <a:gd name="connsiteX2" fmla="*/ 2960912 w 2960912"/>
                  <a:gd name="connsiteY2" fmla="*/ 959170 h 1452665"/>
                  <a:gd name="connsiteX3" fmla="*/ 2467417 w 2960912"/>
                  <a:gd name="connsiteY3" fmla="*/ 1452665 h 1452665"/>
                  <a:gd name="connsiteX4" fmla="*/ 493495 w 2960912"/>
                  <a:gd name="connsiteY4" fmla="*/ 1452665 h 1452665"/>
                  <a:gd name="connsiteX5" fmla="*/ 0 w 2960912"/>
                  <a:gd name="connsiteY5" fmla="*/ 959170 h 1452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60912" h="1452665">
                    <a:moveTo>
                      <a:pt x="0" y="0"/>
                    </a:moveTo>
                    <a:lnTo>
                      <a:pt x="2960912" y="0"/>
                    </a:lnTo>
                    <a:lnTo>
                      <a:pt x="2960912" y="959170"/>
                    </a:lnTo>
                    <a:cubicBezTo>
                      <a:pt x="2960912" y="1231720"/>
                      <a:pt x="2739967" y="1452665"/>
                      <a:pt x="2467417" y="1452665"/>
                    </a:cubicBezTo>
                    <a:lnTo>
                      <a:pt x="493495" y="1452665"/>
                    </a:lnTo>
                    <a:cubicBezTo>
                      <a:pt x="220945" y="1452665"/>
                      <a:pt x="0" y="1231720"/>
                      <a:pt x="0" y="959170"/>
                    </a:cubicBezTo>
                    <a:close/>
                  </a:path>
                </a:pathLst>
              </a:cu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Isosceles Triangle 121">
                <a:extLst>
                  <a:ext uri="{FF2B5EF4-FFF2-40B4-BE49-F238E27FC236}">
                    <a16:creationId xmlns:a16="http://schemas.microsoft.com/office/drawing/2014/main" id="{53E5639D-0B76-4E22-82A3-AC929A407A1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087220" y="2326061"/>
                <a:ext cx="1320419" cy="1320419"/>
              </a:xfrm>
              <a:prstGeom prst="triangle">
                <a:avLst>
                  <a:gd name="adj" fmla="val 0"/>
                </a:avLst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Isosceles Triangle 122">
                <a:extLst>
                  <a:ext uri="{FF2B5EF4-FFF2-40B4-BE49-F238E27FC236}">
                    <a16:creationId xmlns:a16="http://schemas.microsoft.com/office/drawing/2014/main" id="{98DEFA97-5AAC-4FE1-8FFA-4FA9822C0809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6766801" y="3184640"/>
                <a:ext cx="1320419" cy="1320419"/>
              </a:xfrm>
              <a:prstGeom prst="triangle">
                <a:avLst>
                  <a:gd name="adj" fmla="val 0"/>
                </a:avLst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7B7F8CA8-B95D-4469-B72A-C982E9FB180F}"/>
                  </a:ext>
                </a:extLst>
              </p:cNvPr>
              <p:cNvSpPr/>
              <p:nvPr/>
            </p:nvSpPr>
            <p:spPr>
              <a:xfrm>
                <a:off x="9461614" y="2495569"/>
                <a:ext cx="689071" cy="68907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Isosceles Triangle 124">
                <a:extLst>
                  <a:ext uri="{FF2B5EF4-FFF2-40B4-BE49-F238E27FC236}">
                    <a16:creationId xmlns:a16="http://schemas.microsoft.com/office/drawing/2014/main" id="{BB57C08B-4786-44EC-A84B-A87C71035FC8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10495220" y="3646480"/>
                <a:ext cx="858579" cy="858579"/>
              </a:xfrm>
              <a:prstGeom prst="triangle">
                <a:avLst>
                  <a:gd name="adj" fmla="val 0"/>
                </a:avLst>
              </a:prstGeom>
              <a:solidFill>
                <a:srgbClr val="C09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26" name="Isosceles Triangle 125">
                <a:extLst>
                  <a:ext uri="{FF2B5EF4-FFF2-40B4-BE49-F238E27FC236}">
                    <a16:creationId xmlns:a16="http://schemas.microsoft.com/office/drawing/2014/main" id="{DA04B004-CF66-4EFB-A15D-9F817CE5B84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495221" y="2787901"/>
                <a:ext cx="858579" cy="858579"/>
              </a:xfrm>
              <a:prstGeom prst="triangle">
                <a:avLst>
                  <a:gd name="adj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22A0E79-F290-4274-94DE-1C367C8D2772}"/>
                </a:ext>
              </a:extLst>
            </p:cNvPr>
            <p:cNvSpPr txBox="1"/>
            <p:nvPr/>
          </p:nvSpPr>
          <p:spPr>
            <a:xfrm>
              <a:off x="4478156" y="5454076"/>
              <a:ext cx="1143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tx2">
                      <a:lumMod val="10000"/>
                      <a:lumOff val="90000"/>
                    </a:schemeClr>
                  </a:solidFill>
                </a:rPr>
                <a:t>200 point!</a:t>
              </a:r>
              <a:endParaRPr lang="en-US" dirty="0">
                <a:solidFill>
                  <a:schemeClr val="tx2">
                    <a:lumMod val="10000"/>
                    <a:lumOff val="90000"/>
                  </a:schemeClr>
                </a:solidFill>
              </a:endParaRP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BEE007F7-FA26-4BE2-A9AD-2870197C3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918" y="4729132"/>
              <a:ext cx="296803" cy="296803"/>
            </a:xfrm>
            <a:prstGeom prst="rect">
              <a:avLst/>
            </a:prstGeom>
          </p:spPr>
        </p:pic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EEB0A382-7787-4234-AD38-C8C2E68AF87B}"/>
                </a:ext>
              </a:extLst>
            </p:cNvPr>
            <p:cNvGrpSpPr/>
            <p:nvPr/>
          </p:nvGrpSpPr>
          <p:grpSpPr>
            <a:xfrm>
              <a:off x="4020476" y="4379291"/>
              <a:ext cx="521262" cy="381650"/>
              <a:chOff x="7531340" y="2259870"/>
              <a:chExt cx="521262" cy="381650"/>
            </a:xfrm>
          </p:grpSpPr>
          <p:sp>
            <p:nvSpPr>
              <p:cNvPr id="110" name="Arrow: Down 109">
                <a:extLst>
                  <a:ext uri="{FF2B5EF4-FFF2-40B4-BE49-F238E27FC236}">
                    <a16:creationId xmlns:a16="http://schemas.microsoft.com/office/drawing/2014/main" id="{FDB362D8-6598-423A-9C0F-183D56BC9810}"/>
                  </a:ext>
                </a:extLst>
              </p:cNvPr>
              <p:cNvSpPr/>
              <p:nvPr/>
            </p:nvSpPr>
            <p:spPr>
              <a:xfrm rot="8180040" flipV="1">
                <a:off x="7801988" y="2259870"/>
                <a:ext cx="250614" cy="381650"/>
              </a:xfrm>
              <a:prstGeom prst="downArrow">
                <a:avLst>
                  <a:gd name="adj1" fmla="val 35731"/>
                  <a:gd name="adj2" fmla="val 59959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Arrow: Down 137">
                <a:extLst>
                  <a:ext uri="{FF2B5EF4-FFF2-40B4-BE49-F238E27FC236}">
                    <a16:creationId xmlns:a16="http://schemas.microsoft.com/office/drawing/2014/main" id="{FB873274-19E2-408F-A035-40253AD69C7B}"/>
                  </a:ext>
                </a:extLst>
              </p:cNvPr>
              <p:cNvSpPr/>
              <p:nvPr/>
            </p:nvSpPr>
            <p:spPr>
              <a:xfrm rot="2733522" flipV="1">
                <a:off x="7596858" y="2256518"/>
                <a:ext cx="250614" cy="381650"/>
              </a:xfrm>
              <a:prstGeom prst="downArrow">
                <a:avLst>
                  <a:gd name="adj1" fmla="val 35731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34E0C176-F31B-4C3E-9646-BB1B7B31871B}"/>
                </a:ext>
              </a:extLst>
            </p:cNvPr>
            <p:cNvGrpSpPr/>
            <p:nvPr/>
          </p:nvGrpSpPr>
          <p:grpSpPr>
            <a:xfrm>
              <a:off x="5445739" y="4427094"/>
              <a:ext cx="521262" cy="381650"/>
              <a:chOff x="5147962" y="4366813"/>
              <a:chExt cx="521262" cy="381650"/>
            </a:xfrm>
          </p:grpSpPr>
          <p:sp>
            <p:nvSpPr>
              <p:cNvPr id="163" name="Arrow: Down 162">
                <a:extLst>
                  <a:ext uri="{FF2B5EF4-FFF2-40B4-BE49-F238E27FC236}">
                    <a16:creationId xmlns:a16="http://schemas.microsoft.com/office/drawing/2014/main" id="{5AA22F20-F68B-4CE8-ACBE-FDCB1A07F2ED}"/>
                  </a:ext>
                </a:extLst>
              </p:cNvPr>
              <p:cNvSpPr/>
              <p:nvPr/>
            </p:nvSpPr>
            <p:spPr>
              <a:xfrm rot="8180040" flipV="1">
                <a:off x="5418610" y="4366813"/>
                <a:ext cx="250614" cy="381650"/>
              </a:xfrm>
              <a:prstGeom prst="downArrow">
                <a:avLst>
                  <a:gd name="adj1" fmla="val 35731"/>
                  <a:gd name="adj2" fmla="val 59959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Arrow: Down 163">
                <a:extLst>
                  <a:ext uri="{FF2B5EF4-FFF2-40B4-BE49-F238E27FC236}">
                    <a16:creationId xmlns:a16="http://schemas.microsoft.com/office/drawing/2014/main" id="{C3188505-4A1C-40A8-B3F2-BB3551C82941}"/>
                  </a:ext>
                </a:extLst>
              </p:cNvPr>
              <p:cNvSpPr/>
              <p:nvPr/>
            </p:nvSpPr>
            <p:spPr>
              <a:xfrm rot="2733522" flipV="1">
                <a:off x="5213480" y="4363461"/>
                <a:ext cx="250614" cy="381650"/>
              </a:xfrm>
              <a:prstGeom prst="downArrow">
                <a:avLst>
                  <a:gd name="adj1" fmla="val 35731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0551E75-F42F-45BF-A090-273A69CE4830}"/>
                </a:ext>
              </a:extLst>
            </p:cNvPr>
            <p:cNvSpPr txBox="1"/>
            <p:nvPr/>
          </p:nvSpPr>
          <p:spPr>
            <a:xfrm>
              <a:off x="5682687" y="5366591"/>
              <a:ext cx="1143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tx2">
                      <a:lumMod val="10000"/>
                      <a:lumOff val="90000"/>
                    </a:schemeClr>
                  </a:solidFill>
                </a:rPr>
                <a:t>400 point!</a:t>
              </a:r>
              <a:endParaRPr lang="en-US" dirty="0">
                <a:solidFill>
                  <a:schemeClr val="tx2">
                    <a:lumMod val="10000"/>
                    <a:lumOff val="90000"/>
                  </a:schemeClr>
                </a:solidFill>
              </a:endParaRP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5ABE63F0-A05B-4A88-901F-37D9C8E3A36A}"/>
                </a:ext>
              </a:extLst>
            </p:cNvPr>
            <p:cNvGrpSpPr/>
            <p:nvPr/>
          </p:nvGrpSpPr>
          <p:grpSpPr>
            <a:xfrm flipV="1">
              <a:off x="4820955" y="4854021"/>
              <a:ext cx="521262" cy="381650"/>
              <a:chOff x="5147962" y="4366813"/>
              <a:chExt cx="521262" cy="381650"/>
            </a:xfrm>
          </p:grpSpPr>
          <p:sp>
            <p:nvSpPr>
              <p:cNvPr id="168" name="Arrow: Down 167">
                <a:extLst>
                  <a:ext uri="{FF2B5EF4-FFF2-40B4-BE49-F238E27FC236}">
                    <a16:creationId xmlns:a16="http://schemas.microsoft.com/office/drawing/2014/main" id="{403188CA-AE58-43C9-8EC6-94DB1F389303}"/>
                  </a:ext>
                </a:extLst>
              </p:cNvPr>
              <p:cNvSpPr/>
              <p:nvPr/>
            </p:nvSpPr>
            <p:spPr>
              <a:xfrm rot="8180040" flipV="1">
                <a:off x="5418610" y="4366813"/>
                <a:ext cx="250614" cy="381650"/>
              </a:xfrm>
              <a:prstGeom prst="downArrow">
                <a:avLst>
                  <a:gd name="adj1" fmla="val 35731"/>
                  <a:gd name="adj2" fmla="val 59959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Arrow: Down 168">
                <a:extLst>
                  <a:ext uri="{FF2B5EF4-FFF2-40B4-BE49-F238E27FC236}">
                    <a16:creationId xmlns:a16="http://schemas.microsoft.com/office/drawing/2014/main" id="{B0743761-1EDD-4AE1-88AE-63E9714A882A}"/>
                  </a:ext>
                </a:extLst>
              </p:cNvPr>
              <p:cNvSpPr/>
              <p:nvPr/>
            </p:nvSpPr>
            <p:spPr>
              <a:xfrm rot="2733522" flipV="1">
                <a:off x="5213480" y="4363461"/>
                <a:ext cx="250614" cy="381650"/>
              </a:xfrm>
              <a:prstGeom prst="downArrow">
                <a:avLst>
                  <a:gd name="adj1" fmla="val 35731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76D7120-AC7E-4AA0-B492-FD2CA7296A8D}"/>
                </a:ext>
              </a:extLst>
            </p:cNvPr>
            <p:cNvSpPr txBox="1"/>
            <p:nvPr/>
          </p:nvSpPr>
          <p:spPr>
            <a:xfrm>
              <a:off x="4021166" y="4704148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accent1"/>
                  </a:solidFill>
                </a:rPr>
                <a:t>X 2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081383A0-6016-4946-8766-29289E5C2BF1}"/>
                </a:ext>
              </a:extLst>
            </p:cNvPr>
            <p:cNvGrpSpPr/>
            <p:nvPr/>
          </p:nvGrpSpPr>
          <p:grpSpPr>
            <a:xfrm flipH="1">
              <a:off x="6100930" y="5059350"/>
              <a:ext cx="555085" cy="358308"/>
              <a:chOff x="1080000" y="2110442"/>
              <a:chExt cx="4586999" cy="2960912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F818CE34-4A3E-4979-9EB6-5C1F94346FAF}"/>
                  </a:ext>
                </a:extLst>
              </p:cNvPr>
              <p:cNvGrpSpPr/>
              <p:nvPr/>
            </p:nvGrpSpPr>
            <p:grpSpPr>
              <a:xfrm>
                <a:off x="1080000" y="2110442"/>
                <a:ext cx="4586999" cy="2960912"/>
                <a:chOff x="298831" y="2110442"/>
                <a:chExt cx="4586999" cy="2960912"/>
              </a:xfrm>
            </p:grpSpPr>
            <p:sp>
              <p:nvSpPr>
                <p:cNvPr id="130" name="Rectangle: Rounded Corners 129">
                  <a:extLst>
                    <a:ext uri="{FF2B5EF4-FFF2-40B4-BE49-F238E27FC236}">
                      <a16:creationId xmlns:a16="http://schemas.microsoft.com/office/drawing/2014/main" id="{85654F8F-0B38-488E-ACA4-E2541182826D}"/>
                    </a:ext>
                  </a:extLst>
                </p:cNvPr>
                <p:cNvSpPr/>
                <p:nvPr/>
              </p:nvSpPr>
              <p:spPr>
                <a:xfrm>
                  <a:off x="1066339" y="2110442"/>
                  <a:ext cx="2960912" cy="2960912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409AB777-1E5E-481C-8AB3-99FBDA4EE576}"/>
                    </a:ext>
                  </a:extLst>
                </p:cNvPr>
                <p:cNvSpPr/>
                <p:nvPr/>
              </p:nvSpPr>
              <p:spPr>
                <a:xfrm>
                  <a:off x="1066339" y="3618689"/>
                  <a:ext cx="2960912" cy="1452665"/>
                </a:xfrm>
                <a:custGeom>
                  <a:avLst/>
                  <a:gdLst>
                    <a:gd name="connsiteX0" fmla="*/ 0 w 2960912"/>
                    <a:gd name="connsiteY0" fmla="*/ 0 h 1452665"/>
                    <a:gd name="connsiteX1" fmla="*/ 2960912 w 2960912"/>
                    <a:gd name="connsiteY1" fmla="*/ 0 h 1452665"/>
                    <a:gd name="connsiteX2" fmla="*/ 2960912 w 2960912"/>
                    <a:gd name="connsiteY2" fmla="*/ 959170 h 1452665"/>
                    <a:gd name="connsiteX3" fmla="*/ 2467417 w 2960912"/>
                    <a:gd name="connsiteY3" fmla="*/ 1452665 h 1452665"/>
                    <a:gd name="connsiteX4" fmla="*/ 493495 w 2960912"/>
                    <a:gd name="connsiteY4" fmla="*/ 1452665 h 1452665"/>
                    <a:gd name="connsiteX5" fmla="*/ 0 w 2960912"/>
                    <a:gd name="connsiteY5" fmla="*/ 959170 h 14526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960912" h="1452665">
                      <a:moveTo>
                        <a:pt x="0" y="0"/>
                      </a:moveTo>
                      <a:lnTo>
                        <a:pt x="2960912" y="0"/>
                      </a:lnTo>
                      <a:lnTo>
                        <a:pt x="2960912" y="959170"/>
                      </a:lnTo>
                      <a:cubicBezTo>
                        <a:pt x="2960912" y="1231720"/>
                        <a:pt x="2739967" y="1452665"/>
                        <a:pt x="2467417" y="1452665"/>
                      </a:cubicBezTo>
                      <a:lnTo>
                        <a:pt x="493495" y="1452665"/>
                      </a:lnTo>
                      <a:cubicBezTo>
                        <a:pt x="220945" y="1452665"/>
                        <a:pt x="0" y="1231720"/>
                        <a:pt x="0" y="959170"/>
                      </a:cubicBezTo>
                      <a:close/>
                    </a:path>
                  </a:pathLst>
                </a:custGeom>
                <a:solidFill>
                  <a:srgbClr val="D76213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2" name="Isosceles Triangle 131">
                  <a:extLst>
                    <a:ext uri="{FF2B5EF4-FFF2-40B4-BE49-F238E27FC236}">
                      <a16:creationId xmlns:a16="http://schemas.microsoft.com/office/drawing/2014/main" id="{A19FFEF2-B64B-46B3-9B9A-7E0CE9EB40CD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1619250" y="3618689"/>
                  <a:ext cx="1320419" cy="1320419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Isosceles Triangle 132">
                  <a:extLst>
                    <a:ext uri="{FF2B5EF4-FFF2-40B4-BE49-F238E27FC236}">
                      <a16:creationId xmlns:a16="http://schemas.microsoft.com/office/drawing/2014/main" id="{09B8FD6E-5A32-480B-942D-A5E7F3D1C025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0800000">
                  <a:off x="298831" y="3156849"/>
                  <a:ext cx="1320419" cy="1320419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Isosceles Triangle 133">
                  <a:extLst>
                    <a:ext uri="{FF2B5EF4-FFF2-40B4-BE49-F238E27FC236}">
                      <a16:creationId xmlns:a16="http://schemas.microsoft.com/office/drawing/2014/main" id="{D3360632-6EF0-4C76-A056-A469062E47D7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4027250" y="3618689"/>
                  <a:ext cx="858579" cy="858579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5" name="Isosceles Triangle 134">
                  <a:extLst>
                    <a:ext uri="{FF2B5EF4-FFF2-40B4-BE49-F238E27FC236}">
                      <a16:creationId xmlns:a16="http://schemas.microsoft.com/office/drawing/2014/main" id="{96575A53-2D0A-417B-B5DF-E6495C79233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027251" y="2760110"/>
                  <a:ext cx="858579" cy="858579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</p:grp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B2690182-1912-4D7A-91A4-F95056BBF66A}"/>
                  </a:ext>
                </a:extLst>
              </p:cNvPr>
              <p:cNvSpPr/>
              <p:nvPr/>
            </p:nvSpPr>
            <p:spPr>
              <a:xfrm>
                <a:off x="3774813" y="2467778"/>
                <a:ext cx="689071" cy="68907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8CA26412-7438-4327-BE06-E6451F672933}"/>
                </a:ext>
              </a:extLst>
            </p:cNvPr>
            <p:cNvSpPr txBox="1"/>
            <p:nvPr/>
          </p:nvSpPr>
          <p:spPr>
            <a:xfrm>
              <a:off x="4915283" y="4567054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accent1"/>
                  </a:solidFill>
                </a:rPr>
                <a:t>X 3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D871AEA-5DC9-4C9C-A2D9-3BCD71578358}"/>
                </a:ext>
              </a:extLst>
            </p:cNvPr>
            <p:cNvSpPr txBox="1"/>
            <p:nvPr/>
          </p:nvSpPr>
          <p:spPr>
            <a:xfrm>
              <a:off x="5957572" y="4359800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accent1"/>
                  </a:solidFill>
                </a:rPr>
                <a:t>X 4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98E9F1E8-55C3-4292-91BC-310907A1717D}"/>
                </a:ext>
              </a:extLst>
            </p:cNvPr>
            <p:cNvSpPr/>
            <p:nvPr/>
          </p:nvSpPr>
          <p:spPr>
            <a:xfrm>
              <a:off x="6981872" y="4343687"/>
              <a:ext cx="3290390" cy="2131928"/>
            </a:xfrm>
            <a:prstGeom prst="roundRect">
              <a:avLst>
                <a:gd name="adj" fmla="val 6776"/>
              </a:avLst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CA" dirty="0">
                <a:solidFill>
                  <a:schemeClr val="tx1"/>
                </a:solidFill>
              </a:endParaRPr>
            </a:p>
            <a:p>
              <a:endParaRPr lang="en-CA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endParaRPr lang="en-CA" dirty="0">
                <a:solidFill>
                  <a:schemeClr val="tx1"/>
                </a:solidFill>
              </a:endParaRPr>
            </a:p>
            <a:p>
              <a:endParaRPr lang="en-CA" dirty="0">
                <a:solidFill>
                  <a:schemeClr val="tx1"/>
                </a:solidFill>
              </a:endParaRPr>
            </a:p>
            <a:p>
              <a:endParaRPr lang="en-CA" dirty="0">
                <a:solidFill>
                  <a:schemeClr val="tx1"/>
                </a:solidFill>
              </a:endParaRPr>
            </a:p>
            <a:p>
              <a:endParaRPr lang="en-CA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3C4F3A0-5745-4FC7-A1D2-487497B4B539}"/>
                </a:ext>
              </a:extLst>
            </p:cNvPr>
            <p:cNvSpPr txBox="1"/>
            <p:nvPr/>
          </p:nvSpPr>
          <p:spPr>
            <a:xfrm>
              <a:off x="7705420" y="4945051"/>
              <a:ext cx="25081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</a:rPr>
                <a:t>Don’t lose your </a:t>
              </a:r>
              <a:r>
                <a:rPr lang="en-US" altLang="ko-KR" dirty="0">
                  <a:solidFill>
                    <a:schemeClr val="accent1"/>
                  </a:solidFill>
                </a:rPr>
                <a:t>SHIELD</a:t>
              </a:r>
              <a:r>
                <a:rPr lang="en-US" altLang="ko-KR" dirty="0">
                  <a:solidFill>
                    <a:schemeClr val="bg1"/>
                  </a:solidFill>
                </a:rPr>
                <a:t>!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</a:rPr>
                <a:t>Lose </a:t>
              </a:r>
              <a:r>
                <a:rPr lang="en-US" dirty="0">
                  <a:solidFill>
                    <a:schemeClr val="accent1"/>
                  </a:solidFill>
                </a:rPr>
                <a:t>THREE</a:t>
              </a:r>
              <a:r>
                <a:rPr lang="en-US" dirty="0">
                  <a:solidFill>
                    <a:schemeClr val="bg1"/>
                  </a:solidFill>
                </a:rPr>
                <a:t> times,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</a:rPr>
                <a:t>it’s </a:t>
              </a:r>
              <a:r>
                <a:rPr lang="en-US" altLang="ko-KR" dirty="0">
                  <a:solidFill>
                    <a:schemeClr val="accent1"/>
                  </a:solidFill>
                </a:rPr>
                <a:t>GAME OVER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D1E34F01-7FB0-4804-B093-014474016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0509" y="4543620"/>
              <a:ext cx="458413" cy="296803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1820F213-4787-4712-8410-64CCFC1E2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5995" y="5307736"/>
              <a:ext cx="422086" cy="446438"/>
            </a:xfrm>
            <a:prstGeom prst="rect">
              <a:avLst/>
            </a:prstGeom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616ACAAA-94C7-4096-A4B6-CC609CD97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7760" y="5399751"/>
              <a:ext cx="296803" cy="296803"/>
            </a:xfrm>
            <a:prstGeom prst="rect">
              <a:avLst/>
            </a:prstGeom>
          </p:spPr>
        </p:pic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92316057-8D18-4F2A-9722-C342D2A3E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1525" y="6001598"/>
              <a:ext cx="296803" cy="296803"/>
            </a:xfrm>
            <a:prstGeom prst="rect">
              <a:avLst/>
            </a:prstGeom>
          </p:spPr>
        </p:pic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3B2BEB19-0979-4C26-8ADD-3A494469AD1E}"/>
                </a:ext>
              </a:extLst>
            </p:cNvPr>
            <p:cNvSpPr txBox="1"/>
            <p:nvPr/>
          </p:nvSpPr>
          <p:spPr>
            <a:xfrm>
              <a:off x="7463484" y="5965333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accent1"/>
                  </a:solidFill>
                  <a:latin typeface="+mj-lt"/>
                </a:rPr>
                <a:t>X 1</a:t>
              </a:r>
              <a:endParaRPr lang="en-US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78" name="Arrow: Down 177">
              <a:extLst>
                <a:ext uri="{FF2B5EF4-FFF2-40B4-BE49-F238E27FC236}">
                  <a16:creationId xmlns:a16="http://schemas.microsoft.com/office/drawing/2014/main" id="{9D07549E-897D-4247-8A85-9AA34720B0BE}"/>
                </a:ext>
              </a:extLst>
            </p:cNvPr>
            <p:cNvSpPr/>
            <p:nvPr/>
          </p:nvSpPr>
          <p:spPr>
            <a:xfrm rot="5400000" flipV="1">
              <a:off x="7972235" y="6014149"/>
              <a:ext cx="250614" cy="296804"/>
            </a:xfrm>
            <a:prstGeom prst="downArrow">
              <a:avLst>
                <a:gd name="adj1" fmla="val 35731"/>
                <a:gd name="adj2" fmla="val 5995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173FAC01-7FA1-478E-A3A9-280A8BD1F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8428" y="6001598"/>
              <a:ext cx="296803" cy="296803"/>
            </a:xfrm>
            <a:prstGeom prst="rect">
              <a:avLst/>
            </a:prstGeom>
          </p:spPr>
        </p:pic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46F61854-C4DC-4C94-A546-52ECA1DCA172}"/>
                </a:ext>
              </a:extLst>
            </p:cNvPr>
            <p:cNvSpPr txBox="1"/>
            <p:nvPr/>
          </p:nvSpPr>
          <p:spPr>
            <a:xfrm>
              <a:off x="8630387" y="5965333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accent1"/>
                  </a:solidFill>
                  <a:latin typeface="+mj-lt"/>
                </a:rPr>
                <a:t>X 0</a:t>
              </a:r>
              <a:endParaRPr lang="en-US" dirty="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41B3FB6B-0059-40EA-965B-26850E4FE8C8}"/>
              </a:ext>
            </a:extLst>
          </p:cNvPr>
          <p:cNvSpPr txBox="1"/>
          <p:nvPr/>
        </p:nvSpPr>
        <p:spPr>
          <a:xfrm>
            <a:off x="3123843" y="6274421"/>
            <a:ext cx="729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PRESS ESC TO GO BACK TO MAIN MENU</a:t>
            </a:r>
          </a:p>
        </p:txBody>
      </p:sp>
    </p:spTree>
    <p:extLst>
      <p:ext uri="{BB962C8B-B14F-4D97-AF65-F5344CB8AC3E}">
        <p14:creationId xmlns:p14="http://schemas.microsoft.com/office/powerpoint/2010/main" val="193838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FFDF020-DB6D-4C80-8351-34DEE214B744}"/>
              </a:ext>
            </a:extLst>
          </p:cNvPr>
          <p:cNvGrpSpPr/>
          <p:nvPr/>
        </p:nvGrpSpPr>
        <p:grpSpPr>
          <a:xfrm>
            <a:off x="3123844" y="1159459"/>
            <a:ext cx="7296708" cy="5472531"/>
            <a:chOff x="3123844" y="1159459"/>
            <a:chExt cx="7296708" cy="54725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92091C-1EAC-4519-8D5B-372D4BD1198A}"/>
                </a:ext>
              </a:extLst>
            </p:cNvPr>
            <p:cNvSpPr/>
            <p:nvPr/>
          </p:nvSpPr>
          <p:spPr>
            <a:xfrm>
              <a:off x="3123844" y="1159459"/>
              <a:ext cx="7296708" cy="54725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Freeform 6" title="scalloped circle">
              <a:extLst>
                <a:ext uri="{FF2B5EF4-FFF2-40B4-BE49-F238E27FC236}">
                  <a16:creationId xmlns:a16="http://schemas.microsoft.com/office/drawing/2014/main" id="{86E3C4D8-04DB-4B1E-989B-2CD041CB850E}"/>
                </a:ext>
              </a:extLst>
            </p:cNvPr>
            <p:cNvSpPr/>
            <p:nvPr/>
          </p:nvSpPr>
          <p:spPr bwMode="auto">
            <a:xfrm>
              <a:off x="4509517" y="1704967"/>
              <a:ext cx="4386834" cy="4381513"/>
            </a:xfrm>
            <a:custGeom>
              <a:avLst/>
              <a:gdLst/>
              <a:ahLst/>
              <a:cxnLst/>
              <a:rect l="0" t="0" r="r" b="b"/>
              <a:pathLst>
                <a:path w="3298" h="3294">
                  <a:moveTo>
                    <a:pt x="1649" y="0"/>
                  </a:moveTo>
                  <a:lnTo>
                    <a:pt x="1681" y="3"/>
                  </a:lnTo>
                  <a:lnTo>
                    <a:pt x="1712" y="11"/>
                  </a:lnTo>
                  <a:lnTo>
                    <a:pt x="1742" y="23"/>
                  </a:lnTo>
                  <a:lnTo>
                    <a:pt x="1773" y="38"/>
                  </a:lnTo>
                  <a:lnTo>
                    <a:pt x="1802" y="55"/>
                  </a:lnTo>
                  <a:lnTo>
                    <a:pt x="1832" y="73"/>
                  </a:lnTo>
                  <a:lnTo>
                    <a:pt x="1862" y="89"/>
                  </a:lnTo>
                  <a:lnTo>
                    <a:pt x="1892" y="105"/>
                  </a:lnTo>
                  <a:lnTo>
                    <a:pt x="1921" y="117"/>
                  </a:lnTo>
                  <a:lnTo>
                    <a:pt x="1953" y="125"/>
                  </a:lnTo>
                  <a:lnTo>
                    <a:pt x="1984" y="129"/>
                  </a:lnTo>
                  <a:lnTo>
                    <a:pt x="2017" y="129"/>
                  </a:lnTo>
                  <a:lnTo>
                    <a:pt x="2051" y="127"/>
                  </a:lnTo>
                  <a:lnTo>
                    <a:pt x="2085" y="123"/>
                  </a:lnTo>
                  <a:lnTo>
                    <a:pt x="2119" y="118"/>
                  </a:lnTo>
                  <a:lnTo>
                    <a:pt x="2153" y="114"/>
                  </a:lnTo>
                  <a:lnTo>
                    <a:pt x="2187" y="111"/>
                  </a:lnTo>
                  <a:lnTo>
                    <a:pt x="2219" y="112"/>
                  </a:lnTo>
                  <a:lnTo>
                    <a:pt x="2250" y="116"/>
                  </a:lnTo>
                  <a:lnTo>
                    <a:pt x="2280" y="125"/>
                  </a:lnTo>
                  <a:lnTo>
                    <a:pt x="2305" y="138"/>
                  </a:lnTo>
                  <a:lnTo>
                    <a:pt x="2329" y="155"/>
                  </a:lnTo>
                  <a:lnTo>
                    <a:pt x="2350" y="175"/>
                  </a:lnTo>
                  <a:lnTo>
                    <a:pt x="2371" y="198"/>
                  </a:lnTo>
                  <a:lnTo>
                    <a:pt x="2390" y="222"/>
                  </a:lnTo>
                  <a:lnTo>
                    <a:pt x="2409" y="247"/>
                  </a:lnTo>
                  <a:lnTo>
                    <a:pt x="2428" y="272"/>
                  </a:lnTo>
                  <a:lnTo>
                    <a:pt x="2447" y="296"/>
                  </a:lnTo>
                  <a:lnTo>
                    <a:pt x="2467" y="319"/>
                  </a:lnTo>
                  <a:lnTo>
                    <a:pt x="2490" y="339"/>
                  </a:lnTo>
                  <a:lnTo>
                    <a:pt x="2512" y="357"/>
                  </a:lnTo>
                  <a:lnTo>
                    <a:pt x="2537" y="371"/>
                  </a:lnTo>
                  <a:lnTo>
                    <a:pt x="2564" y="383"/>
                  </a:lnTo>
                  <a:lnTo>
                    <a:pt x="2593" y="393"/>
                  </a:lnTo>
                  <a:lnTo>
                    <a:pt x="2623" y="402"/>
                  </a:lnTo>
                  <a:lnTo>
                    <a:pt x="2653" y="410"/>
                  </a:lnTo>
                  <a:lnTo>
                    <a:pt x="2684" y="418"/>
                  </a:lnTo>
                  <a:lnTo>
                    <a:pt x="2713" y="427"/>
                  </a:lnTo>
                  <a:lnTo>
                    <a:pt x="2742" y="437"/>
                  </a:lnTo>
                  <a:lnTo>
                    <a:pt x="2769" y="449"/>
                  </a:lnTo>
                  <a:lnTo>
                    <a:pt x="2793" y="464"/>
                  </a:lnTo>
                  <a:lnTo>
                    <a:pt x="2815" y="482"/>
                  </a:lnTo>
                  <a:lnTo>
                    <a:pt x="2833" y="504"/>
                  </a:lnTo>
                  <a:lnTo>
                    <a:pt x="2848" y="528"/>
                  </a:lnTo>
                  <a:lnTo>
                    <a:pt x="2860" y="555"/>
                  </a:lnTo>
                  <a:lnTo>
                    <a:pt x="2870" y="584"/>
                  </a:lnTo>
                  <a:lnTo>
                    <a:pt x="2879" y="613"/>
                  </a:lnTo>
                  <a:lnTo>
                    <a:pt x="2887" y="644"/>
                  </a:lnTo>
                  <a:lnTo>
                    <a:pt x="2895" y="674"/>
                  </a:lnTo>
                  <a:lnTo>
                    <a:pt x="2904" y="704"/>
                  </a:lnTo>
                  <a:lnTo>
                    <a:pt x="2914" y="733"/>
                  </a:lnTo>
                  <a:lnTo>
                    <a:pt x="2926" y="760"/>
                  </a:lnTo>
                  <a:lnTo>
                    <a:pt x="2940" y="785"/>
                  </a:lnTo>
                  <a:lnTo>
                    <a:pt x="2958" y="807"/>
                  </a:lnTo>
                  <a:lnTo>
                    <a:pt x="2978" y="830"/>
                  </a:lnTo>
                  <a:lnTo>
                    <a:pt x="3001" y="850"/>
                  </a:lnTo>
                  <a:lnTo>
                    <a:pt x="3025" y="869"/>
                  </a:lnTo>
                  <a:lnTo>
                    <a:pt x="3051" y="888"/>
                  </a:lnTo>
                  <a:lnTo>
                    <a:pt x="3076" y="907"/>
                  </a:lnTo>
                  <a:lnTo>
                    <a:pt x="3100" y="926"/>
                  </a:lnTo>
                  <a:lnTo>
                    <a:pt x="3123" y="947"/>
                  </a:lnTo>
                  <a:lnTo>
                    <a:pt x="3143" y="968"/>
                  </a:lnTo>
                  <a:lnTo>
                    <a:pt x="3160" y="992"/>
                  </a:lnTo>
                  <a:lnTo>
                    <a:pt x="3173" y="1017"/>
                  </a:lnTo>
                  <a:lnTo>
                    <a:pt x="3182" y="1047"/>
                  </a:lnTo>
                  <a:lnTo>
                    <a:pt x="3186" y="1078"/>
                  </a:lnTo>
                  <a:lnTo>
                    <a:pt x="3187" y="1110"/>
                  </a:lnTo>
                  <a:lnTo>
                    <a:pt x="3184" y="1144"/>
                  </a:lnTo>
                  <a:lnTo>
                    <a:pt x="3180" y="1178"/>
                  </a:lnTo>
                  <a:lnTo>
                    <a:pt x="3175" y="1212"/>
                  </a:lnTo>
                  <a:lnTo>
                    <a:pt x="3171" y="1246"/>
                  </a:lnTo>
                  <a:lnTo>
                    <a:pt x="3169" y="1280"/>
                  </a:lnTo>
                  <a:lnTo>
                    <a:pt x="3169" y="1313"/>
                  </a:lnTo>
                  <a:lnTo>
                    <a:pt x="3173" y="1344"/>
                  </a:lnTo>
                  <a:lnTo>
                    <a:pt x="3181" y="1375"/>
                  </a:lnTo>
                  <a:lnTo>
                    <a:pt x="3193" y="1404"/>
                  </a:lnTo>
                  <a:lnTo>
                    <a:pt x="3209" y="1434"/>
                  </a:lnTo>
                  <a:lnTo>
                    <a:pt x="3225" y="1464"/>
                  </a:lnTo>
                  <a:lnTo>
                    <a:pt x="3243" y="1494"/>
                  </a:lnTo>
                  <a:lnTo>
                    <a:pt x="3260" y="1523"/>
                  </a:lnTo>
                  <a:lnTo>
                    <a:pt x="3275" y="1554"/>
                  </a:lnTo>
                  <a:lnTo>
                    <a:pt x="3287" y="1584"/>
                  </a:lnTo>
                  <a:lnTo>
                    <a:pt x="3295" y="1615"/>
                  </a:lnTo>
                  <a:lnTo>
                    <a:pt x="3298" y="1647"/>
                  </a:lnTo>
                  <a:lnTo>
                    <a:pt x="3295" y="1679"/>
                  </a:lnTo>
                  <a:lnTo>
                    <a:pt x="3287" y="1710"/>
                  </a:lnTo>
                  <a:lnTo>
                    <a:pt x="3275" y="1740"/>
                  </a:lnTo>
                  <a:lnTo>
                    <a:pt x="3260" y="1771"/>
                  </a:lnTo>
                  <a:lnTo>
                    <a:pt x="3243" y="1800"/>
                  </a:lnTo>
                  <a:lnTo>
                    <a:pt x="3225" y="1830"/>
                  </a:lnTo>
                  <a:lnTo>
                    <a:pt x="3209" y="1860"/>
                  </a:lnTo>
                  <a:lnTo>
                    <a:pt x="3193" y="1890"/>
                  </a:lnTo>
                  <a:lnTo>
                    <a:pt x="3181" y="1919"/>
                  </a:lnTo>
                  <a:lnTo>
                    <a:pt x="3173" y="1950"/>
                  </a:lnTo>
                  <a:lnTo>
                    <a:pt x="3169" y="1981"/>
                  </a:lnTo>
                  <a:lnTo>
                    <a:pt x="3169" y="2014"/>
                  </a:lnTo>
                  <a:lnTo>
                    <a:pt x="3171" y="2048"/>
                  </a:lnTo>
                  <a:lnTo>
                    <a:pt x="3175" y="2082"/>
                  </a:lnTo>
                  <a:lnTo>
                    <a:pt x="3180" y="2116"/>
                  </a:lnTo>
                  <a:lnTo>
                    <a:pt x="3184" y="2150"/>
                  </a:lnTo>
                  <a:lnTo>
                    <a:pt x="3187" y="2184"/>
                  </a:lnTo>
                  <a:lnTo>
                    <a:pt x="3186" y="2216"/>
                  </a:lnTo>
                  <a:lnTo>
                    <a:pt x="3182" y="2247"/>
                  </a:lnTo>
                  <a:lnTo>
                    <a:pt x="3173" y="2277"/>
                  </a:lnTo>
                  <a:lnTo>
                    <a:pt x="3160" y="2302"/>
                  </a:lnTo>
                  <a:lnTo>
                    <a:pt x="3143" y="2326"/>
                  </a:lnTo>
                  <a:lnTo>
                    <a:pt x="3123" y="2347"/>
                  </a:lnTo>
                  <a:lnTo>
                    <a:pt x="3100" y="2368"/>
                  </a:lnTo>
                  <a:lnTo>
                    <a:pt x="3076" y="2387"/>
                  </a:lnTo>
                  <a:lnTo>
                    <a:pt x="3051" y="2406"/>
                  </a:lnTo>
                  <a:lnTo>
                    <a:pt x="3025" y="2425"/>
                  </a:lnTo>
                  <a:lnTo>
                    <a:pt x="3001" y="2444"/>
                  </a:lnTo>
                  <a:lnTo>
                    <a:pt x="2978" y="2464"/>
                  </a:lnTo>
                  <a:lnTo>
                    <a:pt x="2958" y="2487"/>
                  </a:lnTo>
                  <a:lnTo>
                    <a:pt x="2940" y="2509"/>
                  </a:lnTo>
                  <a:lnTo>
                    <a:pt x="2926" y="2534"/>
                  </a:lnTo>
                  <a:lnTo>
                    <a:pt x="2914" y="2561"/>
                  </a:lnTo>
                  <a:lnTo>
                    <a:pt x="2904" y="2590"/>
                  </a:lnTo>
                  <a:lnTo>
                    <a:pt x="2895" y="2620"/>
                  </a:lnTo>
                  <a:lnTo>
                    <a:pt x="2887" y="2650"/>
                  </a:lnTo>
                  <a:lnTo>
                    <a:pt x="2879" y="2681"/>
                  </a:lnTo>
                  <a:lnTo>
                    <a:pt x="2870" y="2710"/>
                  </a:lnTo>
                  <a:lnTo>
                    <a:pt x="2860" y="2739"/>
                  </a:lnTo>
                  <a:lnTo>
                    <a:pt x="2848" y="2766"/>
                  </a:lnTo>
                  <a:lnTo>
                    <a:pt x="2833" y="2790"/>
                  </a:lnTo>
                  <a:lnTo>
                    <a:pt x="2815" y="2812"/>
                  </a:lnTo>
                  <a:lnTo>
                    <a:pt x="2793" y="2830"/>
                  </a:lnTo>
                  <a:lnTo>
                    <a:pt x="2769" y="2845"/>
                  </a:lnTo>
                  <a:lnTo>
                    <a:pt x="2742" y="2857"/>
                  </a:lnTo>
                  <a:lnTo>
                    <a:pt x="2713" y="2867"/>
                  </a:lnTo>
                  <a:lnTo>
                    <a:pt x="2684" y="2876"/>
                  </a:lnTo>
                  <a:lnTo>
                    <a:pt x="2653" y="2884"/>
                  </a:lnTo>
                  <a:lnTo>
                    <a:pt x="2623" y="2892"/>
                  </a:lnTo>
                  <a:lnTo>
                    <a:pt x="2593" y="2901"/>
                  </a:lnTo>
                  <a:lnTo>
                    <a:pt x="2564" y="2911"/>
                  </a:lnTo>
                  <a:lnTo>
                    <a:pt x="2537" y="2923"/>
                  </a:lnTo>
                  <a:lnTo>
                    <a:pt x="2512" y="2937"/>
                  </a:lnTo>
                  <a:lnTo>
                    <a:pt x="2490" y="2955"/>
                  </a:lnTo>
                  <a:lnTo>
                    <a:pt x="2467" y="2975"/>
                  </a:lnTo>
                  <a:lnTo>
                    <a:pt x="2447" y="2998"/>
                  </a:lnTo>
                  <a:lnTo>
                    <a:pt x="2428" y="3022"/>
                  </a:lnTo>
                  <a:lnTo>
                    <a:pt x="2409" y="3047"/>
                  </a:lnTo>
                  <a:lnTo>
                    <a:pt x="2390" y="3072"/>
                  </a:lnTo>
                  <a:lnTo>
                    <a:pt x="2371" y="3096"/>
                  </a:lnTo>
                  <a:lnTo>
                    <a:pt x="2350" y="3119"/>
                  </a:lnTo>
                  <a:lnTo>
                    <a:pt x="2329" y="3139"/>
                  </a:lnTo>
                  <a:lnTo>
                    <a:pt x="2305" y="3156"/>
                  </a:lnTo>
                  <a:lnTo>
                    <a:pt x="2280" y="3169"/>
                  </a:lnTo>
                  <a:lnTo>
                    <a:pt x="2250" y="3178"/>
                  </a:lnTo>
                  <a:lnTo>
                    <a:pt x="2219" y="3182"/>
                  </a:lnTo>
                  <a:lnTo>
                    <a:pt x="2187" y="3183"/>
                  </a:lnTo>
                  <a:lnTo>
                    <a:pt x="2153" y="3180"/>
                  </a:lnTo>
                  <a:lnTo>
                    <a:pt x="2119" y="3176"/>
                  </a:lnTo>
                  <a:lnTo>
                    <a:pt x="2085" y="3171"/>
                  </a:lnTo>
                  <a:lnTo>
                    <a:pt x="2051" y="3167"/>
                  </a:lnTo>
                  <a:lnTo>
                    <a:pt x="2017" y="3165"/>
                  </a:lnTo>
                  <a:lnTo>
                    <a:pt x="1984" y="3165"/>
                  </a:lnTo>
                  <a:lnTo>
                    <a:pt x="1953" y="3169"/>
                  </a:lnTo>
                  <a:lnTo>
                    <a:pt x="1921" y="3177"/>
                  </a:lnTo>
                  <a:lnTo>
                    <a:pt x="1892" y="3189"/>
                  </a:lnTo>
                  <a:lnTo>
                    <a:pt x="1862" y="3205"/>
                  </a:lnTo>
                  <a:lnTo>
                    <a:pt x="1832" y="3221"/>
                  </a:lnTo>
                  <a:lnTo>
                    <a:pt x="1802" y="3239"/>
                  </a:lnTo>
                  <a:lnTo>
                    <a:pt x="1773" y="3256"/>
                  </a:lnTo>
                  <a:lnTo>
                    <a:pt x="1742" y="3271"/>
                  </a:lnTo>
                  <a:lnTo>
                    <a:pt x="1712" y="3283"/>
                  </a:lnTo>
                  <a:lnTo>
                    <a:pt x="1681" y="3291"/>
                  </a:lnTo>
                  <a:lnTo>
                    <a:pt x="1649" y="3294"/>
                  </a:lnTo>
                  <a:lnTo>
                    <a:pt x="1617" y="3291"/>
                  </a:lnTo>
                  <a:lnTo>
                    <a:pt x="1586" y="3283"/>
                  </a:lnTo>
                  <a:lnTo>
                    <a:pt x="1556" y="3271"/>
                  </a:lnTo>
                  <a:lnTo>
                    <a:pt x="1525" y="3256"/>
                  </a:lnTo>
                  <a:lnTo>
                    <a:pt x="1496" y="3239"/>
                  </a:lnTo>
                  <a:lnTo>
                    <a:pt x="1466" y="3221"/>
                  </a:lnTo>
                  <a:lnTo>
                    <a:pt x="1436" y="3205"/>
                  </a:lnTo>
                  <a:lnTo>
                    <a:pt x="1406" y="3189"/>
                  </a:lnTo>
                  <a:lnTo>
                    <a:pt x="1376" y="3177"/>
                  </a:lnTo>
                  <a:lnTo>
                    <a:pt x="1345" y="3169"/>
                  </a:lnTo>
                  <a:lnTo>
                    <a:pt x="1314" y="3165"/>
                  </a:lnTo>
                  <a:lnTo>
                    <a:pt x="1281" y="3165"/>
                  </a:lnTo>
                  <a:lnTo>
                    <a:pt x="1247" y="3167"/>
                  </a:lnTo>
                  <a:lnTo>
                    <a:pt x="1213" y="3171"/>
                  </a:lnTo>
                  <a:lnTo>
                    <a:pt x="1179" y="3176"/>
                  </a:lnTo>
                  <a:lnTo>
                    <a:pt x="1145" y="3180"/>
                  </a:lnTo>
                  <a:lnTo>
                    <a:pt x="1111" y="3183"/>
                  </a:lnTo>
                  <a:lnTo>
                    <a:pt x="1079" y="3182"/>
                  </a:lnTo>
                  <a:lnTo>
                    <a:pt x="1048" y="3178"/>
                  </a:lnTo>
                  <a:lnTo>
                    <a:pt x="1018" y="3169"/>
                  </a:lnTo>
                  <a:lnTo>
                    <a:pt x="993" y="3156"/>
                  </a:lnTo>
                  <a:lnTo>
                    <a:pt x="969" y="3139"/>
                  </a:lnTo>
                  <a:lnTo>
                    <a:pt x="948" y="3119"/>
                  </a:lnTo>
                  <a:lnTo>
                    <a:pt x="927" y="3096"/>
                  </a:lnTo>
                  <a:lnTo>
                    <a:pt x="908" y="3072"/>
                  </a:lnTo>
                  <a:lnTo>
                    <a:pt x="889" y="3047"/>
                  </a:lnTo>
                  <a:lnTo>
                    <a:pt x="870" y="3022"/>
                  </a:lnTo>
                  <a:lnTo>
                    <a:pt x="851" y="2998"/>
                  </a:lnTo>
                  <a:lnTo>
                    <a:pt x="831" y="2975"/>
                  </a:lnTo>
                  <a:lnTo>
                    <a:pt x="808" y="2955"/>
                  </a:lnTo>
                  <a:lnTo>
                    <a:pt x="786" y="2937"/>
                  </a:lnTo>
                  <a:lnTo>
                    <a:pt x="761" y="2923"/>
                  </a:lnTo>
                  <a:lnTo>
                    <a:pt x="734" y="2911"/>
                  </a:lnTo>
                  <a:lnTo>
                    <a:pt x="705" y="2901"/>
                  </a:lnTo>
                  <a:lnTo>
                    <a:pt x="675" y="2892"/>
                  </a:lnTo>
                  <a:lnTo>
                    <a:pt x="645" y="2884"/>
                  </a:lnTo>
                  <a:lnTo>
                    <a:pt x="614" y="2876"/>
                  </a:lnTo>
                  <a:lnTo>
                    <a:pt x="585" y="2867"/>
                  </a:lnTo>
                  <a:lnTo>
                    <a:pt x="556" y="2857"/>
                  </a:lnTo>
                  <a:lnTo>
                    <a:pt x="529" y="2845"/>
                  </a:lnTo>
                  <a:lnTo>
                    <a:pt x="505" y="2830"/>
                  </a:lnTo>
                  <a:lnTo>
                    <a:pt x="483" y="2812"/>
                  </a:lnTo>
                  <a:lnTo>
                    <a:pt x="465" y="2790"/>
                  </a:lnTo>
                  <a:lnTo>
                    <a:pt x="450" y="2766"/>
                  </a:lnTo>
                  <a:lnTo>
                    <a:pt x="438" y="2739"/>
                  </a:lnTo>
                  <a:lnTo>
                    <a:pt x="428" y="2710"/>
                  </a:lnTo>
                  <a:lnTo>
                    <a:pt x="419" y="2681"/>
                  </a:lnTo>
                  <a:lnTo>
                    <a:pt x="411" y="2650"/>
                  </a:lnTo>
                  <a:lnTo>
                    <a:pt x="403" y="2620"/>
                  </a:lnTo>
                  <a:lnTo>
                    <a:pt x="394" y="2590"/>
                  </a:lnTo>
                  <a:lnTo>
                    <a:pt x="384" y="2561"/>
                  </a:lnTo>
                  <a:lnTo>
                    <a:pt x="372" y="2534"/>
                  </a:lnTo>
                  <a:lnTo>
                    <a:pt x="358" y="2509"/>
                  </a:lnTo>
                  <a:lnTo>
                    <a:pt x="340" y="2487"/>
                  </a:lnTo>
                  <a:lnTo>
                    <a:pt x="320" y="2464"/>
                  </a:lnTo>
                  <a:lnTo>
                    <a:pt x="297" y="2444"/>
                  </a:lnTo>
                  <a:lnTo>
                    <a:pt x="272" y="2425"/>
                  </a:lnTo>
                  <a:lnTo>
                    <a:pt x="247" y="2406"/>
                  </a:lnTo>
                  <a:lnTo>
                    <a:pt x="222" y="2387"/>
                  </a:lnTo>
                  <a:lnTo>
                    <a:pt x="198" y="2368"/>
                  </a:lnTo>
                  <a:lnTo>
                    <a:pt x="175" y="2347"/>
                  </a:lnTo>
                  <a:lnTo>
                    <a:pt x="155" y="2326"/>
                  </a:lnTo>
                  <a:lnTo>
                    <a:pt x="138" y="2302"/>
                  </a:lnTo>
                  <a:lnTo>
                    <a:pt x="125" y="2277"/>
                  </a:lnTo>
                  <a:lnTo>
                    <a:pt x="116" y="2247"/>
                  </a:lnTo>
                  <a:lnTo>
                    <a:pt x="112" y="2216"/>
                  </a:lnTo>
                  <a:lnTo>
                    <a:pt x="111" y="2184"/>
                  </a:lnTo>
                  <a:lnTo>
                    <a:pt x="114" y="2150"/>
                  </a:lnTo>
                  <a:lnTo>
                    <a:pt x="118" y="2116"/>
                  </a:lnTo>
                  <a:lnTo>
                    <a:pt x="123" y="2082"/>
                  </a:lnTo>
                  <a:lnTo>
                    <a:pt x="127" y="2048"/>
                  </a:lnTo>
                  <a:lnTo>
                    <a:pt x="129" y="2014"/>
                  </a:lnTo>
                  <a:lnTo>
                    <a:pt x="129" y="1981"/>
                  </a:lnTo>
                  <a:lnTo>
                    <a:pt x="125" y="1950"/>
                  </a:lnTo>
                  <a:lnTo>
                    <a:pt x="117" y="1919"/>
                  </a:lnTo>
                  <a:lnTo>
                    <a:pt x="105" y="1890"/>
                  </a:lnTo>
                  <a:lnTo>
                    <a:pt x="90" y="1860"/>
                  </a:lnTo>
                  <a:lnTo>
                    <a:pt x="73" y="1830"/>
                  </a:lnTo>
                  <a:lnTo>
                    <a:pt x="55" y="1800"/>
                  </a:lnTo>
                  <a:lnTo>
                    <a:pt x="38" y="1771"/>
                  </a:lnTo>
                  <a:lnTo>
                    <a:pt x="23" y="1740"/>
                  </a:lnTo>
                  <a:lnTo>
                    <a:pt x="11" y="1710"/>
                  </a:lnTo>
                  <a:lnTo>
                    <a:pt x="3" y="1679"/>
                  </a:lnTo>
                  <a:lnTo>
                    <a:pt x="0" y="1647"/>
                  </a:lnTo>
                  <a:lnTo>
                    <a:pt x="3" y="1615"/>
                  </a:lnTo>
                  <a:lnTo>
                    <a:pt x="11" y="1584"/>
                  </a:lnTo>
                  <a:lnTo>
                    <a:pt x="23" y="1554"/>
                  </a:lnTo>
                  <a:lnTo>
                    <a:pt x="38" y="1523"/>
                  </a:lnTo>
                  <a:lnTo>
                    <a:pt x="55" y="1494"/>
                  </a:lnTo>
                  <a:lnTo>
                    <a:pt x="73" y="1464"/>
                  </a:lnTo>
                  <a:lnTo>
                    <a:pt x="90" y="1434"/>
                  </a:lnTo>
                  <a:lnTo>
                    <a:pt x="105" y="1404"/>
                  </a:lnTo>
                  <a:lnTo>
                    <a:pt x="117" y="1375"/>
                  </a:lnTo>
                  <a:lnTo>
                    <a:pt x="125" y="1344"/>
                  </a:lnTo>
                  <a:lnTo>
                    <a:pt x="129" y="1313"/>
                  </a:lnTo>
                  <a:lnTo>
                    <a:pt x="129" y="1280"/>
                  </a:lnTo>
                  <a:lnTo>
                    <a:pt x="127" y="1246"/>
                  </a:lnTo>
                  <a:lnTo>
                    <a:pt x="123" y="1212"/>
                  </a:lnTo>
                  <a:lnTo>
                    <a:pt x="118" y="1178"/>
                  </a:lnTo>
                  <a:lnTo>
                    <a:pt x="114" y="1144"/>
                  </a:lnTo>
                  <a:lnTo>
                    <a:pt x="111" y="1110"/>
                  </a:lnTo>
                  <a:lnTo>
                    <a:pt x="112" y="1078"/>
                  </a:lnTo>
                  <a:lnTo>
                    <a:pt x="116" y="1047"/>
                  </a:lnTo>
                  <a:lnTo>
                    <a:pt x="125" y="1017"/>
                  </a:lnTo>
                  <a:lnTo>
                    <a:pt x="138" y="992"/>
                  </a:lnTo>
                  <a:lnTo>
                    <a:pt x="155" y="968"/>
                  </a:lnTo>
                  <a:lnTo>
                    <a:pt x="175" y="947"/>
                  </a:lnTo>
                  <a:lnTo>
                    <a:pt x="198" y="926"/>
                  </a:lnTo>
                  <a:lnTo>
                    <a:pt x="222" y="907"/>
                  </a:lnTo>
                  <a:lnTo>
                    <a:pt x="247" y="888"/>
                  </a:lnTo>
                  <a:lnTo>
                    <a:pt x="272" y="869"/>
                  </a:lnTo>
                  <a:lnTo>
                    <a:pt x="297" y="850"/>
                  </a:lnTo>
                  <a:lnTo>
                    <a:pt x="320" y="830"/>
                  </a:lnTo>
                  <a:lnTo>
                    <a:pt x="340" y="807"/>
                  </a:lnTo>
                  <a:lnTo>
                    <a:pt x="358" y="785"/>
                  </a:lnTo>
                  <a:lnTo>
                    <a:pt x="372" y="760"/>
                  </a:lnTo>
                  <a:lnTo>
                    <a:pt x="384" y="733"/>
                  </a:lnTo>
                  <a:lnTo>
                    <a:pt x="394" y="704"/>
                  </a:lnTo>
                  <a:lnTo>
                    <a:pt x="403" y="674"/>
                  </a:lnTo>
                  <a:lnTo>
                    <a:pt x="411" y="644"/>
                  </a:lnTo>
                  <a:lnTo>
                    <a:pt x="419" y="613"/>
                  </a:lnTo>
                  <a:lnTo>
                    <a:pt x="428" y="584"/>
                  </a:lnTo>
                  <a:lnTo>
                    <a:pt x="438" y="555"/>
                  </a:lnTo>
                  <a:lnTo>
                    <a:pt x="450" y="528"/>
                  </a:lnTo>
                  <a:lnTo>
                    <a:pt x="465" y="504"/>
                  </a:lnTo>
                  <a:lnTo>
                    <a:pt x="483" y="482"/>
                  </a:lnTo>
                  <a:lnTo>
                    <a:pt x="505" y="464"/>
                  </a:lnTo>
                  <a:lnTo>
                    <a:pt x="529" y="449"/>
                  </a:lnTo>
                  <a:lnTo>
                    <a:pt x="556" y="437"/>
                  </a:lnTo>
                  <a:lnTo>
                    <a:pt x="585" y="427"/>
                  </a:lnTo>
                  <a:lnTo>
                    <a:pt x="614" y="418"/>
                  </a:lnTo>
                  <a:lnTo>
                    <a:pt x="645" y="410"/>
                  </a:lnTo>
                  <a:lnTo>
                    <a:pt x="675" y="402"/>
                  </a:lnTo>
                  <a:lnTo>
                    <a:pt x="705" y="393"/>
                  </a:lnTo>
                  <a:lnTo>
                    <a:pt x="734" y="383"/>
                  </a:lnTo>
                  <a:lnTo>
                    <a:pt x="761" y="371"/>
                  </a:lnTo>
                  <a:lnTo>
                    <a:pt x="786" y="357"/>
                  </a:lnTo>
                  <a:lnTo>
                    <a:pt x="808" y="339"/>
                  </a:lnTo>
                  <a:lnTo>
                    <a:pt x="831" y="319"/>
                  </a:lnTo>
                  <a:lnTo>
                    <a:pt x="851" y="296"/>
                  </a:lnTo>
                  <a:lnTo>
                    <a:pt x="870" y="272"/>
                  </a:lnTo>
                  <a:lnTo>
                    <a:pt x="889" y="247"/>
                  </a:lnTo>
                  <a:lnTo>
                    <a:pt x="908" y="222"/>
                  </a:lnTo>
                  <a:lnTo>
                    <a:pt x="927" y="198"/>
                  </a:lnTo>
                  <a:lnTo>
                    <a:pt x="948" y="175"/>
                  </a:lnTo>
                  <a:lnTo>
                    <a:pt x="969" y="155"/>
                  </a:lnTo>
                  <a:lnTo>
                    <a:pt x="993" y="138"/>
                  </a:lnTo>
                  <a:lnTo>
                    <a:pt x="1018" y="125"/>
                  </a:lnTo>
                  <a:lnTo>
                    <a:pt x="1048" y="116"/>
                  </a:lnTo>
                  <a:lnTo>
                    <a:pt x="1079" y="112"/>
                  </a:lnTo>
                  <a:lnTo>
                    <a:pt x="1111" y="111"/>
                  </a:lnTo>
                  <a:lnTo>
                    <a:pt x="1145" y="114"/>
                  </a:lnTo>
                  <a:lnTo>
                    <a:pt x="1179" y="118"/>
                  </a:lnTo>
                  <a:lnTo>
                    <a:pt x="1213" y="123"/>
                  </a:lnTo>
                  <a:lnTo>
                    <a:pt x="1247" y="127"/>
                  </a:lnTo>
                  <a:lnTo>
                    <a:pt x="1281" y="129"/>
                  </a:lnTo>
                  <a:lnTo>
                    <a:pt x="1314" y="129"/>
                  </a:lnTo>
                  <a:lnTo>
                    <a:pt x="1345" y="125"/>
                  </a:lnTo>
                  <a:lnTo>
                    <a:pt x="1376" y="117"/>
                  </a:lnTo>
                  <a:lnTo>
                    <a:pt x="1406" y="105"/>
                  </a:lnTo>
                  <a:lnTo>
                    <a:pt x="1436" y="89"/>
                  </a:lnTo>
                  <a:lnTo>
                    <a:pt x="1466" y="73"/>
                  </a:lnTo>
                  <a:lnTo>
                    <a:pt x="1496" y="55"/>
                  </a:lnTo>
                  <a:lnTo>
                    <a:pt x="1525" y="38"/>
                  </a:lnTo>
                  <a:lnTo>
                    <a:pt x="1556" y="23"/>
                  </a:lnTo>
                  <a:lnTo>
                    <a:pt x="1586" y="11"/>
                  </a:lnTo>
                  <a:lnTo>
                    <a:pt x="1617" y="3"/>
                  </a:lnTo>
                  <a:lnTo>
                    <a:pt x="164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AA4F2515-86F3-45F3-91B7-21D7115E5E28}"/>
              </a:ext>
            </a:extLst>
          </p:cNvPr>
          <p:cNvSpPr txBox="1">
            <a:spLocks/>
          </p:cNvSpPr>
          <p:nvPr/>
        </p:nvSpPr>
        <p:spPr>
          <a:xfrm>
            <a:off x="3123845" y="1439634"/>
            <a:ext cx="7296708" cy="8697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/>
              <a:t>about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A67617-009A-4D5C-8BAC-16F17A09D964}"/>
              </a:ext>
            </a:extLst>
          </p:cNvPr>
          <p:cNvSpPr txBox="1"/>
          <p:nvPr/>
        </p:nvSpPr>
        <p:spPr>
          <a:xfrm>
            <a:off x="3123843" y="3131909"/>
            <a:ext cx="72967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JADEN (JI HONG) AHN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As a Final Project for PROG2370:</a:t>
            </a:r>
          </a:p>
          <a:p>
            <a:pPr algn="ctr"/>
            <a:r>
              <a:rPr lang="en-US" dirty="0"/>
              <a:t>Object Oriented Game Programming</a:t>
            </a:r>
          </a:p>
          <a:p>
            <a:pPr algn="ctr"/>
            <a:endParaRPr lang="en-CA" dirty="0"/>
          </a:p>
          <a:p>
            <a:pPr algn="ctr"/>
            <a:r>
              <a:rPr lang="en-US" dirty="0"/>
              <a:t>All copyrights are the property</a:t>
            </a:r>
          </a:p>
          <a:p>
            <a:pPr algn="ctr"/>
            <a:r>
              <a:rPr lang="en-US" dirty="0"/>
              <a:t>of their respective owners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B3D91A5-5B03-41CF-B87C-D2BECD7A795D}"/>
              </a:ext>
            </a:extLst>
          </p:cNvPr>
          <p:cNvSpPr txBox="1">
            <a:spLocks/>
          </p:cNvSpPr>
          <p:nvPr/>
        </p:nvSpPr>
        <p:spPr>
          <a:xfrm>
            <a:off x="3123843" y="2401250"/>
            <a:ext cx="7296708" cy="700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3200" dirty="0">
                <a:solidFill>
                  <a:schemeClr val="accent5"/>
                </a:solidFill>
              </a:rPr>
              <a:t>CREATED BY</a:t>
            </a:r>
            <a:endParaRPr lang="en-US" sz="3200" dirty="0">
              <a:solidFill>
                <a:schemeClr val="accent5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8D719A7-AD60-4E6B-B19E-878E9C282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CA" dirty="0"/>
              <a:t>about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C2B4EF-435B-4D14-AE7D-A0A1B95F1747}"/>
              </a:ext>
            </a:extLst>
          </p:cNvPr>
          <p:cNvSpPr txBox="1"/>
          <p:nvPr/>
        </p:nvSpPr>
        <p:spPr>
          <a:xfrm>
            <a:off x="3123843" y="6224317"/>
            <a:ext cx="729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PRESS ESC TO GO TO MAIN MENU</a:t>
            </a:r>
          </a:p>
        </p:txBody>
      </p:sp>
    </p:spTree>
    <p:extLst>
      <p:ext uri="{BB962C8B-B14F-4D97-AF65-F5344CB8AC3E}">
        <p14:creationId xmlns:p14="http://schemas.microsoft.com/office/powerpoint/2010/main" val="1408403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922763F7-2415-4CFD-A968-B6B0604BB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CA" dirty="0"/>
              <a:t>Warning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92091C-1EAC-4519-8D5B-372D4BD1198A}"/>
              </a:ext>
            </a:extLst>
          </p:cNvPr>
          <p:cNvSpPr/>
          <p:nvPr/>
        </p:nvSpPr>
        <p:spPr>
          <a:xfrm>
            <a:off x="3123844" y="1159459"/>
            <a:ext cx="7296708" cy="5472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0BAE8ED-0DC8-4E76-AA49-4395B77849A5}"/>
              </a:ext>
            </a:extLst>
          </p:cNvPr>
          <p:cNvGrpSpPr/>
          <p:nvPr/>
        </p:nvGrpSpPr>
        <p:grpSpPr>
          <a:xfrm>
            <a:off x="4971709" y="2793558"/>
            <a:ext cx="4121513" cy="1203234"/>
            <a:chOff x="4971709" y="2793558"/>
            <a:chExt cx="4121513" cy="12032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4DF4AB-41DC-4698-BF15-83173B53D65C}"/>
                </a:ext>
              </a:extLst>
            </p:cNvPr>
            <p:cNvSpPr txBox="1"/>
            <p:nvPr/>
          </p:nvSpPr>
          <p:spPr>
            <a:xfrm>
              <a:off x="4971709" y="3535127"/>
              <a:ext cx="41215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solidFill>
                    <a:schemeClr val="accent1"/>
                  </a:solidFill>
                </a:rPr>
                <a:t>NEW ENEMY APPROACHING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76E4C02-127F-470B-BA82-08D5F8B33AEB}"/>
                </a:ext>
              </a:extLst>
            </p:cNvPr>
            <p:cNvGrpSpPr/>
            <p:nvPr/>
          </p:nvGrpSpPr>
          <p:grpSpPr>
            <a:xfrm>
              <a:off x="5166781" y="2793558"/>
              <a:ext cx="3731367" cy="830997"/>
              <a:chOff x="5149321" y="2807121"/>
              <a:chExt cx="3731367" cy="830997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9D50079-C221-4EB7-AFFA-3683C09ADEC2}"/>
                  </a:ext>
                </a:extLst>
              </p:cNvPr>
              <p:cNvSpPr txBox="1"/>
              <p:nvPr/>
            </p:nvSpPr>
            <p:spPr>
              <a:xfrm>
                <a:off x="5750920" y="2807121"/>
                <a:ext cx="312976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800" dirty="0">
                    <a:solidFill>
                      <a:schemeClr val="accent1"/>
                    </a:solidFill>
                  </a:rPr>
                  <a:t>WARNING</a:t>
                </a:r>
                <a:endParaRPr lang="en-US" sz="48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A7FF938-E7AE-40FC-91D8-262B61529F13}"/>
                  </a:ext>
                </a:extLst>
              </p:cNvPr>
              <p:cNvGrpSpPr/>
              <p:nvPr/>
            </p:nvGrpSpPr>
            <p:grpSpPr>
              <a:xfrm>
                <a:off x="5149321" y="2872966"/>
                <a:ext cx="704480" cy="707886"/>
                <a:chOff x="2188428" y="3230493"/>
                <a:chExt cx="704480" cy="707886"/>
              </a:xfrm>
            </p:grpSpPr>
            <p:sp>
              <p:nvSpPr>
                <p:cNvPr id="9" name="Isosceles Triangle 8">
                  <a:extLst>
                    <a:ext uri="{FF2B5EF4-FFF2-40B4-BE49-F238E27FC236}">
                      <a16:creationId xmlns:a16="http://schemas.microsoft.com/office/drawing/2014/main" id="{0F690B66-3A43-48B6-BA65-122FBAC7D616}"/>
                    </a:ext>
                  </a:extLst>
                </p:cNvPr>
                <p:cNvSpPr/>
                <p:nvPr/>
              </p:nvSpPr>
              <p:spPr>
                <a:xfrm>
                  <a:off x="2188428" y="3230493"/>
                  <a:ext cx="704480" cy="637737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7CAFA9E-9D6B-43D3-A1F4-308A8F716520}"/>
                    </a:ext>
                  </a:extLst>
                </p:cNvPr>
                <p:cNvSpPr txBox="1"/>
                <p:nvPr/>
              </p:nvSpPr>
              <p:spPr>
                <a:xfrm>
                  <a:off x="2393031" y="3353604"/>
                  <a:ext cx="29527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3200" dirty="0">
                      <a:solidFill>
                        <a:schemeClr val="bg1"/>
                      </a:solidFill>
                      <a:latin typeface="+mj-lt"/>
                    </a:rPr>
                    <a:t>!</a:t>
                  </a:r>
                  <a:endParaRPr lang="en-US" sz="32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9304831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867</TotalTime>
  <Words>262</Words>
  <Application>Microsoft Office PowerPoint</Application>
  <PresentationFormat>Widescreen</PresentationFormat>
  <Paragraphs>129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Impact (Headings)</vt:lpstr>
      <vt:lpstr>휴먼매직체</vt:lpstr>
      <vt:lpstr>Arial</vt:lpstr>
      <vt:lpstr>Gill Sans MT</vt:lpstr>
      <vt:lpstr>Impact</vt:lpstr>
      <vt:lpstr>Badge</vt:lpstr>
      <vt:lpstr>PowerPoint Presentation</vt:lpstr>
      <vt:lpstr>Start Scene</vt:lpstr>
      <vt:lpstr>Start Scene</vt:lpstr>
      <vt:lpstr>Start Scene</vt:lpstr>
      <vt:lpstr>CD Cover</vt:lpstr>
      <vt:lpstr>High score</vt:lpstr>
      <vt:lpstr>help</vt:lpstr>
      <vt:lpstr>about</vt:lpstr>
      <vt:lpstr>Warning</vt:lpstr>
      <vt:lpstr>background</vt:lpstr>
      <vt:lpstr>background</vt:lpstr>
      <vt:lpstr>background</vt:lpstr>
      <vt:lpstr>background</vt:lpstr>
      <vt:lpstr>background</vt:lpstr>
      <vt:lpstr>player</vt:lpstr>
      <vt:lpstr>ENEMIES</vt:lpstr>
      <vt:lpstr>ENEMIES VAriation</vt:lpstr>
      <vt:lpstr>ENEMIES VAriation</vt:lpstr>
      <vt:lpstr>ENEMIES VAriation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the Nest</dc:title>
  <dc:creator>Jaden Ahn</dc:creator>
  <cp:lastModifiedBy>Jaden Ahn</cp:lastModifiedBy>
  <cp:revision>96</cp:revision>
  <dcterms:created xsi:type="dcterms:W3CDTF">2017-12-12T23:25:14Z</dcterms:created>
  <dcterms:modified xsi:type="dcterms:W3CDTF">2018-01-07T19:40:56Z</dcterms:modified>
</cp:coreProperties>
</file>