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7" r:id="rId17"/>
    <p:sldId id="288" r:id="rId18"/>
    <p:sldId id="289" r:id="rId19"/>
    <p:sldId id="290" r:id="rId20"/>
    <p:sldId id="29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227"/>
    <a:srgbClr val="4472C4"/>
    <a:srgbClr val="EC1B24"/>
    <a:srgbClr val="175AAA"/>
    <a:srgbClr val="D55642"/>
    <a:srgbClr val="008ED2"/>
    <a:srgbClr val="226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5BED-FBE8-4449-B76C-7A204326C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AFFF4-42B1-4165-9788-FBAFDC483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978E-8BBC-4021-9945-614F0419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25E9E-EAB5-48E4-9602-C93F577B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62B7A-C60E-4519-9504-D4E9FDE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6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F84D-B413-47FF-A7E6-153DBAC2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1F258-5423-4C62-A02B-F25C9160E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2750-92F4-47F6-A069-3713039C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BCC4E-F326-4B94-9AA6-56522D55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D478-6820-4AA8-9807-885D40C5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7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13F2C-D497-47D5-9B91-FC8C8DA48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5AFFE-2E5E-4518-9AC6-A99C12A4E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66A2-B67B-4CEA-9D96-665EC72E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81A46-E8E2-4FE2-B72C-56C5692A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29C23-A9FF-497B-9290-CD0C7091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7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0A9C-BADC-4FC8-9F33-59FA7B8A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EB77-4A6A-4BA2-9010-08349F2A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E586-8EEF-49E9-B4EC-975DFC1D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B6C23-ABF8-49E6-BDC3-1981716C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1206-6980-4844-97CD-597F0A2E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2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DECE-C90E-44DC-92AB-D1A1B7D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AD449-5B26-4003-973A-95C7E44DC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D5ED-0AEA-454A-A0FB-656ECC7A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D0D4-0ACB-4CC7-952F-A43C38A6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0598-CDEC-4473-B6D4-2D71FA9F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4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616C-FFAA-4421-B656-2A5FFB7B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81BE-4C25-4D9C-89CD-6A68C2087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8E55B-E00D-4C2F-851B-DAB3FA64A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D1379-5D76-4EDC-AEC4-4CC7F859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B94EB-7366-4A29-BC9C-45E9E367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840A8-1644-420C-8E2C-97F3B8E9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03F1-02E8-47E6-899E-41BD69D5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5A6BC-F74B-4A7D-B3E6-93ED4F6E3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F3D43-6995-4392-A1F6-808419311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AC4E9-1193-41A4-BA77-6F8EEB1DA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13254-8919-49D3-A5C2-490D660A0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F3E46-9D34-4744-B325-AC1E3696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93A3C-735E-4400-A656-DE13CA6D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B94E8-820D-47E0-BB91-05ECE81B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4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9F49-56DB-4315-9277-5DDDB2B9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A9F97-B91E-4BD7-85F2-B3EE5D54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B791C-4B22-4D4A-B1D9-23BDA6D1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D90AA-3878-4E07-8066-B94126A2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F3425-E0A4-43A0-BE9E-EFD5D125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1EA0A-9323-4170-B02A-0DA006C4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B0609-D146-430D-9F73-5842F4F7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79D2-A40A-4C45-8247-F0BF7BE4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C78A-1EA5-4C77-8C8B-4A38F848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60037-455B-41C1-9326-74A6879C8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7193F-41BB-43FB-BF90-A02B5458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5D5C-8E52-4610-9BFF-3177B1A6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ADC7C-6B93-4A57-A592-23DA782D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4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273-4D6C-445E-A8CD-BFF1EBED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03B0B-1D0F-4342-847A-8C4ECA1A5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F9B73-7591-42D6-86B9-5CE363DBA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94298-A22D-4F0D-97DF-7281C879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56194-BB6D-4D5F-9ECB-06A471AD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010E3-3BCB-489B-8D5B-62AAB476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2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B86EA-B5AC-4E2F-B0D5-DFDABC8E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1848A-AE17-48AA-80EA-05B5FDAD5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8386-7B8F-451F-9361-D5D24FC48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114F-F7F9-43AD-B287-942152AB4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B58C9-4B79-4D1B-BC2E-24F0BE421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6556C5-7242-4A85-AE6E-2C8E0203E2B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50BA89-4A3A-4B0C-949B-27519C5539B2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5770A5-861C-43E5-8F5E-9FBE1DFFCAA1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A05223D-54A6-4690-B16E-267F42DE282C}"/>
                </a:ext>
              </a:extLst>
            </p:cNvPr>
            <p:cNvSpPr>
              <a:spLocks/>
            </p:cNvSpPr>
            <p:nvPr/>
          </p:nvSpPr>
          <p:spPr>
            <a:xfrm rot="5400000">
              <a:off x="1619250" y="361868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576FE3-7E0F-476A-B6F3-A4E8D16836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E9038D-E0B8-463E-BF76-0945643280C9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D581433-AAD2-4F22-9A37-712B07CE79AB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DE60525-239B-476C-83F6-CCF5CFF8D6C1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34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8AFC22-37DC-436E-B821-5C23DE14B38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01E6D4F-B538-4521-944B-8644E8F32990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0063585-5342-4743-954E-E52EF198332F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F72C9AA-3079-44A4-B743-FE8750839F77}"/>
                </a:ext>
              </a:extLst>
            </p:cNvPr>
            <p:cNvSpPr>
              <a:spLocks/>
            </p:cNvSpPr>
            <p:nvPr/>
          </p:nvSpPr>
          <p:spPr>
            <a:xfrm rot="5400000">
              <a:off x="1850168" y="338776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0E076BC6-A25F-4209-ADFB-E77906EC3A5B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A0358-71ED-4CDB-B718-8428AD54A53D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DB3CFC3-7BD8-402F-9EFB-95B39564BB24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4027249" y="3618689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A812AF2-718A-4913-96E6-AD067583E784}"/>
                </a:ext>
              </a:extLst>
            </p:cNvPr>
            <p:cNvSpPr>
              <a:spLocks/>
            </p:cNvSpPr>
            <p:nvPr/>
          </p:nvSpPr>
          <p:spPr>
            <a:xfrm flipV="1">
              <a:off x="4027252" y="2760111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40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9ABB06-677C-4800-809A-C39EB6B0628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44C7FC4-7AC0-4454-98EA-181B16BA33B0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41C2DD1-8DCF-46AF-8C20-4E4B1195A85B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2E88EC4-66AB-45C6-84E9-A93DE27FE6F5}"/>
                </a:ext>
              </a:extLst>
            </p:cNvPr>
            <p:cNvSpPr>
              <a:spLocks/>
            </p:cNvSpPr>
            <p:nvPr/>
          </p:nvSpPr>
          <p:spPr>
            <a:xfrm rot="5400000">
              <a:off x="1619250" y="361868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07223E5B-6DA0-44F7-BA15-1B623FCCF4AE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8BD7FF-7E94-4297-8217-C5FBCCD894B0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D6D91476-5F10-441C-98E1-24AD0BCD0651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4027249" y="3618689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24A4D0DA-B154-4FD6-8657-BFE196D08484}"/>
                </a:ext>
              </a:extLst>
            </p:cNvPr>
            <p:cNvSpPr>
              <a:spLocks/>
            </p:cNvSpPr>
            <p:nvPr/>
          </p:nvSpPr>
          <p:spPr>
            <a:xfrm flipV="1">
              <a:off x="4027252" y="2760111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91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FF989B-DC47-49BB-B3C1-25C3D5A2E3DB}"/>
              </a:ext>
            </a:extLst>
          </p:cNvPr>
          <p:cNvGrpSpPr/>
          <p:nvPr/>
        </p:nvGrpSpPr>
        <p:grpSpPr>
          <a:xfrm>
            <a:off x="0" y="0"/>
            <a:ext cx="1801391" cy="1162800"/>
            <a:chOff x="1801390" y="2325600"/>
            <a:chExt cx="1801391" cy="11628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B592E6E-A469-4F5B-88F9-4D6CA09B56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01390" y="2325600"/>
              <a:ext cx="1801391" cy="1162800"/>
              <a:chOff x="298831" y="2110442"/>
              <a:chExt cx="4586999" cy="296091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A4A4E1A-143E-4D8C-997E-9CFFB40FD03C}"/>
                  </a:ext>
                </a:extLst>
              </p:cNvPr>
              <p:cNvSpPr/>
              <p:nvPr/>
            </p:nvSpPr>
            <p:spPr>
              <a:xfrm>
                <a:off x="1066339" y="2110442"/>
                <a:ext cx="2960912" cy="2960912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5B3DA3B-5DD3-4B65-82FE-06E781945E08}"/>
                  </a:ext>
                </a:extLst>
              </p:cNvPr>
              <p:cNvSpPr/>
              <p:nvPr/>
            </p:nvSpPr>
            <p:spPr>
              <a:xfrm>
                <a:off x="1066339" y="3618689"/>
                <a:ext cx="2960912" cy="1452665"/>
              </a:xfrm>
              <a:custGeom>
                <a:avLst/>
                <a:gdLst>
                  <a:gd name="connsiteX0" fmla="*/ 0 w 2960912"/>
                  <a:gd name="connsiteY0" fmla="*/ 0 h 1452665"/>
                  <a:gd name="connsiteX1" fmla="*/ 2960912 w 2960912"/>
                  <a:gd name="connsiteY1" fmla="*/ 0 h 1452665"/>
                  <a:gd name="connsiteX2" fmla="*/ 2960912 w 2960912"/>
                  <a:gd name="connsiteY2" fmla="*/ 959170 h 1452665"/>
                  <a:gd name="connsiteX3" fmla="*/ 2467417 w 2960912"/>
                  <a:gd name="connsiteY3" fmla="*/ 1452665 h 1452665"/>
                  <a:gd name="connsiteX4" fmla="*/ 493495 w 2960912"/>
                  <a:gd name="connsiteY4" fmla="*/ 1452665 h 1452665"/>
                  <a:gd name="connsiteX5" fmla="*/ 0 w 2960912"/>
                  <a:gd name="connsiteY5" fmla="*/ 959170 h 1452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60912" h="1452665">
                    <a:moveTo>
                      <a:pt x="0" y="0"/>
                    </a:moveTo>
                    <a:lnTo>
                      <a:pt x="2960912" y="0"/>
                    </a:lnTo>
                    <a:lnTo>
                      <a:pt x="2960912" y="959170"/>
                    </a:lnTo>
                    <a:cubicBezTo>
                      <a:pt x="2960912" y="1231720"/>
                      <a:pt x="2739967" y="1452665"/>
                      <a:pt x="2467417" y="1452665"/>
                    </a:cubicBezTo>
                    <a:lnTo>
                      <a:pt x="493495" y="1452665"/>
                    </a:lnTo>
                    <a:cubicBezTo>
                      <a:pt x="220945" y="1452665"/>
                      <a:pt x="0" y="1231720"/>
                      <a:pt x="0" y="959170"/>
                    </a:cubicBezTo>
                    <a:close/>
                  </a:path>
                </a:pathLst>
              </a:cu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96B05A0A-D5ED-4A7F-A37C-E069403155AB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1850168" y="3387769"/>
                <a:ext cx="858578" cy="1320420"/>
              </a:xfrm>
              <a:prstGeom prst="triangle">
                <a:avLst>
                  <a:gd name="adj" fmla="val 0"/>
                </a:avLst>
              </a:prstGeom>
              <a:solidFill>
                <a:srgbClr val="843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A1C86798-0731-4BD3-B646-A5B3FD57EDD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98831" y="3156849"/>
                <a:ext cx="1320419" cy="1320419"/>
              </a:xfrm>
              <a:prstGeom prst="triangle">
                <a:avLst>
                  <a:gd name="adj" fmla="val 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1CD3CA7F-803D-42EF-95A7-685FA6F44E7C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4027250" y="3618689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rgbClr val="C09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E57730F1-29F3-45E0-81B4-95E832B669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27251" y="2760110"/>
                <a:ext cx="858579" cy="858579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ECA897-B007-481D-8823-531FE9C7CBF6}"/>
                </a:ext>
              </a:extLst>
            </p:cNvPr>
            <p:cNvSpPr/>
            <p:nvPr/>
          </p:nvSpPr>
          <p:spPr>
            <a:xfrm>
              <a:off x="2859687" y="2573510"/>
              <a:ext cx="270610" cy="55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728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9E5315D-3960-4698-9393-2A1E79D257D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5875651-FF82-4F9D-B6FC-583E54737935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7F0F778-99D7-4C12-BF39-5E2EBD7D3A7A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3CBFAD7-8BF4-47CB-B855-BFE0B971C7DB}"/>
                </a:ext>
              </a:extLst>
            </p:cNvPr>
            <p:cNvSpPr>
              <a:spLocks/>
            </p:cNvSpPr>
            <p:nvPr/>
          </p:nvSpPr>
          <p:spPr>
            <a:xfrm rot="5400000">
              <a:off x="2064035" y="3173903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4B80BCC-F3D8-4196-8CF5-91CF2D14CEC5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E9BA2BCC-230D-4FB1-8455-B76C34423822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C4EFCD4-EB82-4855-9B85-F37727A6CC50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F02A5-9984-4B9E-ABD8-B7BED08AAD08}"/>
              </a:ext>
            </a:extLst>
          </p:cNvPr>
          <p:cNvSpPr/>
          <p:nvPr/>
        </p:nvSpPr>
        <p:spPr>
          <a:xfrm>
            <a:off x="1058297" y="247910"/>
            <a:ext cx="270610" cy="55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7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B1C006-1CFB-4626-BA35-706E352E3C1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5CC0BFA-D2AC-4F3E-AA54-71BA2D6B431A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0AF7795-6D9B-4145-94E1-01AA5EDE032D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B4A8C1D-C5E8-4A71-8EEC-F05669F8B2FC}"/>
                </a:ext>
              </a:extLst>
            </p:cNvPr>
            <p:cNvSpPr>
              <a:spLocks/>
            </p:cNvSpPr>
            <p:nvPr/>
          </p:nvSpPr>
          <p:spPr>
            <a:xfrm rot="5400000" flipH="1">
              <a:off x="2064038" y="2743055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0878613-E57A-4BE5-B672-8702397C2474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E71907A1-5E40-4D64-9A01-E5E73A924A5D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4027249" y="3618689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0FBC4603-15B0-42C4-A349-A2C95F4A7ADE}"/>
                </a:ext>
              </a:extLst>
            </p:cNvPr>
            <p:cNvSpPr>
              <a:spLocks/>
            </p:cNvSpPr>
            <p:nvPr/>
          </p:nvSpPr>
          <p:spPr>
            <a:xfrm flipV="1">
              <a:off x="4027252" y="2760111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433B39-32E0-4670-BB21-26405B7A7F45}"/>
              </a:ext>
            </a:extLst>
          </p:cNvPr>
          <p:cNvSpPr/>
          <p:nvPr/>
        </p:nvSpPr>
        <p:spPr>
          <a:xfrm>
            <a:off x="1058297" y="247910"/>
            <a:ext cx="270610" cy="55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3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39DCAE5-D006-4AA2-BB25-3969014DF49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5F828C3-BA35-4FD4-8F57-518E5B9FDDBD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F1D35AB-C17C-419A-97DC-DFD29A3087EF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34DFB822-CCC9-4CC0-825D-A742B8B546DD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852649" y="252918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398BDEF-1197-400A-917D-A19064D0C0BC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7188CC1-82CE-452D-8974-E14888D3AB73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1929633-97F2-4459-9653-C793644E846D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4027249" y="3618689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50A5270-657E-4E43-88F9-F9C4D7AA355A}"/>
                </a:ext>
              </a:extLst>
            </p:cNvPr>
            <p:cNvSpPr>
              <a:spLocks/>
            </p:cNvSpPr>
            <p:nvPr/>
          </p:nvSpPr>
          <p:spPr>
            <a:xfrm flipV="1">
              <a:off x="4027252" y="2760111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05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D72C82-381A-40B3-B008-40B352CBA5F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66FF55F-3976-422F-ACD8-EFDC4CD6A973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B883BB1-158D-4F37-8982-BC8A579EF4AB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6013730-FBA5-4284-8EEE-C385D0C1FBC0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619249" y="2298269"/>
              <a:ext cx="1320420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B45D37D-3301-4B39-AB13-2636E941BD99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7E27254-6978-43EB-8FB0-BB8B6040CEE3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6EB3C03-F90C-4873-BCF9-3AB45E4C6CC8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FE1F24E-79B2-41DB-ADEC-89B52A98987F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03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C3CD9A2-2E26-47E6-9987-242F3329095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B4E582D-1FC0-48BB-8DE8-69A70355776E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4338AD-792A-4076-99DD-F61266B6347A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748306D-3B70-4C35-BC43-0D5E25A85FE4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852649" y="252918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5568254-59A4-428C-ADEA-020F60F19422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CA47DB-FF6F-409C-A883-ABB12F118436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80E5A6A-A1A9-4801-94EA-6F52E4FFA373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2AD72F1-5650-414E-B776-4E1CDFF85BF2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418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E9205B-3AF7-4D26-A37C-0134C90B77A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E631EDF-576F-4503-B4A8-5FCBCB10ED7D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C279F9-DA67-4E18-83AE-4AC40528AFD3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AA13BD2-FF48-47A4-AB2D-E03E23327321}"/>
                </a:ext>
              </a:extLst>
            </p:cNvPr>
            <p:cNvSpPr>
              <a:spLocks/>
            </p:cNvSpPr>
            <p:nvPr/>
          </p:nvSpPr>
          <p:spPr>
            <a:xfrm rot="5400000" flipH="1">
              <a:off x="2064038" y="2743055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FEF676C-9912-4D64-8312-189EF72EE11D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284EBD-D0EF-44B0-8AAB-49431FD4A80E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1226D39-74BD-4492-A4EB-A3AF25E10508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5574D6E7-B62F-463F-8142-B6127892D17E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04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252A6D-573A-44C0-BB49-AE1BC9D4887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E0781FA-5127-45AE-AE0F-6D36E3F99B74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55E1185-9455-42D6-955D-9511B5C5DC66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30BD2E78-09CD-4139-A422-33269A34563D}"/>
                </a:ext>
              </a:extLst>
            </p:cNvPr>
            <p:cNvSpPr>
              <a:spLocks/>
            </p:cNvSpPr>
            <p:nvPr/>
          </p:nvSpPr>
          <p:spPr>
            <a:xfrm rot="5400000">
              <a:off x="2064035" y="3173903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ABAA03E-F715-411A-8750-D4CB718470FC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54AE3B-A75D-4849-8B3F-45FD14FBADE0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E4B3444-C80E-4A23-90EB-DFFF71C02BF6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DBE6018-FFF2-407E-B7E4-7E3CEBE1914B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36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0F8834F-3D43-4722-BDEC-75AAF84F388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E9F343-3837-40FE-9581-003A32346668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D1AA480-06AA-472B-A38E-1B0EEA86BB97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7696C24-608C-4C02-AE4C-8D4247ABB9C6}"/>
                </a:ext>
              </a:extLst>
            </p:cNvPr>
            <p:cNvSpPr>
              <a:spLocks/>
            </p:cNvSpPr>
            <p:nvPr/>
          </p:nvSpPr>
          <p:spPr>
            <a:xfrm rot="5400000">
              <a:off x="1850168" y="338776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3F56E5F-0AC8-4F3C-A8AC-9A871C24E153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FD870B-720A-4922-89CB-8468596881E2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64D39E3-1064-41E2-8D45-0983D31C5658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30D172EF-4B5E-4846-BB0A-0DBBA74EC366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75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8AFC22-37DC-436E-B821-5C23DE14B38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01E6D4F-B538-4521-944B-8644E8F32990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0063585-5342-4743-954E-E52EF198332F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F72C9AA-3079-44A4-B743-FE8750839F77}"/>
                </a:ext>
              </a:extLst>
            </p:cNvPr>
            <p:cNvSpPr>
              <a:spLocks/>
            </p:cNvSpPr>
            <p:nvPr/>
          </p:nvSpPr>
          <p:spPr>
            <a:xfrm rot="5400000">
              <a:off x="1850168" y="338776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0E076BC6-A25F-4209-ADFB-E77906EC3A5B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A0358-71ED-4CDB-B718-8428AD54A53D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DB3CFC3-7BD8-402F-9EFB-95B39564BB24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4027249" y="3618689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A812AF2-718A-4913-96E6-AD067583E784}"/>
                </a:ext>
              </a:extLst>
            </p:cNvPr>
            <p:cNvSpPr>
              <a:spLocks/>
            </p:cNvSpPr>
            <p:nvPr/>
          </p:nvSpPr>
          <p:spPr>
            <a:xfrm flipV="1">
              <a:off x="4027252" y="2760111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638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CD9A685-749B-4374-82F9-D1F310F51AE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E60781-8B65-4CB6-A4CF-97AEA99B0F9C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33C39F6-E576-479E-BCCC-FC97FE12544E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82BB4A4-1DE7-4237-B55F-E0474919D1AA}"/>
                </a:ext>
              </a:extLst>
            </p:cNvPr>
            <p:cNvSpPr>
              <a:spLocks/>
            </p:cNvSpPr>
            <p:nvPr/>
          </p:nvSpPr>
          <p:spPr>
            <a:xfrm rot="5400000">
              <a:off x="1619250" y="361868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281B05F-CDF2-41DF-BE77-7018047A358A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A006BF-9EB6-490B-9257-A8E6A424FC2E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3AF9324-47A9-4C9C-8BD3-A69C4171F63C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4027249" y="3618689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5B6A906-A558-4938-A351-D830485BCF64}"/>
                </a:ext>
              </a:extLst>
            </p:cNvPr>
            <p:cNvSpPr>
              <a:spLocks/>
            </p:cNvSpPr>
            <p:nvPr/>
          </p:nvSpPr>
          <p:spPr>
            <a:xfrm flipV="1">
              <a:off x="4027252" y="2760111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933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8DCEA0-A003-427A-8307-85077DC89816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5A659C1-BED0-471B-BA22-62FEFF21F59E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04513F7-3364-4ECA-BE4F-9CFEE066772C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9461F51-6CB7-43E6-8D7C-93BF589D9AF2}"/>
                </a:ext>
              </a:extLst>
            </p:cNvPr>
            <p:cNvSpPr>
              <a:spLocks/>
            </p:cNvSpPr>
            <p:nvPr/>
          </p:nvSpPr>
          <p:spPr>
            <a:xfrm rot="5400000">
              <a:off x="1850168" y="338776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8E79FCD-2A39-4483-B0F7-CF86A94F24DA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5723A23-35CD-44D5-9982-7631F77B1247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5AE9E4EC-4412-405D-B94C-EFEEB357D8E3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95BB546-9D3F-46DC-A4CD-B79902C33348}"/>
              </a:ext>
            </a:extLst>
          </p:cNvPr>
          <p:cNvSpPr/>
          <p:nvPr/>
        </p:nvSpPr>
        <p:spPr>
          <a:xfrm>
            <a:off x="1058297" y="247910"/>
            <a:ext cx="270610" cy="55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12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089885-7113-4376-BE91-C6058D47C46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D3C9AF1-B4A5-4CA0-B77A-31ED5D51734F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B214E5E-8EC9-4E27-95DE-CDCC0A599EAD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F0BD349-D873-47AF-B6A9-F70A89CFD136}"/>
                </a:ext>
              </a:extLst>
            </p:cNvPr>
            <p:cNvSpPr>
              <a:spLocks/>
            </p:cNvSpPr>
            <p:nvPr/>
          </p:nvSpPr>
          <p:spPr>
            <a:xfrm rot="5400000">
              <a:off x="2064035" y="3173903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1637275-90BB-4F72-8FE1-4350351054A6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3AABF9DA-226F-4397-A745-E54B0203FF34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1F900F8C-4661-4134-AF49-46F4C7C7D57F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D5F6A-499C-4741-9952-E8C57C990219}"/>
              </a:ext>
            </a:extLst>
          </p:cNvPr>
          <p:cNvSpPr/>
          <p:nvPr/>
        </p:nvSpPr>
        <p:spPr>
          <a:xfrm>
            <a:off x="1058297" y="247910"/>
            <a:ext cx="270610" cy="55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77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B02571-626B-4C15-BA3D-AF121AA854C9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DCCCB31-8B6E-47D6-B8EF-A011571BDD0F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F8C5552-0228-4021-9257-77A04E8A8B62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94FDF01-9808-4E8B-AAC4-496AFEBF91C7}"/>
                </a:ext>
              </a:extLst>
            </p:cNvPr>
            <p:cNvSpPr>
              <a:spLocks/>
            </p:cNvSpPr>
            <p:nvPr/>
          </p:nvSpPr>
          <p:spPr>
            <a:xfrm rot="5400000" flipH="1">
              <a:off x="2064038" y="2743055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C8092C5-34C4-4BFA-B51A-5CCB518958D6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949391-2DA0-4946-853D-BF17673F7A3F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59743F7-50A6-46E8-AB85-33D9DED7798B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4027249" y="3618689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E9D390E-BA5F-43E9-A57F-5D49BA5609B6}"/>
                </a:ext>
              </a:extLst>
            </p:cNvPr>
            <p:cNvSpPr>
              <a:spLocks/>
            </p:cNvSpPr>
            <p:nvPr/>
          </p:nvSpPr>
          <p:spPr>
            <a:xfrm flipV="1">
              <a:off x="4027252" y="2760111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941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FA5DB4-ACF6-49FF-A443-C00564441CA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888887F-FF6A-4DD8-BD01-404B7138FA5A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88ADFF4-FA19-4D30-ABA4-1B637C45008B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5FCF122-F245-4A03-A046-2254E3CF5C2D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852649" y="252918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9AC58683-1279-4DEF-B8F1-7B5C00A68262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A66F82-9737-43D5-875D-334FDBDF36E5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38FE16FD-0F69-4252-966F-48C57789C884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4027249" y="3618689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23CB4CC0-6348-494C-9403-E266E654F10B}"/>
                </a:ext>
              </a:extLst>
            </p:cNvPr>
            <p:cNvSpPr>
              <a:spLocks/>
            </p:cNvSpPr>
            <p:nvPr/>
          </p:nvSpPr>
          <p:spPr>
            <a:xfrm flipV="1">
              <a:off x="4027252" y="2760111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12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9926678-97DD-4A4F-A6A9-D0A50B9839D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213952C-7434-45FD-8CEC-25BE29BE5CA5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B672426-B3F2-44FF-A072-6C99C2881B99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A8B18FA-48BF-4C8D-9AD5-EA46B31ECC4C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619249" y="2298269"/>
              <a:ext cx="1320420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32D45552-6000-4326-BEF1-1DAC1EE519EE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CB6B611-3BB6-4577-927A-722D450D3EDD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23DD9BCE-39C7-4209-AEE1-3095ECA7C2E2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22B5E6B-4ECF-45EC-8717-C4B924E6BB29}"/>
              </a:ext>
            </a:extLst>
          </p:cNvPr>
          <p:cNvSpPr/>
          <p:nvPr/>
        </p:nvSpPr>
        <p:spPr>
          <a:xfrm>
            <a:off x="1058297" y="247910"/>
            <a:ext cx="270610" cy="55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66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C1B86A-D7CF-4CAD-ABC1-51C8334174F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DACF956-456B-4139-ACEB-B0F4FAF69255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A4A9E9B-3F20-47FF-9A73-36A9608E030A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440BB67-B926-4A86-AD17-8C5327C00644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852649" y="252918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4A06BE7-B2E6-4CCB-AB0C-A5CEF7F7EEE3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CE57F503-C0A5-4DAA-BA5F-D7DA5B031763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1D145557-238C-4696-A35F-DB992FF27CC6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2756E4F-A517-4822-A7AE-B1D960A08E5E}"/>
              </a:ext>
            </a:extLst>
          </p:cNvPr>
          <p:cNvSpPr/>
          <p:nvPr/>
        </p:nvSpPr>
        <p:spPr>
          <a:xfrm>
            <a:off x="1058297" y="247910"/>
            <a:ext cx="270610" cy="55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95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84CE23-2316-4F72-9A38-2C28A1431AD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B1939CB-E706-4924-8C1D-C2B599C1F95E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67BEDFB-0E5B-4DFF-9218-8A562B9537A9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4238D32B-03FC-4270-84F3-4609E11663CE}"/>
                </a:ext>
              </a:extLst>
            </p:cNvPr>
            <p:cNvSpPr>
              <a:spLocks/>
            </p:cNvSpPr>
            <p:nvPr/>
          </p:nvSpPr>
          <p:spPr>
            <a:xfrm rot="5400000" flipH="1">
              <a:off x="2064038" y="2743055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D5F8D43-7928-42AB-A8FC-5F51BC6241D9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BBFB24-FEE4-48BD-B42F-77D4E856ECCB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3CACE3D2-6D5F-4B2D-AC01-098BC0824F75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0DEDFD3C-7BD0-4939-B9E7-E1E7FB8FF2D5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848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81494E-1F24-4B87-8427-FCC9D1000E8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79652F3-FE93-458C-A337-F555DC7A2C7D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84EF902-8619-4149-AA36-B18B6615A6C1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037105D-A3C8-4988-9D1A-6537CE48CA3A}"/>
                </a:ext>
              </a:extLst>
            </p:cNvPr>
            <p:cNvSpPr>
              <a:spLocks/>
            </p:cNvSpPr>
            <p:nvPr/>
          </p:nvSpPr>
          <p:spPr>
            <a:xfrm rot="5400000">
              <a:off x="2064035" y="3173903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E78B917A-654F-40AA-B9BB-DCDD89E9EEFC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5543EC-E35B-40E2-BA3E-69CDAA6B94E7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F660E79-4C98-4269-9D06-01A13D4B8003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99DC3D38-6885-4C66-A662-6A0562EBA075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35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3ACBA77-6FC1-461B-BB4C-36D05E29809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D93586A-CF98-474D-8D82-68C31A77CD08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351C1AB-FDEE-4ECF-822D-04A2DA71D72A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DB2EC28-200C-44A0-9DE0-C52F039C63AF}"/>
                </a:ext>
              </a:extLst>
            </p:cNvPr>
            <p:cNvSpPr>
              <a:spLocks/>
            </p:cNvSpPr>
            <p:nvPr/>
          </p:nvSpPr>
          <p:spPr>
            <a:xfrm rot="5400000">
              <a:off x="2064035" y="3173903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ABB98B6-DF2B-4266-9FC1-4E3351D5BFE6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40D652-9A35-4D99-AC9D-65456FA52B41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DEA72EF-C2C3-4BFA-9A95-66616C93AA11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C05CA03-E4D3-41AC-A06C-712255009F16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505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6F2545-7819-47C8-B22C-8C079C1D25F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DE76064-D80B-4035-A549-0C5CECAC0DF5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3F5547F-193B-4381-9EF6-8232E01845B8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64338AC-AABC-4D4A-BB83-79CE0F038050}"/>
                </a:ext>
              </a:extLst>
            </p:cNvPr>
            <p:cNvSpPr>
              <a:spLocks/>
            </p:cNvSpPr>
            <p:nvPr/>
          </p:nvSpPr>
          <p:spPr>
            <a:xfrm rot="5400000">
              <a:off x="1850168" y="338776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2BA804F-22E1-4F69-80BF-4A5E4B54960B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3A5F4D-BE3A-4785-9098-6E246DB5ACC2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B2FE52F-A77F-4EF8-BAC6-4E28BD2AEC19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4027249" y="3618689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9A353E4D-BC27-4A68-A05F-D4FC30C3CB7D}"/>
                </a:ext>
              </a:extLst>
            </p:cNvPr>
            <p:cNvSpPr>
              <a:spLocks/>
            </p:cNvSpPr>
            <p:nvPr/>
          </p:nvSpPr>
          <p:spPr>
            <a:xfrm flipV="1">
              <a:off x="4027252" y="2760111"/>
              <a:ext cx="858578" cy="8585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61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AC0A45-F5B8-4FEF-B5C3-465B7C7AC8C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5199300-9537-4A29-81A8-E6527F00BAB3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D38A91D-5EDA-4E7D-8E7A-C9ADEA12E233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B115684-EA5A-4A04-98A0-8612522DFDE1}"/>
                </a:ext>
              </a:extLst>
            </p:cNvPr>
            <p:cNvSpPr>
              <a:spLocks/>
            </p:cNvSpPr>
            <p:nvPr/>
          </p:nvSpPr>
          <p:spPr>
            <a:xfrm rot="5400000" flipH="1">
              <a:off x="2064038" y="2743055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80AB5CC-CA30-4EB4-8064-5FCF25AD0F30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91109F-13D7-4280-AA27-EA4C8324125F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8BC9015B-F843-4EC8-8327-D29F7D7246FF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5E3C624-3BB4-451B-A0B3-979AFD41F0BE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0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B1C931-C875-4F03-A1E8-776FB97145D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0B01469-D28C-494E-A884-C856CA97F943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5DBFF3F-3F7F-48E3-A4F4-AF0A5F362AE0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153D00C-6EBA-4F5A-B094-1E7314AAA20F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852649" y="252918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D065B82-0B5F-4A3F-B3ED-23787D8BC662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79D1DB6-6A6B-4BD6-83B6-E04898F54B1D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D7B65AC-2098-4C2A-A55C-490A74B8B9F6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7A971BD-D1C6-4A00-8889-C0AF9AD00D9C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76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D72C82-381A-40B3-B008-40B352CBA5F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66FF55F-3976-422F-ACD8-EFDC4CD6A973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B883BB1-158D-4F37-8982-BC8A579EF4AB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6013730-FBA5-4284-8EEE-C385D0C1FBC0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619249" y="2298269"/>
              <a:ext cx="1320420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B45D37D-3301-4B39-AB13-2636E941BD99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7E27254-6978-43EB-8FB0-BB8B6040CEE3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6EB3C03-F90C-4873-BCF9-3AB45E4C6CC8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FE1F24E-79B2-41DB-ADEC-89B52A98987F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74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C3CD9A2-2E26-47E6-9987-242F3329095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B4E582D-1FC0-48BB-8DE8-69A70355776E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4338AD-792A-4076-99DD-F61266B6347A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748306D-3B70-4C35-BC43-0D5E25A85FE4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852649" y="2529189"/>
              <a:ext cx="858578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5568254-59A4-428C-ADEA-020F60F19422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CA47DB-FF6F-409C-A883-ABB12F118436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80E5A6A-A1A9-4801-94EA-6F52E4FFA373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2AD72F1-5650-414E-B776-4E1CDFF85BF2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4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E9205B-3AF7-4D26-A37C-0134C90B77A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E631EDF-576F-4503-B4A8-5FCBCB10ED7D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C279F9-DA67-4E18-83AE-4AC40528AFD3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AA13BD2-FF48-47A4-AB2D-E03E23327321}"/>
                </a:ext>
              </a:extLst>
            </p:cNvPr>
            <p:cNvSpPr>
              <a:spLocks/>
            </p:cNvSpPr>
            <p:nvPr/>
          </p:nvSpPr>
          <p:spPr>
            <a:xfrm rot="5400000" flipH="1">
              <a:off x="2064038" y="2743055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FEF676C-9912-4D64-8312-189EF72EE11D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284EBD-D0EF-44B0-8AAB-49431FD4A80E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1226D39-74BD-4492-A4EB-A3AF25E10508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5574D6E7-B62F-463F-8142-B6127892D17E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08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252A6D-573A-44C0-BB49-AE1BC9D4887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801391" cy="1162800"/>
            <a:chOff x="298831" y="2110442"/>
            <a:chExt cx="4586999" cy="2960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E0781FA-5127-45AE-AE0F-6D36E3F99B74}"/>
                </a:ext>
              </a:extLst>
            </p:cNvPr>
            <p:cNvSpPr/>
            <p:nvPr/>
          </p:nvSpPr>
          <p:spPr>
            <a:xfrm>
              <a:off x="1066339" y="2110442"/>
              <a:ext cx="2960912" cy="296091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55E1185-9455-42D6-955D-9511B5C5DC66}"/>
                </a:ext>
              </a:extLst>
            </p:cNvPr>
            <p:cNvSpPr/>
            <p:nvPr/>
          </p:nvSpPr>
          <p:spPr>
            <a:xfrm>
              <a:off x="1066339" y="3618689"/>
              <a:ext cx="2960912" cy="1452665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D7621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30BD2E78-09CD-4139-A422-33269A34563D}"/>
                </a:ext>
              </a:extLst>
            </p:cNvPr>
            <p:cNvSpPr>
              <a:spLocks/>
            </p:cNvSpPr>
            <p:nvPr/>
          </p:nvSpPr>
          <p:spPr>
            <a:xfrm rot="5400000">
              <a:off x="2064035" y="3173903"/>
              <a:ext cx="430845" cy="1320420"/>
            </a:xfrm>
            <a:prstGeom prst="triangle">
              <a:avLst>
                <a:gd name="adj" fmla="val 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ABAA03E-F715-411A-8750-D4CB718470FC}"/>
                </a:ext>
              </a:extLst>
            </p:cNvPr>
            <p:cNvSpPr>
              <a:spLocks/>
            </p:cNvSpPr>
            <p:nvPr/>
          </p:nvSpPr>
          <p:spPr>
            <a:xfrm rot="10800000">
              <a:off x="298831" y="3156849"/>
              <a:ext cx="1320419" cy="1320419"/>
            </a:xfrm>
            <a:prstGeom prst="triangle">
              <a:avLst>
                <a:gd name="adj" fmla="val 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54AE3B-A75D-4849-8B3F-45FD14FBADE0}"/>
                </a:ext>
              </a:extLst>
            </p:cNvPr>
            <p:cNvSpPr/>
            <p:nvPr/>
          </p:nvSpPr>
          <p:spPr>
            <a:xfrm>
              <a:off x="2993644" y="2467778"/>
              <a:ext cx="689071" cy="6890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E4B3444-C80E-4A23-90EB-DFFF71C02BF6}"/>
                </a:ext>
              </a:extLst>
            </p:cNvPr>
            <p:cNvSpPr>
              <a:spLocks/>
            </p:cNvSpPr>
            <p:nvPr/>
          </p:nvSpPr>
          <p:spPr>
            <a:xfrm rot="5400000">
              <a:off x="4027250" y="3618689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DBE6018-FFF2-407E-B7E4-7E3CEBE1914B}"/>
                </a:ext>
              </a:extLst>
            </p:cNvPr>
            <p:cNvSpPr>
              <a:spLocks/>
            </p:cNvSpPr>
            <p:nvPr/>
          </p:nvSpPr>
          <p:spPr>
            <a:xfrm>
              <a:off x="4027251" y="2760110"/>
              <a:ext cx="858579" cy="858579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49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Jaden Ahn</dc:creator>
  <cp:lastModifiedBy>Jaden Ahn</cp:lastModifiedBy>
  <cp:revision>15</cp:revision>
  <dcterms:created xsi:type="dcterms:W3CDTF">2017-12-15T16:42:05Z</dcterms:created>
  <dcterms:modified xsi:type="dcterms:W3CDTF">2018-01-06T04:37:28Z</dcterms:modified>
</cp:coreProperties>
</file>