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7" r:id="rId17"/>
    <p:sldId id="288" r:id="rId18"/>
    <p:sldId id="289" r:id="rId19"/>
    <p:sldId id="290" r:id="rId20"/>
    <p:sldId id="29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27"/>
    <a:srgbClr val="4472C4"/>
    <a:srgbClr val="EC1B24"/>
    <a:srgbClr val="175AAA"/>
    <a:srgbClr val="D55642"/>
    <a:srgbClr val="008ED2"/>
    <a:srgbClr val="22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9735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84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1382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2549A9-1D9B-47A1-B7AA-4C6B1C0983F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6556C5-7242-4A85-AE6E-2C8E0203E2B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A05223D-54A6-4690-B16E-267F42DE282C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E9038D-E0B8-463E-BF76-0945643280C9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34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8AFC22-37DC-436E-B821-5C23DE14B38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01E6D4F-B538-4521-944B-8644E8F32990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063585-5342-4743-954E-E52EF198332F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F72C9AA-3079-44A4-B743-FE8750839F77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E076BC6-A25F-4209-ADFB-E77906EC3A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A0358-71ED-4CDB-B718-8428AD54A53D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B3CFC3-7BD8-402F-9EFB-95B39564BB2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A812AF2-718A-4913-96E6-AD067583E78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40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9ABB06-677C-4800-809A-C39EB6B0628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4C7FC4-7AC0-4454-98EA-181B16BA33B0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41C2DD1-8DCF-46AF-8C20-4E4B1195A85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E88EC4-66AB-45C6-84E9-A93DE27FE6F5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7223E5B-6DA0-44F7-BA15-1B623FCCF4AE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8BD7FF-7E94-4297-8217-C5FBCCD894B0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6D91476-5F10-441C-98E1-24AD0BCD0651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4A4D0DA-B154-4FD6-8657-BFE196D0848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9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FF989B-DC47-49BB-B3C1-25C3D5A2E3DB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1801390" y="232560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592E6E-A469-4F5B-88F9-4D6CA09B56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01390" y="232560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A4A4E1A-143E-4D8C-997E-9CFFB40FD03C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5B3DA3B-5DD3-4B65-82FE-06E781945E08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6B05A0A-D5ED-4A7F-A37C-E069403155A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850168" y="3387769"/>
                <a:ext cx="858578" cy="132042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A1C86798-0731-4BD3-B646-A5B3FD57EDD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CD3CA7F-803D-42EF-95A7-685FA6F44E7C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57730F1-29F3-45E0-81B4-95E832B669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ECA897-B007-481D-8823-531FE9C7CBF6}"/>
                </a:ext>
              </a:extLst>
            </p:cNvPr>
            <p:cNvSpPr/>
            <p:nvPr/>
          </p:nvSpPr>
          <p:spPr>
            <a:xfrm>
              <a:off x="2859687" y="25735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28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CDCDDD-0863-434C-BB5E-C63A2CE04D36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0" y="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E5315D-3960-4698-9393-2A1E79D257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5875651-FF82-4F9D-B6FC-583E54737935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7F0F778-99D7-4C12-BF39-5E2EBD7D3A7A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73CBFAD7-8BF4-47CB-B855-BFE0B971C7D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64035" y="3173903"/>
                <a:ext cx="430845" cy="132042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C4B80BCC-F3D8-4196-8CF5-91CF2D14CEC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9BA2BCC-230D-4FB1-8455-B76C3442382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DC4EFCD4-EB82-4855-9B85-F37727A6CC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AF02A5-9984-4B9E-ABD8-B7BED08AAD08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67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58B107-ACA8-41BA-B59C-1F070BE50C50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0" y="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B1C006-1CFB-4626-BA35-706E352E3C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5CC0BFA-D2AC-4F3E-AA54-71BA2D6B431A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0AF7795-6D9B-4145-94E1-01AA5EDE032D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2B4A8C1D-C5E8-4A71-8EEC-F05669F8B2FC}"/>
                  </a:ext>
                </a:extLst>
              </p:cNvPr>
              <p:cNvSpPr>
                <a:spLocks/>
              </p:cNvSpPr>
              <p:nvPr/>
            </p:nvSpPr>
            <p:spPr>
              <a:xfrm rot="5400000" flipH="1">
                <a:off x="2064038" y="2743055"/>
                <a:ext cx="430845" cy="132042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10878613-E57A-4BE5-B672-8702397C247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71907A1-5E40-4D64-9A01-E5E73A924A5D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4027249" y="3618689"/>
                <a:ext cx="858578" cy="858578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0FBC4603-15B0-42C4-A349-A2C95F4A7ADE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4027252" y="2760111"/>
                <a:ext cx="858578" cy="858578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433B39-32E0-4670-BB21-26405B7A7F45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93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39DCAE5-D006-4AA2-BB25-3969014DF49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F828C3-BA35-4FD4-8F57-518E5B9FDDB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1D35AB-C17C-419A-97DC-DFD29A3087EF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4DFB822-CCC9-4CC0-825D-A742B8B546DD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398BDEF-1197-400A-917D-A19064D0C0B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188CC1-82CE-452D-8974-E14888D3AB73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1929633-97F2-4459-9653-C793644E846D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50A5270-657E-4E43-88F9-F9C4D7AA355A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D72C82-381A-40B3-B008-40B352CBA5F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6FF55F-3976-422F-ACD8-EFDC4CD6A97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883BB1-158D-4F37-8982-BC8A579EF4A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6013730-FBA5-4284-8EEE-C385D0C1FBC0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619249" y="2298269"/>
              <a:ext cx="1320420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B45D37D-3301-4B39-AB13-2636E941BD99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E27254-6978-43EB-8FB0-BB8B6040CEE3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6EB3C03-F90C-4873-BCF9-3AB45E4C6CC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FE1F24E-79B2-41DB-ADEC-89B52A98987F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03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CD9A2-2E26-47E6-9987-242F3329095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4E582D-1FC0-48BB-8DE8-69A70355776E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338AD-792A-4076-99DD-F61266B6347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48306D-3B70-4C35-BC43-0D5E25A85FE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5568254-59A4-428C-ADEA-020F60F1942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CA47DB-FF6F-409C-A883-ABB12F118436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80E5A6A-A1A9-4801-94EA-6F52E4FFA37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2AD72F1-5650-414E-B776-4E1CDFF85BF2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1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E9205B-3AF7-4D26-A37C-0134C90B77A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631EDF-576F-4503-B4A8-5FCBCB10ED7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C279F9-DA67-4E18-83AE-4AC40528AFD3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AA13BD2-FF48-47A4-AB2D-E03E2332732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FEF676C-9912-4D64-8312-189EF72EE11D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284EBD-D0EF-44B0-8AAB-49431FD4A80E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1226D39-74BD-4492-A4EB-A3AF25E1050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574D6E7-B62F-463F-8142-B6127892D17E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04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252A6D-573A-44C0-BB49-AE1BC9D4887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0781FA-5127-45AE-AE0F-6D36E3F99B74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5E1185-9455-42D6-955D-9511B5C5DC66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0BD2E78-09CD-4139-A422-33269A34563D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ABAA03E-F715-411A-8750-D4CB718470F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4AE3B-A75D-4849-8B3F-45FD14FBADE0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E4B3444-C80E-4A23-90EB-DFFF71C02BF6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DBE6018-FFF2-407E-B7E4-7E3CEBE1914B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3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F8834F-3D43-4722-BDEC-75AAF84F388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E9F343-3837-40FE-9581-003A32346668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1AA480-06AA-472B-A38E-1B0EEA86BB97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7696C24-608C-4C02-AE4C-8D4247ABB9C6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3F56E5F-0AC8-4F3C-A8AC-9A871C24E153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FD870B-720A-4922-89CB-8468596881E2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64D39E3-1064-41E2-8D45-0983D31C565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0D172EF-4B5E-4846-BB0A-0DBBA74EC366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7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8AFC22-37DC-436E-B821-5C23DE14B38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01E6D4F-B538-4521-944B-8644E8F32990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063585-5342-4743-954E-E52EF198332F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F72C9AA-3079-44A4-B743-FE8750839F77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E076BC6-A25F-4209-ADFB-E77906EC3A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A0358-71ED-4CDB-B718-8428AD54A53D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B3CFC3-7BD8-402F-9EFB-95B39564BB2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A812AF2-718A-4913-96E6-AD067583E78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63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D9A685-749B-4374-82F9-D1F310F51AE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E60781-8B65-4CB6-A4CF-97AEA99B0F9C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3C39F6-E576-479E-BCCC-FC97FE12544E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82BB4A4-1DE7-4237-B55F-E0474919D1AA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281B05F-CDF2-41DF-BE77-7018047A358A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A006BF-9EB6-490B-9257-A8E6A424FC2E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3AF9324-47A9-4C9C-8BD3-A69C4171F63C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B6A906-A558-4938-A351-D830485BCF6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93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42EE42-AB5F-4DDF-B4E9-D6C3C2BAFD3B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0" y="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8DCEA0-A003-427A-8307-85077DC898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5A659C1-BED0-471B-BA22-62FEFF21F59E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04513F7-3364-4ECA-BE4F-9CFEE066772C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19461F51-6CB7-43E6-8D7C-93BF589D9AF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850168" y="3387769"/>
                <a:ext cx="858578" cy="132042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F8E79FCD-2A39-4483-B0F7-CF86A94F24D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65723A23-35CD-44D5-9982-7631F77B1247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5AE9E4EC-4412-405D-B94C-EFEEB357D8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5BB546-9D3F-46DC-A4CD-B79902C33348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81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3F6BED-9D3A-428E-8081-B524F7E1EFF6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0" y="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089885-7113-4376-BE91-C6058D47C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3C9AF1-B4A5-4CA0-B77A-31ED5D51734F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B214E5E-8EC9-4E27-95DE-CDCC0A599EAD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F0BD349-D873-47AF-B6A9-F70A89CFD13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64035" y="3173903"/>
                <a:ext cx="430845" cy="132042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01637275-90BB-4F72-8FE1-4350351054A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3AABF9DA-226F-4397-A745-E54B0203FF3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1F900F8C-4661-4134-AF49-46F4C7C7D5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8D5F6A-499C-4741-9952-E8C57C990219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27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B02571-626B-4C15-BA3D-AF121AA854C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DCCCB31-8B6E-47D6-B8EF-A011571BDD0F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F8C5552-0228-4021-9257-77A04E8A8B62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94FDF01-9808-4E8B-AAC4-496AFEBF91C7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C8092C5-34C4-4BFA-B51A-5CCB518958D6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949391-2DA0-4946-853D-BF17673F7A3F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59743F7-50A6-46E8-AB85-33D9DED7798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E9D390E-BA5F-43E9-A57F-5D49BA5609B6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94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A5DB4-ACF6-49FF-A443-C00564441CA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888887F-FF6A-4DD8-BD01-404B7138FA5A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88ADFF4-FA19-4D30-ABA4-1B637C45008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5FCF122-F245-4A03-A046-2254E3CF5C2D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AC58683-1279-4DEF-B8F1-7B5C00A6826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A66F82-9737-43D5-875D-334FDBDF36E5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8FE16FD-0F69-4252-966F-48C57789C88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3CB4CC0-6348-494C-9403-E266E654F10B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12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5258C1-1C7F-4BAD-9203-C94A1E5BE677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0" y="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926678-97DD-4A4F-A6A9-D0A50B9839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213952C-7434-45FD-8CEC-25BE29BE5CA5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B672426-B3F2-44FF-A072-6C99C2881B99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EA8B18FA-48BF-4C8D-9AD5-EA46B31ECC4C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1619249" y="2298269"/>
                <a:ext cx="1320420" cy="132042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32D45552-6000-4326-BEF1-1DAC1EE519E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2CB6B611-3BB6-4577-927A-722D450D3EDD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23DD9BCE-39C7-4209-AEE1-3095ECA7C2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2B5E6B-4ECF-45EC-8717-C4B924E6BB29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86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DC15E1-1C52-4361-9E7A-ACAAFF935026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0" y="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C1B86A-D7CF-4CAD-ABC1-51C833417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DACF956-456B-4139-ACEB-B0F4FAF69255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A4A9E9B-3F20-47FF-9A73-36A9608E030A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1440BB67-B926-4A86-AD17-8C5327C00644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1852649" y="2529189"/>
                <a:ext cx="858578" cy="132042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A4A06BE7-B2E6-4CCB-AB0C-A5CEF7F7EEE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CE57F503-C0A5-4DAA-BA5F-D7DA5B03176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1D145557-238C-4696-A35F-DB992FF27C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56E4F-A517-4822-A7AE-B1D960A08E5E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09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84CE23-2316-4F72-9A38-2C28A1431AD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B1939CB-E706-4924-8C1D-C2B599C1F95E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67BEDFB-0E5B-4DFF-9218-8A562B9537A9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4238D32B-03FC-4270-84F3-4609E11663CE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D5F8D43-7928-42AB-A8FC-5F51BC6241D9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BFB24-FEE4-48BD-B42F-77D4E856ECCB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CACE3D2-6D5F-4B2D-AC01-098BC0824F75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DEDFD3C-7BD0-4939-B9E7-E1E7FB8FF2D5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4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1494E-1F24-4B87-8427-FCC9D1000E8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79652F3-FE93-458C-A337-F555DC7A2C7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4EF902-8619-4149-AA36-B18B6615A6C1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37105D-A3C8-4988-9D1A-6537CE48CA3A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78B917A-654F-40AA-B9BB-DCDD89E9EEF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5543EC-E35B-40E2-BA3E-69CDAA6B94E7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F660E79-4C98-4269-9D06-01A13D4B800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9DC3D38-6885-4C66-A662-6A0562EBA075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5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ACBA77-6FC1-461B-BB4C-36D05E29809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D93586A-CF98-474D-8D82-68C31A77CD08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351C1AB-FDEE-4ECF-822D-04A2DA71D72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DB2EC28-200C-44A0-9DE0-C52F039C63AF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ABB98B6-DF2B-4266-9FC1-4E3351D5BFE6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40D652-9A35-4D99-AC9D-65456FA52B41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DEA72EF-C2C3-4BFA-9A95-66616C93AA11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C05CA03-E4D3-41AC-A06C-712255009F16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505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6F2545-7819-47C8-B22C-8C079C1D25F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DE76064-D80B-4035-A549-0C5CECAC0DF5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F5547F-193B-4381-9EF6-8232E01845B8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64338AC-AABC-4D4A-BB83-79CE0F038050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2BA804F-22E1-4F69-80BF-4A5E4B54960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3A5F4D-BE3A-4785-9098-6E246DB5ACC2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B2FE52F-A77F-4EF8-BAC6-4E28BD2AEC19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A353E4D-BC27-4A68-A05F-D4FC30C3CB7D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61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AC0A45-F5B8-4FEF-B5C3-465B7C7AC8C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5199300-9537-4A29-81A8-E6527F00BAB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D38A91D-5EDA-4E7D-8E7A-C9ADEA12E233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B115684-EA5A-4A04-98A0-8612522DFDE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80AB5CC-CA30-4EB4-8064-5FCF25AD0F30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91109F-13D7-4280-AA27-EA4C8324125F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BC9015B-F843-4EC8-8327-D29F7D7246FF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5E3C624-3BB4-451B-A0B3-979AFD41F0BE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B1C931-C875-4F03-A1E8-776FB97145D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0B01469-D28C-494E-A884-C856CA97F94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DBFF3F-3F7F-48E3-A4F4-AF0A5F362AE0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153D00C-6EBA-4F5A-B094-1E7314AAA20F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D065B82-0B5F-4A3F-B3ED-23787D8BC66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9D1DB6-6A6B-4BD6-83B6-E04898F54B1D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7B65AC-2098-4C2A-A55C-490A74B8B9F6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7A971BD-D1C6-4A00-8889-C0AF9AD00D9C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7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D72C82-381A-40B3-B008-40B352CBA5F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6FF55F-3976-422F-ACD8-EFDC4CD6A97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883BB1-158D-4F37-8982-BC8A579EF4A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6013730-FBA5-4284-8EEE-C385D0C1FBC0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619249" y="2298269"/>
              <a:ext cx="1320420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B45D37D-3301-4B39-AB13-2636E941BD99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E27254-6978-43EB-8FB0-BB8B6040CEE3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6EB3C03-F90C-4873-BCF9-3AB45E4C6CC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FE1F24E-79B2-41DB-ADEC-89B52A98987F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7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CD9A2-2E26-47E6-9987-242F3329095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4E582D-1FC0-48BB-8DE8-69A70355776E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338AD-792A-4076-99DD-F61266B6347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48306D-3B70-4C35-BC43-0D5E25A85FE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5568254-59A4-428C-ADEA-020F60F1942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CA47DB-FF6F-409C-A883-ABB12F118436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80E5A6A-A1A9-4801-94EA-6F52E4FFA37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2AD72F1-5650-414E-B776-4E1CDFF85BF2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E9205B-3AF7-4D26-A37C-0134C90B77A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631EDF-576F-4503-B4A8-5FCBCB10ED7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C279F9-DA67-4E18-83AE-4AC40528AFD3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AA13BD2-FF48-47A4-AB2D-E03E2332732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FEF676C-9912-4D64-8312-189EF72EE11D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284EBD-D0EF-44B0-8AAB-49431FD4A80E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1226D39-74BD-4492-A4EB-A3AF25E1050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574D6E7-B62F-463F-8142-B6127892D17E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8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252A6D-573A-44C0-BB49-AE1BC9D4887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0781FA-5127-45AE-AE0F-6D36E3F99B74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5E1185-9455-42D6-955D-9511B5C5DC66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0BD2E78-09CD-4139-A422-33269A34563D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ABAA03E-F715-411A-8750-D4CB718470F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4AE3B-A75D-4849-8B3F-45FD14FBADE0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E4B3444-C80E-4A23-90EB-DFFF71C02BF6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DBE6018-FFF2-407E-B7E4-7E3CEBE1914B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4973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101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Jaden Ahn</dc:creator>
  <cp:lastModifiedBy>Jaden Ahn</cp:lastModifiedBy>
  <cp:revision>18</cp:revision>
  <dcterms:created xsi:type="dcterms:W3CDTF">2017-12-15T16:42:05Z</dcterms:created>
  <dcterms:modified xsi:type="dcterms:W3CDTF">2018-01-03T12:10:56Z</dcterms:modified>
</cp:coreProperties>
</file>