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06" r:id="rId4"/>
    <p:sldId id="307" r:id="rId5"/>
    <p:sldId id="309" r:id="rId6"/>
    <p:sldId id="308" r:id="rId7"/>
    <p:sldId id="295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1227"/>
    <a:srgbClr val="4472C4"/>
    <a:srgbClr val="EC1B24"/>
    <a:srgbClr val="175AAA"/>
    <a:srgbClr val="D55642"/>
    <a:srgbClr val="008ED2"/>
    <a:srgbClr val="2265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5BED-FBE8-4449-B76C-7A204326C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AFFF4-42B1-4165-9788-FBAFDC483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0978E-8BBC-4021-9945-614F04195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49A9-1D9B-47A1-B7AA-4C6B1C0983F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25E9E-EAB5-48E4-9602-C93F577B8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62B7A-C60E-4519-9504-D4E9FDEA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9DF6-CC02-4EF3-8C2F-F07D19AE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67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1F84D-B413-47FF-A7E6-153DBAC2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1F258-5423-4C62-A02B-F25C9160E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E2750-92F4-47F6-A069-3713039C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49A9-1D9B-47A1-B7AA-4C6B1C0983F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BCC4E-F326-4B94-9AA6-56522D55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ED478-6820-4AA8-9807-885D40C5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9DF6-CC02-4EF3-8C2F-F07D19AE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7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13F2C-D497-47D5-9B91-FC8C8DA48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5AFFE-2E5E-4518-9AC6-A99C12A4E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D66A2-B67B-4CEA-9D96-665EC72E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49A9-1D9B-47A1-B7AA-4C6B1C0983F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81A46-E8E2-4FE2-B72C-56C5692A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29C23-A9FF-497B-9290-CD0C70919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9DF6-CC02-4EF3-8C2F-F07D19AE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7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0A9C-BADC-4FC8-9F33-59FA7B8A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3EB77-4A6A-4BA2-9010-08349F2AE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3E586-8EEF-49E9-B4EC-975DFC1D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49A9-1D9B-47A1-B7AA-4C6B1C0983F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B6C23-ABF8-49E6-BDC3-1981716C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91206-6980-4844-97CD-597F0A2E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9DF6-CC02-4EF3-8C2F-F07D19AE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2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DECE-C90E-44DC-92AB-D1A1B7D0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AD449-5B26-4003-973A-95C7E44DC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8D5ED-0AEA-454A-A0FB-656ECC7A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49A9-1D9B-47A1-B7AA-4C6B1C0983F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0D0D4-0ACB-4CC7-952F-A43C38A6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40598-CDEC-4473-B6D4-2D71FA9F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9DF6-CC02-4EF3-8C2F-F07D19AE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4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616C-FFAA-4421-B656-2A5FFB7B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E81BE-4C25-4D9C-89CD-6A68C2087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8E55B-E00D-4C2F-851B-DAB3FA64A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D1379-5D76-4EDC-AEC4-4CC7F859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49A9-1D9B-47A1-B7AA-4C6B1C0983F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B94EB-7366-4A29-BC9C-45E9E367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840A8-1644-420C-8E2C-97F3B8E9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9DF6-CC02-4EF3-8C2F-F07D19AE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03F1-02E8-47E6-899E-41BD69D5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5A6BC-F74B-4A7D-B3E6-93ED4F6E3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F3D43-6995-4392-A1F6-808419311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AC4E9-1193-41A4-BA77-6F8EEB1DA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13254-8919-49D3-A5C2-490D660A0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1F3E46-9D34-4744-B325-AC1E3696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49A9-1D9B-47A1-B7AA-4C6B1C0983F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93A3C-735E-4400-A656-DE13CA6DA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CB94E8-820D-47E0-BB91-05ECE81B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9DF6-CC02-4EF3-8C2F-F07D19AE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4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F9F49-56DB-4315-9277-5DDDB2B9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A9F97-B91E-4BD7-85F2-B3EE5D54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49A9-1D9B-47A1-B7AA-4C6B1C0983F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B791C-4B22-4D4A-B1D9-23BDA6D1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D90AA-3878-4E07-8066-B94126A2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9DF6-CC02-4EF3-8C2F-F07D19AE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3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F3425-E0A4-43A0-BE9E-EFD5D1256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49A9-1D9B-47A1-B7AA-4C6B1C0983F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1EA0A-9323-4170-B02A-0DA006C4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B0609-D146-430D-9F73-5842F4F7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9DF6-CC02-4EF3-8C2F-F07D19AE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9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79D2-A40A-4C45-8247-F0BF7BE49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6C78A-1EA5-4C77-8C8B-4A38F8480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60037-455B-41C1-9326-74A6879C8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7193F-41BB-43FB-BF90-A02B5458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49A9-1D9B-47A1-B7AA-4C6B1C0983F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C5D5C-8E52-4610-9BFF-3177B1A6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ADC7C-6B93-4A57-A592-23DA782D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9DF6-CC02-4EF3-8C2F-F07D19AE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4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5273-4D6C-445E-A8CD-BFF1EBED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03B0B-1D0F-4342-847A-8C4ECA1A5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F9B73-7591-42D6-86B9-5CE363DBA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94298-A22D-4F0D-97DF-7281C879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49A9-1D9B-47A1-B7AA-4C6B1C0983F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56194-BB6D-4D5F-9ECB-06A471AD9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010E3-3BCB-489B-8D5B-62AAB476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9DF6-CC02-4EF3-8C2F-F07D19AE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2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B86EA-B5AC-4E2F-B0D5-DFDABC8E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1848A-AE17-48AA-80EA-05B5FDAD5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38386-7B8F-451F-9361-D5D24FC48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549A9-1D9B-47A1-B7AA-4C6B1C0983FA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B114F-F7F9-43AD-B287-942152AB4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B58C9-4B79-4D1B-BC2E-24F0BE421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29DF6-CC02-4EF3-8C2F-F07D19AE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4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8FDB68-5248-484C-9ED5-AA5C7F84C6B7}"/>
              </a:ext>
            </a:extLst>
          </p:cNvPr>
          <p:cNvSpPr txBox="1"/>
          <p:nvPr/>
        </p:nvSpPr>
        <p:spPr>
          <a:xfrm>
            <a:off x="4176584" y="300885"/>
            <a:ext cx="133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PROTO TYPE</a:t>
            </a:r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2551FBC-415B-43CD-B1F7-43D41A1486C0}"/>
              </a:ext>
            </a:extLst>
          </p:cNvPr>
          <p:cNvGrpSpPr/>
          <p:nvPr/>
        </p:nvGrpSpPr>
        <p:grpSpPr>
          <a:xfrm>
            <a:off x="6649356" y="1110865"/>
            <a:ext cx="3616325" cy="3616325"/>
            <a:chOff x="7315200" y="1666875"/>
            <a:chExt cx="3456668" cy="345666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C00E272-4611-4319-8840-1B7467D961B8}"/>
                </a:ext>
              </a:extLst>
            </p:cNvPr>
            <p:cNvSpPr/>
            <p:nvPr/>
          </p:nvSpPr>
          <p:spPr>
            <a:xfrm>
              <a:off x="7315200" y="1666875"/>
              <a:ext cx="3456668" cy="3456668"/>
            </a:xfrm>
            <a:prstGeom prst="ellipse">
              <a:avLst/>
            </a:prstGeom>
            <a:solidFill>
              <a:srgbClr val="AA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A3929B2-DCE6-4B5A-96B3-2F0E91E715B0}"/>
                </a:ext>
              </a:extLst>
            </p:cNvPr>
            <p:cNvSpPr/>
            <p:nvPr/>
          </p:nvSpPr>
          <p:spPr>
            <a:xfrm>
              <a:off x="7696696" y="2048371"/>
              <a:ext cx="2693677" cy="26936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5F4C179-FC1B-4143-A5A0-83CC8B54D41C}"/>
                </a:ext>
              </a:extLst>
            </p:cNvPr>
            <p:cNvSpPr/>
            <p:nvPr/>
          </p:nvSpPr>
          <p:spPr>
            <a:xfrm>
              <a:off x="8070445" y="2422120"/>
              <a:ext cx="1946177" cy="1946177"/>
            </a:xfrm>
            <a:prstGeom prst="ellipse">
              <a:avLst/>
            </a:prstGeom>
            <a:solidFill>
              <a:srgbClr val="AA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32EE43-5F51-4E34-8CF8-5B0314CC5501}"/>
                </a:ext>
              </a:extLst>
            </p:cNvPr>
            <p:cNvSpPr/>
            <p:nvPr/>
          </p:nvSpPr>
          <p:spPr>
            <a:xfrm>
              <a:off x="8403771" y="2755446"/>
              <a:ext cx="1279526" cy="127952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tar: 5 Points 38">
              <a:extLst>
                <a:ext uri="{FF2B5EF4-FFF2-40B4-BE49-F238E27FC236}">
                  <a16:creationId xmlns:a16="http://schemas.microsoft.com/office/drawing/2014/main" id="{99E8BD25-0ACC-48DC-A74E-9DF9F55BB8C0}"/>
                </a:ext>
              </a:extLst>
            </p:cNvPr>
            <p:cNvSpPr/>
            <p:nvPr/>
          </p:nvSpPr>
          <p:spPr>
            <a:xfrm>
              <a:off x="8439529" y="2725362"/>
              <a:ext cx="1208010" cy="1208010"/>
            </a:xfrm>
            <a:prstGeom prst="star5">
              <a:avLst>
                <a:gd name="adj" fmla="val 20276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87228D0-FA7A-4CC4-80D3-371F3ECD5BDF}"/>
              </a:ext>
            </a:extLst>
          </p:cNvPr>
          <p:cNvGrpSpPr/>
          <p:nvPr/>
        </p:nvGrpSpPr>
        <p:grpSpPr>
          <a:xfrm>
            <a:off x="0" y="0"/>
            <a:ext cx="1801391" cy="1444609"/>
            <a:chOff x="0" y="0"/>
            <a:chExt cx="1801391" cy="144460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550BA89-4A3A-4B0C-949B-27519C5539B2}"/>
                </a:ext>
              </a:extLst>
            </p:cNvPr>
            <p:cNvSpPr/>
            <p:nvPr/>
          </p:nvSpPr>
          <p:spPr>
            <a:xfrm>
              <a:off x="301413" y="0"/>
              <a:ext cx="1162800" cy="1162800"/>
            </a:xfrm>
            <a:prstGeom prst="roundRect">
              <a:avLst/>
            </a:prstGeom>
            <a:solidFill>
              <a:srgbClr val="175AAA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35770A5-861C-43E5-8F5E-9FBE1DFFCAA1}"/>
                </a:ext>
              </a:extLst>
            </p:cNvPr>
            <p:cNvSpPr/>
            <p:nvPr/>
          </p:nvSpPr>
          <p:spPr>
            <a:xfrm>
              <a:off x="301413" y="592314"/>
              <a:ext cx="1162800" cy="570486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008ED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A0576FE3-7E0F-476A-B6F3-A4E8D16836E4}"/>
                </a:ext>
              </a:extLst>
            </p:cNvPr>
            <p:cNvSpPr>
              <a:spLocks/>
            </p:cNvSpPr>
            <p:nvPr/>
          </p:nvSpPr>
          <p:spPr>
            <a:xfrm rot="10800000">
              <a:off x="0" y="410942"/>
              <a:ext cx="518551" cy="518551"/>
            </a:xfrm>
            <a:prstGeom prst="triangle">
              <a:avLst>
                <a:gd name="adj" fmla="val 0"/>
              </a:avLst>
            </a:prstGeom>
            <a:solidFill>
              <a:srgbClr val="175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D581433-AAD2-4F22-9A37-712B07CE79AB}"/>
                </a:ext>
              </a:extLst>
            </p:cNvPr>
            <p:cNvSpPr>
              <a:spLocks/>
            </p:cNvSpPr>
            <p:nvPr/>
          </p:nvSpPr>
          <p:spPr>
            <a:xfrm rot="5400000">
              <a:off x="1464212" y="592314"/>
              <a:ext cx="337178" cy="337178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DE60525-239B-476C-83F6-CCF5CFF8D6C1}"/>
                </a:ext>
              </a:extLst>
            </p:cNvPr>
            <p:cNvSpPr>
              <a:spLocks/>
            </p:cNvSpPr>
            <p:nvPr/>
          </p:nvSpPr>
          <p:spPr>
            <a:xfrm>
              <a:off x="1464213" y="255136"/>
              <a:ext cx="337178" cy="337178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3B96E13-EA59-4642-8041-A8BB2A04D51B}"/>
                </a:ext>
              </a:extLst>
            </p:cNvPr>
            <p:cNvGrpSpPr/>
            <p:nvPr/>
          </p:nvGrpSpPr>
          <p:grpSpPr>
            <a:xfrm>
              <a:off x="301411" y="953732"/>
              <a:ext cx="1162800" cy="210386"/>
              <a:chOff x="3013784" y="2298357"/>
              <a:chExt cx="1162800" cy="210386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BB2898E-0514-43FE-A92D-019679942936}"/>
                  </a:ext>
                </a:extLst>
              </p:cNvPr>
              <p:cNvSpPr/>
              <p:nvPr/>
            </p:nvSpPr>
            <p:spPr>
              <a:xfrm>
                <a:off x="3013784" y="2298357"/>
                <a:ext cx="1162800" cy="210386"/>
              </a:xfrm>
              <a:custGeom>
                <a:avLst/>
                <a:gdLst>
                  <a:gd name="connsiteX0" fmla="*/ 0 w 1162800"/>
                  <a:gd name="connsiteY0" fmla="*/ 0 h 210386"/>
                  <a:gd name="connsiteX1" fmla="*/ 1162800 w 1162800"/>
                  <a:gd name="connsiteY1" fmla="*/ 0 h 210386"/>
                  <a:gd name="connsiteX2" fmla="*/ 1162800 w 1162800"/>
                  <a:gd name="connsiteY2" fmla="*/ 16582 h 210386"/>
                  <a:gd name="connsiteX3" fmla="*/ 968996 w 1162800"/>
                  <a:gd name="connsiteY3" fmla="*/ 210386 h 210386"/>
                  <a:gd name="connsiteX4" fmla="*/ 193804 w 1162800"/>
                  <a:gd name="connsiteY4" fmla="*/ 210386 h 210386"/>
                  <a:gd name="connsiteX5" fmla="*/ 0 w 1162800"/>
                  <a:gd name="connsiteY5" fmla="*/ 16582 h 210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2800" h="210386">
                    <a:moveTo>
                      <a:pt x="0" y="0"/>
                    </a:moveTo>
                    <a:lnTo>
                      <a:pt x="1162800" y="0"/>
                    </a:lnTo>
                    <a:lnTo>
                      <a:pt x="1162800" y="16582"/>
                    </a:lnTo>
                    <a:cubicBezTo>
                      <a:pt x="1162800" y="123617"/>
                      <a:pt x="1076031" y="210386"/>
                      <a:pt x="968996" y="210386"/>
                    </a:cubicBezTo>
                    <a:lnTo>
                      <a:pt x="193804" y="210386"/>
                    </a:lnTo>
                    <a:cubicBezTo>
                      <a:pt x="86769" y="210386"/>
                      <a:pt x="0" y="123617"/>
                      <a:pt x="0" y="16582"/>
                    </a:cubicBezTo>
                    <a:close/>
                  </a:path>
                </a:pathLst>
              </a:custGeom>
              <a:solidFill>
                <a:srgbClr val="AA1227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1436410-71C3-4A0C-A159-18ED0DA10D27}"/>
                  </a:ext>
                </a:extLst>
              </p:cNvPr>
              <p:cNvSpPr/>
              <p:nvPr/>
            </p:nvSpPr>
            <p:spPr>
              <a:xfrm>
                <a:off x="3180601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916B624-7097-48CA-8363-C1013DA67B67}"/>
                  </a:ext>
                </a:extLst>
              </p:cNvPr>
              <p:cNvSpPr/>
              <p:nvPr/>
            </p:nvSpPr>
            <p:spPr>
              <a:xfrm>
                <a:off x="3514106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E10B764-0B70-46E2-94E5-37E5CA28504D}"/>
                  </a:ext>
                </a:extLst>
              </p:cNvPr>
              <p:cNvSpPr/>
              <p:nvPr/>
            </p:nvSpPr>
            <p:spPr>
              <a:xfrm>
                <a:off x="3843883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9A05223D-54A6-4690-B16E-267F42DE282C}"/>
                </a:ext>
              </a:extLst>
            </p:cNvPr>
            <p:cNvSpPr>
              <a:spLocks/>
            </p:cNvSpPr>
            <p:nvPr/>
          </p:nvSpPr>
          <p:spPr>
            <a:xfrm rot="5400000">
              <a:off x="518550" y="592314"/>
              <a:ext cx="518551" cy="518551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Pentagon 28">
              <a:extLst>
                <a:ext uri="{FF2B5EF4-FFF2-40B4-BE49-F238E27FC236}">
                  <a16:creationId xmlns:a16="http://schemas.microsoft.com/office/drawing/2014/main" id="{2671623B-22E7-485A-AEBB-71B741F483FF}"/>
                </a:ext>
              </a:extLst>
            </p:cNvPr>
            <p:cNvSpPr/>
            <p:nvPr/>
          </p:nvSpPr>
          <p:spPr>
            <a:xfrm>
              <a:off x="968421" y="167750"/>
              <a:ext cx="381682" cy="204512"/>
            </a:xfrm>
            <a:custGeom>
              <a:avLst/>
              <a:gdLst>
                <a:gd name="connsiteX0" fmla="*/ 1 w 1390272"/>
                <a:gd name="connsiteY0" fmla="*/ 459399 h 1202725"/>
                <a:gd name="connsiteX1" fmla="*/ 695136 w 1390272"/>
                <a:gd name="connsiteY1" fmla="*/ 0 h 1202725"/>
                <a:gd name="connsiteX2" fmla="*/ 1390271 w 1390272"/>
                <a:gd name="connsiteY2" fmla="*/ 459399 h 1202725"/>
                <a:gd name="connsiteX3" fmla="*/ 1124753 w 1390272"/>
                <a:gd name="connsiteY3" fmla="*/ 1202722 h 1202725"/>
                <a:gd name="connsiteX4" fmla="*/ 265519 w 1390272"/>
                <a:gd name="connsiteY4" fmla="*/ 1202722 h 1202725"/>
                <a:gd name="connsiteX5" fmla="*/ 1 w 1390272"/>
                <a:gd name="connsiteY5" fmla="*/ 459399 h 1202725"/>
                <a:gd name="connsiteX0" fmla="*/ 0 w 1390270"/>
                <a:gd name="connsiteY0" fmla="*/ 327594 h 1070917"/>
                <a:gd name="connsiteX1" fmla="*/ 118486 w 1390270"/>
                <a:gd name="connsiteY1" fmla="*/ 0 h 1070917"/>
                <a:gd name="connsiteX2" fmla="*/ 1390270 w 1390270"/>
                <a:gd name="connsiteY2" fmla="*/ 327594 h 1070917"/>
                <a:gd name="connsiteX3" fmla="*/ 1124752 w 1390270"/>
                <a:gd name="connsiteY3" fmla="*/ 1070917 h 1070917"/>
                <a:gd name="connsiteX4" fmla="*/ 265518 w 1390270"/>
                <a:gd name="connsiteY4" fmla="*/ 1070917 h 1070917"/>
                <a:gd name="connsiteX5" fmla="*/ 0 w 1390270"/>
                <a:gd name="connsiteY5" fmla="*/ 327594 h 1070917"/>
                <a:gd name="connsiteX0" fmla="*/ 0 w 1428370"/>
                <a:gd name="connsiteY0" fmla="*/ 0 h 1304402"/>
                <a:gd name="connsiteX1" fmla="*/ 156586 w 1428370"/>
                <a:gd name="connsiteY1" fmla="*/ 233485 h 1304402"/>
                <a:gd name="connsiteX2" fmla="*/ 1428370 w 1428370"/>
                <a:gd name="connsiteY2" fmla="*/ 561079 h 1304402"/>
                <a:gd name="connsiteX3" fmla="*/ 1162852 w 1428370"/>
                <a:gd name="connsiteY3" fmla="*/ 1304402 h 1304402"/>
                <a:gd name="connsiteX4" fmla="*/ 303618 w 1428370"/>
                <a:gd name="connsiteY4" fmla="*/ 1304402 h 1304402"/>
                <a:gd name="connsiteX5" fmla="*/ 0 w 1428370"/>
                <a:gd name="connsiteY5" fmla="*/ 0 h 1304402"/>
                <a:gd name="connsiteX0" fmla="*/ 0 w 1428370"/>
                <a:gd name="connsiteY0" fmla="*/ 250204 h 1554606"/>
                <a:gd name="connsiteX1" fmla="*/ 175636 w 1428370"/>
                <a:gd name="connsiteY1" fmla="*/ 0 h 1554606"/>
                <a:gd name="connsiteX2" fmla="*/ 1428370 w 1428370"/>
                <a:gd name="connsiteY2" fmla="*/ 811283 h 1554606"/>
                <a:gd name="connsiteX3" fmla="*/ 1162852 w 1428370"/>
                <a:gd name="connsiteY3" fmla="*/ 1554606 h 1554606"/>
                <a:gd name="connsiteX4" fmla="*/ 303618 w 1428370"/>
                <a:gd name="connsiteY4" fmla="*/ 1554606 h 1554606"/>
                <a:gd name="connsiteX5" fmla="*/ 0 w 1428370"/>
                <a:gd name="connsiteY5" fmla="*/ 250204 h 155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370" h="1554606">
                  <a:moveTo>
                    <a:pt x="0" y="250204"/>
                  </a:moveTo>
                  <a:lnTo>
                    <a:pt x="175636" y="0"/>
                  </a:lnTo>
                  <a:lnTo>
                    <a:pt x="1428370" y="811283"/>
                  </a:lnTo>
                  <a:lnTo>
                    <a:pt x="1162852" y="1554606"/>
                  </a:lnTo>
                  <a:lnTo>
                    <a:pt x="303618" y="1554606"/>
                  </a:lnTo>
                  <a:lnTo>
                    <a:pt x="0" y="250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E0B4815-63D7-45DD-8BD7-A117A2050A3D}"/>
                </a:ext>
              </a:extLst>
            </p:cNvPr>
            <p:cNvGrpSpPr/>
            <p:nvPr/>
          </p:nvGrpSpPr>
          <p:grpSpPr>
            <a:xfrm>
              <a:off x="52055" y="281809"/>
              <a:ext cx="1162800" cy="1162800"/>
              <a:chOff x="7315200" y="1666875"/>
              <a:chExt cx="3456668" cy="345666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D6838B9-CC26-4ED2-A27B-0EFB23D44576}"/>
                  </a:ext>
                </a:extLst>
              </p:cNvPr>
              <p:cNvSpPr/>
              <p:nvPr/>
            </p:nvSpPr>
            <p:spPr>
              <a:xfrm>
                <a:off x="7315200" y="1666875"/>
                <a:ext cx="3456668" cy="3456668"/>
              </a:xfrm>
              <a:prstGeom prst="ellipse">
                <a:avLst/>
              </a:prstGeom>
              <a:solidFill>
                <a:srgbClr val="AA12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668668D-8D6C-4737-BF9E-08BF0E227AB3}"/>
                  </a:ext>
                </a:extLst>
              </p:cNvPr>
              <p:cNvSpPr/>
              <p:nvPr/>
            </p:nvSpPr>
            <p:spPr>
              <a:xfrm>
                <a:off x="7696696" y="2048371"/>
                <a:ext cx="2693677" cy="26936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92E7FF6-B4D6-44CF-8A9B-7150817028E7}"/>
                  </a:ext>
                </a:extLst>
              </p:cNvPr>
              <p:cNvSpPr/>
              <p:nvPr/>
            </p:nvSpPr>
            <p:spPr>
              <a:xfrm>
                <a:off x="8070445" y="2422120"/>
                <a:ext cx="1946177" cy="1946177"/>
              </a:xfrm>
              <a:prstGeom prst="ellipse">
                <a:avLst/>
              </a:prstGeom>
              <a:solidFill>
                <a:srgbClr val="AA12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43040E6-C76B-4287-97F4-A643F8C02930}"/>
                  </a:ext>
                </a:extLst>
              </p:cNvPr>
              <p:cNvSpPr/>
              <p:nvPr/>
            </p:nvSpPr>
            <p:spPr>
              <a:xfrm>
                <a:off x="8403771" y="2755446"/>
                <a:ext cx="1279526" cy="1279526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Star: 5 Points 47">
                <a:extLst>
                  <a:ext uri="{FF2B5EF4-FFF2-40B4-BE49-F238E27FC236}">
                    <a16:creationId xmlns:a16="http://schemas.microsoft.com/office/drawing/2014/main" id="{5A883848-3B25-413F-AAD4-B104189122EB}"/>
                  </a:ext>
                </a:extLst>
              </p:cNvPr>
              <p:cNvSpPr/>
              <p:nvPr/>
            </p:nvSpPr>
            <p:spPr>
              <a:xfrm>
                <a:off x="8439529" y="2725362"/>
                <a:ext cx="1208010" cy="1208010"/>
              </a:xfrm>
              <a:prstGeom prst="star5">
                <a:avLst>
                  <a:gd name="adj" fmla="val 20276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0337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5120B6-988A-4C6F-89C1-E7D435A7AB06}"/>
              </a:ext>
            </a:extLst>
          </p:cNvPr>
          <p:cNvGrpSpPr/>
          <p:nvPr/>
        </p:nvGrpSpPr>
        <p:grpSpPr>
          <a:xfrm>
            <a:off x="0" y="0"/>
            <a:ext cx="1801391" cy="1164118"/>
            <a:chOff x="0" y="0"/>
            <a:chExt cx="1801391" cy="11641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550BA89-4A3A-4B0C-949B-27519C5539B2}"/>
                </a:ext>
              </a:extLst>
            </p:cNvPr>
            <p:cNvSpPr/>
            <p:nvPr/>
          </p:nvSpPr>
          <p:spPr>
            <a:xfrm>
              <a:off x="301413" y="0"/>
              <a:ext cx="1162800" cy="1162800"/>
            </a:xfrm>
            <a:prstGeom prst="roundRect">
              <a:avLst/>
            </a:prstGeom>
            <a:solidFill>
              <a:srgbClr val="175AAA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35770A5-861C-43E5-8F5E-9FBE1DFFCAA1}"/>
                </a:ext>
              </a:extLst>
            </p:cNvPr>
            <p:cNvSpPr/>
            <p:nvPr/>
          </p:nvSpPr>
          <p:spPr>
            <a:xfrm>
              <a:off x="301413" y="592314"/>
              <a:ext cx="1162800" cy="570486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008ED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A0576FE3-7E0F-476A-B6F3-A4E8D16836E4}"/>
                </a:ext>
              </a:extLst>
            </p:cNvPr>
            <p:cNvSpPr>
              <a:spLocks/>
            </p:cNvSpPr>
            <p:nvPr/>
          </p:nvSpPr>
          <p:spPr>
            <a:xfrm rot="10800000">
              <a:off x="0" y="410942"/>
              <a:ext cx="518551" cy="518551"/>
            </a:xfrm>
            <a:prstGeom prst="triangle">
              <a:avLst>
                <a:gd name="adj" fmla="val 0"/>
              </a:avLst>
            </a:prstGeom>
            <a:solidFill>
              <a:srgbClr val="175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D581433-AAD2-4F22-9A37-712B07CE79AB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1464212" y="592314"/>
              <a:ext cx="337178" cy="337178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DE60525-239B-476C-83F6-CCF5CFF8D6C1}"/>
                </a:ext>
              </a:extLst>
            </p:cNvPr>
            <p:cNvSpPr>
              <a:spLocks/>
            </p:cNvSpPr>
            <p:nvPr/>
          </p:nvSpPr>
          <p:spPr>
            <a:xfrm flipV="1">
              <a:off x="1464213" y="255136"/>
              <a:ext cx="337178" cy="337178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3B96E13-EA59-4642-8041-A8BB2A04D51B}"/>
                </a:ext>
              </a:extLst>
            </p:cNvPr>
            <p:cNvGrpSpPr/>
            <p:nvPr/>
          </p:nvGrpSpPr>
          <p:grpSpPr>
            <a:xfrm>
              <a:off x="301411" y="953732"/>
              <a:ext cx="1162800" cy="210386"/>
              <a:chOff x="3013784" y="2298357"/>
              <a:chExt cx="1162800" cy="210386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BB2898E-0514-43FE-A92D-019679942936}"/>
                  </a:ext>
                </a:extLst>
              </p:cNvPr>
              <p:cNvSpPr/>
              <p:nvPr/>
            </p:nvSpPr>
            <p:spPr>
              <a:xfrm>
                <a:off x="3013784" y="2298357"/>
                <a:ext cx="1162800" cy="210386"/>
              </a:xfrm>
              <a:custGeom>
                <a:avLst/>
                <a:gdLst>
                  <a:gd name="connsiteX0" fmla="*/ 0 w 1162800"/>
                  <a:gd name="connsiteY0" fmla="*/ 0 h 210386"/>
                  <a:gd name="connsiteX1" fmla="*/ 1162800 w 1162800"/>
                  <a:gd name="connsiteY1" fmla="*/ 0 h 210386"/>
                  <a:gd name="connsiteX2" fmla="*/ 1162800 w 1162800"/>
                  <a:gd name="connsiteY2" fmla="*/ 16582 h 210386"/>
                  <a:gd name="connsiteX3" fmla="*/ 968996 w 1162800"/>
                  <a:gd name="connsiteY3" fmla="*/ 210386 h 210386"/>
                  <a:gd name="connsiteX4" fmla="*/ 193804 w 1162800"/>
                  <a:gd name="connsiteY4" fmla="*/ 210386 h 210386"/>
                  <a:gd name="connsiteX5" fmla="*/ 0 w 1162800"/>
                  <a:gd name="connsiteY5" fmla="*/ 16582 h 210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2800" h="210386">
                    <a:moveTo>
                      <a:pt x="0" y="0"/>
                    </a:moveTo>
                    <a:lnTo>
                      <a:pt x="1162800" y="0"/>
                    </a:lnTo>
                    <a:lnTo>
                      <a:pt x="1162800" y="16582"/>
                    </a:lnTo>
                    <a:cubicBezTo>
                      <a:pt x="1162800" y="123617"/>
                      <a:pt x="1076031" y="210386"/>
                      <a:pt x="968996" y="210386"/>
                    </a:cubicBezTo>
                    <a:lnTo>
                      <a:pt x="193804" y="210386"/>
                    </a:lnTo>
                    <a:cubicBezTo>
                      <a:pt x="86769" y="210386"/>
                      <a:pt x="0" y="123617"/>
                      <a:pt x="0" y="16582"/>
                    </a:cubicBezTo>
                    <a:close/>
                  </a:path>
                </a:pathLst>
              </a:custGeom>
              <a:solidFill>
                <a:srgbClr val="AA1227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1436410-71C3-4A0C-A159-18ED0DA10D27}"/>
                  </a:ext>
                </a:extLst>
              </p:cNvPr>
              <p:cNvSpPr/>
              <p:nvPr/>
            </p:nvSpPr>
            <p:spPr>
              <a:xfrm>
                <a:off x="3180601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916B624-7097-48CA-8363-C1013DA67B67}"/>
                  </a:ext>
                </a:extLst>
              </p:cNvPr>
              <p:cNvSpPr/>
              <p:nvPr/>
            </p:nvSpPr>
            <p:spPr>
              <a:xfrm>
                <a:off x="3514106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E10B764-0B70-46E2-94E5-37E5CA28504D}"/>
                  </a:ext>
                </a:extLst>
              </p:cNvPr>
              <p:cNvSpPr/>
              <p:nvPr/>
            </p:nvSpPr>
            <p:spPr>
              <a:xfrm>
                <a:off x="3843883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Pentagon 28">
              <a:extLst>
                <a:ext uri="{FF2B5EF4-FFF2-40B4-BE49-F238E27FC236}">
                  <a16:creationId xmlns:a16="http://schemas.microsoft.com/office/drawing/2014/main" id="{2671623B-22E7-485A-AEBB-71B741F483FF}"/>
                </a:ext>
              </a:extLst>
            </p:cNvPr>
            <p:cNvSpPr/>
            <p:nvPr/>
          </p:nvSpPr>
          <p:spPr>
            <a:xfrm>
              <a:off x="968421" y="167750"/>
              <a:ext cx="381682" cy="204512"/>
            </a:xfrm>
            <a:custGeom>
              <a:avLst/>
              <a:gdLst>
                <a:gd name="connsiteX0" fmla="*/ 1 w 1390272"/>
                <a:gd name="connsiteY0" fmla="*/ 459399 h 1202725"/>
                <a:gd name="connsiteX1" fmla="*/ 695136 w 1390272"/>
                <a:gd name="connsiteY1" fmla="*/ 0 h 1202725"/>
                <a:gd name="connsiteX2" fmla="*/ 1390271 w 1390272"/>
                <a:gd name="connsiteY2" fmla="*/ 459399 h 1202725"/>
                <a:gd name="connsiteX3" fmla="*/ 1124753 w 1390272"/>
                <a:gd name="connsiteY3" fmla="*/ 1202722 h 1202725"/>
                <a:gd name="connsiteX4" fmla="*/ 265519 w 1390272"/>
                <a:gd name="connsiteY4" fmla="*/ 1202722 h 1202725"/>
                <a:gd name="connsiteX5" fmla="*/ 1 w 1390272"/>
                <a:gd name="connsiteY5" fmla="*/ 459399 h 1202725"/>
                <a:gd name="connsiteX0" fmla="*/ 0 w 1390270"/>
                <a:gd name="connsiteY0" fmla="*/ 327594 h 1070917"/>
                <a:gd name="connsiteX1" fmla="*/ 118486 w 1390270"/>
                <a:gd name="connsiteY1" fmla="*/ 0 h 1070917"/>
                <a:gd name="connsiteX2" fmla="*/ 1390270 w 1390270"/>
                <a:gd name="connsiteY2" fmla="*/ 327594 h 1070917"/>
                <a:gd name="connsiteX3" fmla="*/ 1124752 w 1390270"/>
                <a:gd name="connsiteY3" fmla="*/ 1070917 h 1070917"/>
                <a:gd name="connsiteX4" fmla="*/ 265518 w 1390270"/>
                <a:gd name="connsiteY4" fmla="*/ 1070917 h 1070917"/>
                <a:gd name="connsiteX5" fmla="*/ 0 w 1390270"/>
                <a:gd name="connsiteY5" fmla="*/ 327594 h 1070917"/>
                <a:gd name="connsiteX0" fmla="*/ 0 w 1428370"/>
                <a:gd name="connsiteY0" fmla="*/ 0 h 1304402"/>
                <a:gd name="connsiteX1" fmla="*/ 156586 w 1428370"/>
                <a:gd name="connsiteY1" fmla="*/ 233485 h 1304402"/>
                <a:gd name="connsiteX2" fmla="*/ 1428370 w 1428370"/>
                <a:gd name="connsiteY2" fmla="*/ 561079 h 1304402"/>
                <a:gd name="connsiteX3" fmla="*/ 1162852 w 1428370"/>
                <a:gd name="connsiteY3" fmla="*/ 1304402 h 1304402"/>
                <a:gd name="connsiteX4" fmla="*/ 303618 w 1428370"/>
                <a:gd name="connsiteY4" fmla="*/ 1304402 h 1304402"/>
                <a:gd name="connsiteX5" fmla="*/ 0 w 1428370"/>
                <a:gd name="connsiteY5" fmla="*/ 0 h 1304402"/>
                <a:gd name="connsiteX0" fmla="*/ 0 w 1428370"/>
                <a:gd name="connsiteY0" fmla="*/ 250204 h 1554606"/>
                <a:gd name="connsiteX1" fmla="*/ 175636 w 1428370"/>
                <a:gd name="connsiteY1" fmla="*/ 0 h 1554606"/>
                <a:gd name="connsiteX2" fmla="*/ 1428370 w 1428370"/>
                <a:gd name="connsiteY2" fmla="*/ 811283 h 1554606"/>
                <a:gd name="connsiteX3" fmla="*/ 1162852 w 1428370"/>
                <a:gd name="connsiteY3" fmla="*/ 1554606 h 1554606"/>
                <a:gd name="connsiteX4" fmla="*/ 303618 w 1428370"/>
                <a:gd name="connsiteY4" fmla="*/ 1554606 h 1554606"/>
                <a:gd name="connsiteX5" fmla="*/ 0 w 1428370"/>
                <a:gd name="connsiteY5" fmla="*/ 250204 h 155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370" h="1554606">
                  <a:moveTo>
                    <a:pt x="0" y="250204"/>
                  </a:moveTo>
                  <a:lnTo>
                    <a:pt x="175636" y="0"/>
                  </a:lnTo>
                  <a:lnTo>
                    <a:pt x="1428370" y="811283"/>
                  </a:lnTo>
                  <a:lnTo>
                    <a:pt x="1162852" y="1554606"/>
                  </a:lnTo>
                  <a:lnTo>
                    <a:pt x="303618" y="1554606"/>
                  </a:lnTo>
                  <a:lnTo>
                    <a:pt x="0" y="250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F0BB673A-CC29-4399-A1A9-23E7C3814D31}"/>
                </a:ext>
              </a:extLst>
            </p:cNvPr>
            <p:cNvSpPr>
              <a:spLocks/>
            </p:cNvSpPr>
            <p:nvPr/>
          </p:nvSpPr>
          <p:spPr>
            <a:xfrm rot="5400000" flipH="1">
              <a:off x="693226" y="248438"/>
              <a:ext cx="169200" cy="518551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93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5DF37FA-6386-4841-BF7E-E58804CF59E1}"/>
              </a:ext>
            </a:extLst>
          </p:cNvPr>
          <p:cNvGrpSpPr/>
          <p:nvPr/>
        </p:nvGrpSpPr>
        <p:grpSpPr>
          <a:xfrm>
            <a:off x="0" y="0"/>
            <a:ext cx="1801391" cy="1164118"/>
            <a:chOff x="0" y="0"/>
            <a:chExt cx="1801391" cy="11641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550BA89-4A3A-4B0C-949B-27519C5539B2}"/>
                </a:ext>
              </a:extLst>
            </p:cNvPr>
            <p:cNvSpPr/>
            <p:nvPr/>
          </p:nvSpPr>
          <p:spPr>
            <a:xfrm>
              <a:off x="301413" y="0"/>
              <a:ext cx="1162800" cy="1162800"/>
            </a:xfrm>
            <a:prstGeom prst="roundRect">
              <a:avLst/>
            </a:prstGeom>
            <a:solidFill>
              <a:srgbClr val="175AAA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35770A5-861C-43E5-8F5E-9FBE1DFFCAA1}"/>
                </a:ext>
              </a:extLst>
            </p:cNvPr>
            <p:cNvSpPr/>
            <p:nvPr/>
          </p:nvSpPr>
          <p:spPr>
            <a:xfrm>
              <a:off x="301413" y="592314"/>
              <a:ext cx="1162800" cy="570486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008ED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A0576FE3-7E0F-476A-B6F3-A4E8D16836E4}"/>
                </a:ext>
              </a:extLst>
            </p:cNvPr>
            <p:cNvSpPr>
              <a:spLocks/>
            </p:cNvSpPr>
            <p:nvPr/>
          </p:nvSpPr>
          <p:spPr>
            <a:xfrm rot="10800000">
              <a:off x="0" y="410942"/>
              <a:ext cx="518551" cy="518551"/>
            </a:xfrm>
            <a:prstGeom prst="triangle">
              <a:avLst>
                <a:gd name="adj" fmla="val 0"/>
              </a:avLst>
            </a:prstGeom>
            <a:solidFill>
              <a:srgbClr val="175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D581433-AAD2-4F22-9A37-712B07CE79AB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1464212" y="592314"/>
              <a:ext cx="337178" cy="337178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DE60525-239B-476C-83F6-CCF5CFF8D6C1}"/>
                </a:ext>
              </a:extLst>
            </p:cNvPr>
            <p:cNvSpPr>
              <a:spLocks/>
            </p:cNvSpPr>
            <p:nvPr/>
          </p:nvSpPr>
          <p:spPr>
            <a:xfrm flipV="1">
              <a:off x="1464213" y="255136"/>
              <a:ext cx="337178" cy="337178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3B96E13-EA59-4642-8041-A8BB2A04D51B}"/>
                </a:ext>
              </a:extLst>
            </p:cNvPr>
            <p:cNvGrpSpPr/>
            <p:nvPr/>
          </p:nvGrpSpPr>
          <p:grpSpPr>
            <a:xfrm>
              <a:off x="301411" y="953732"/>
              <a:ext cx="1162800" cy="210386"/>
              <a:chOff x="3013784" y="2298357"/>
              <a:chExt cx="1162800" cy="210386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BB2898E-0514-43FE-A92D-019679942936}"/>
                  </a:ext>
                </a:extLst>
              </p:cNvPr>
              <p:cNvSpPr/>
              <p:nvPr/>
            </p:nvSpPr>
            <p:spPr>
              <a:xfrm>
                <a:off x="3013784" y="2298357"/>
                <a:ext cx="1162800" cy="210386"/>
              </a:xfrm>
              <a:custGeom>
                <a:avLst/>
                <a:gdLst>
                  <a:gd name="connsiteX0" fmla="*/ 0 w 1162800"/>
                  <a:gd name="connsiteY0" fmla="*/ 0 h 210386"/>
                  <a:gd name="connsiteX1" fmla="*/ 1162800 w 1162800"/>
                  <a:gd name="connsiteY1" fmla="*/ 0 h 210386"/>
                  <a:gd name="connsiteX2" fmla="*/ 1162800 w 1162800"/>
                  <a:gd name="connsiteY2" fmla="*/ 16582 h 210386"/>
                  <a:gd name="connsiteX3" fmla="*/ 968996 w 1162800"/>
                  <a:gd name="connsiteY3" fmla="*/ 210386 h 210386"/>
                  <a:gd name="connsiteX4" fmla="*/ 193804 w 1162800"/>
                  <a:gd name="connsiteY4" fmla="*/ 210386 h 210386"/>
                  <a:gd name="connsiteX5" fmla="*/ 0 w 1162800"/>
                  <a:gd name="connsiteY5" fmla="*/ 16582 h 210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2800" h="210386">
                    <a:moveTo>
                      <a:pt x="0" y="0"/>
                    </a:moveTo>
                    <a:lnTo>
                      <a:pt x="1162800" y="0"/>
                    </a:lnTo>
                    <a:lnTo>
                      <a:pt x="1162800" y="16582"/>
                    </a:lnTo>
                    <a:cubicBezTo>
                      <a:pt x="1162800" y="123617"/>
                      <a:pt x="1076031" y="210386"/>
                      <a:pt x="968996" y="210386"/>
                    </a:cubicBezTo>
                    <a:lnTo>
                      <a:pt x="193804" y="210386"/>
                    </a:lnTo>
                    <a:cubicBezTo>
                      <a:pt x="86769" y="210386"/>
                      <a:pt x="0" y="123617"/>
                      <a:pt x="0" y="16582"/>
                    </a:cubicBezTo>
                    <a:close/>
                  </a:path>
                </a:pathLst>
              </a:custGeom>
              <a:solidFill>
                <a:srgbClr val="AA1227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1436410-71C3-4A0C-A159-18ED0DA10D27}"/>
                  </a:ext>
                </a:extLst>
              </p:cNvPr>
              <p:cNvSpPr/>
              <p:nvPr/>
            </p:nvSpPr>
            <p:spPr>
              <a:xfrm>
                <a:off x="3180601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916B624-7097-48CA-8363-C1013DA67B67}"/>
                  </a:ext>
                </a:extLst>
              </p:cNvPr>
              <p:cNvSpPr/>
              <p:nvPr/>
            </p:nvSpPr>
            <p:spPr>
              <a:xfrm>
                <a:off x="3514106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E10B764-0B70-46E2-94E5-37E5CA28504D}"/>
                  </a:ext>
                </a:extLst>
              </p:cNvPr>
              <p:cNvSpPr/>
              <p:nvPr/>
            </p:nvSpPr>
            <p:spPr>
              <a:xfrm>
                <a:off x="3843883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Pentagon 28">
              <a:extLst>
                <a:ext uri="{FF2B5EF4-FFF2-40B4-BE49-F238E27FC236}">
                  <a16:creationId xmlns:a16="http://schemas.microsoft.com/office/drawing/2014/main" id="{2671623B-22E7-485A-AEBB-71B741F483FF}"/>
                </a:ext>
              </a:extLst>
            </p:cNvPr>
            <p:cNvSpPr/>
            <p:nvPr/>
          </p:nvSpPr>
          <p:spPr>
            <a:xfrm>
              <a:off x="968421" y="167750"/>
              <a:ext cx="381682" cy="204512"/>
            </a:xfrm>
            <a:custGeom>
              <a:avLst/>
              <a:gdLst>
                <a:gd name="connsiteX0" fmla="*/ 1 w 1390272"/>
                <a:gd name="connsiteY0" fmla="*/ 459399 h 1202725"/>
                <a:gd name="connsiteX1" fmla="*/ 695136 w 1390272"/>
                <a:gd name="connsiteY1" fmla="*/ 0 h 1202725"/>
                <a:gd name="connsiteX2" fmla="*/ 1390271 w 1390272"/>
                <a:gd name="connsiteY2" fmla="*/ 459399 h 1202725"/>
                <a:gd name="connsiteX3" fmla="*/ 1124753 w 1390272"/>
                <a:gd name="connsiteY3" fmla="*/ 1202722 h 1202725"/>
                <a:gd name="connsiteX4" fmla="*/ 265519 w 1390272"/>
                <a:gd name="connsiteY4" fmla="*/ 1202722 h 1202725"/>
                <a:gd name="connsiteX5" fmla="*/ 1 w 1390272"/>
                <a:gd name="connsiteY5" fmla="*/ 459399 h 1202725"/>
                <a:gd name="connsiteX0" fmla="*/ 0 w 1390270"/>
                <a:gd name="connsiteY0" fmla="*/ 327594 h 1070917"/>
                <a:gd name="connsiteX1" fmla="*/ 118486 w 1390270"/>
                <a:gd name="connsiteY1" fmla="*/ 0 h 1070917"/>
                <a:gd name="connsiteX2" fmla="*/ 1390270 w 1390270"/>
                <a:gd name="connsiteY2" fmla="*/ 327594 h 1070917"/>
                <a:gd name="connsiteX3" fmla="*/ 1124752 w 1390270"/>
                <a:gd name="connsiteY3" fmla="*/ 1070917 h 1070917"/>
                <a:gd name="connsiteX4" fmla="*/ 265518 w 1390270"/>
                <a:gd name="connsiteY4" fmla="*/ 1070917 h 1070917"/>
                <a:gd name="connsiteX5" fmla="*/ 0 w 1390270"/>
                <a:gd name="connsiteY5" fmla="*/ 327594 h 1070917"/>
                <a:gd name="connsiteX0" fmla="*/ 0 w 1428370"/>
                <a:gd name="connsiteY0" fmla="*/ 0 h 1304402"/>
                <a:gd name="connsiteX1" fmla="*/ 156586 w 1428370"/>
                <a:gd name="connsiteY1" fmla="*/ 233485 h 1304402"/>
                <a:gd name="connsiteX2" fmla="*/ 1428370 w 1428370"/>
                <a:gd name="connsiteY2" fmla="*/ 561079 h 1304402"/>
                <a:gd name="connsiteX3" fmla="*/ 1162852 w 1428370"/>
                <a:gd name="connsiteY3" fmla="*/ 1304402 h 1304402"/>
                <a:gd name="connsiteX4" fmla="*/ 303618 w 1428370"/>
                <a:gd name="connsiteY4" fmla="*/ 1304402 h 1304402"/>
                <a:gd name="connsiteX5" fmla="*/ 0 w 1428370"/>
                <a:gd name="connsiteY5" fmla="*/ 0 h 1304402"/>
                <a:gd name="connsiteX0" fmla="*/ 0 w 1428370"/>
                <a:gd name="connsiteY0" fmla="*/ 250204 h 1554606"/>
                <a:gd name="connsiteX1" fmla="*/ 175636 w 1428370"/>
                <a:gd name="connsiteY1" fmla="*/ 0 h 1554606"/>
                <a:gd name="connsiteX2" fmla="*/ 1428370 w 1428370"/>
                <a:gd name="connsiteY2" fmla="*/ 811283 h 1554606"/>
                <a:gd name="connsiteX3" fmla="*/ 1162852 w 1428370"/>
                <a:gd name="connsiteY3" fmla="*/ 1554606 h 1554606"/>
                <a:gd name="connsiteX4" fmla="*/ 303618 w 1428370"/>
                <a:gd name="connsiteY4" fmla="*/ 1554606 h 1554606"/>
                <a:gd name="connsiteX5" fmla="*/ 0 w 1428370"/>
                <a:gd name="connsiteY5" fmla="*/ 250204 h 155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370" h="1554606">
                  <a:moveTo>
                    <a:pt x="0" y="250204"/>
                  </a:moveTo>
                  <a:lnTo>
                    <a:pt x="175636" y="0"/>
                  </a:lnTo>
                  <a:lnTo>
                    <a:pt x="1428370" y="811283"/>
                  </a:lnTo>
                  <a:lnTo>
                    <a:pt x="1162852" y="1554606"/>
                  </a:lnTo>
                  <a:lnTo>
                    <a:pt x="303618" y="1554606"/>
                  </a:lnTo>
                  <a:lnTo>
                    <a:pt x="0" y="250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D451775-176C-472E-B922-1C86D2F63D45}"/>
                </a:ext>
              </a:extLst>
            </p:cNvPr>
            <p:cNvSpPr>
              <a:spLocks/>
            </p:cNvSpPr>
            <p:nvPr/>
          </p:nvSpPr>
          <p:spPr>
            <a:xfrm rot="5400000">
              <a:off x="693225" y="417639"/>
              <a:ext cx="169200" cy="518551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565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E8171FD-EEB2-4608-A507-BD51548B4F73}"/>
              </a:ext>
            </a:extLst>
          </p:cNvPr>
          <p:cNvGrpSpPr/>
          <p:nvPr/>
        </p:nvGrpSpPr>
        <p:grpSpPr>
          <a:xfrm>
            <a:off x="0" y="0"/>
            <a:ext cx="1801391" cy="1164118"/>
            <a:chOff x="0" y="0"/>
            <a:chExt cx="1801391" cy="11641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550BA89-4A3A-4B0C-949B-27519C5539B2}"/>
                </a:ext>
              </a:extLst>
            </p:cNvPr>
            <p:cNvSpPr/>
            <p:nvPr/>
          </p:nvSpPr>
          <p:spPr>
            <a:xfrm>
              <a:off x="301413" y="0"/>
              <a:ext cx="1162800" cy="1162800"/>
            </a:xfrm>
            <a:prstGeom prst="roundRect">
              <a:avLst/>
            </a:prstGeom>
            <a:solidFill>
              <a:srgbClr val="175AAA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35770A5-861C-43E5-8F5E-9FBE1DFFCAA1}"/>
                </a:ext>
              </a:extLst>
            </p:cNvPr>
            <p:cNvSpPr/>
            <p:nvPr/>
          </p:nvSpPr>
          <p:spPr>
            <a:xfrm>
              <a:off x="301413" y="592314"/>
              <a:ext cx="1162800" cy="570486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008ED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A0576FE3-7E0F-476A-B6F3-A4E8D16836E4}"/>
                </a:ext>
              </a:extLst>
            </p:cNvPr>
            <p:cNvSpPr>
              <a:spLocks/>
            </p:cNvSpPr>
            <p:nvPr/>
          </p:nvSpPr>
          <p:spPr>
            <a:xfrm rot="10800000">
              <a:off x="0" y="410942"/>
              <a:ext cx="518551" cy="518551"/>
            </a:xfrm>
            <a:prstGeom prst="triangle">
              <a:avLst>
                <a:gd name="adj" fmla="val 0"/>
              </a:avLst>
            </a:prstGeom>
            <a:solidFill>
              <a:srgbClr val="175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D581433-AAD2-4F22-9A37-712B07CE79AB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1464212" y="592314"/>
              <a:ext cx="337178" cy="337178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DE60525-239B-476C-83F6-CCF5CFF8D6C1}"/>
                </a:ext>
              </a:extLst>
            </p:cNvPr>
            <p:cNvSpPr>
              <a:spLocks/>
            </p:cNvSpPr>
            <p:nvPr/>
          </p:nvSpPr>
          <p:spPr>
            <a:xfrm flipV="1">
              <a:off x="1464213" y="255136"/>
              <a:ext cx="337178" cy="337178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3B96E13-EA59-4642-8041-A8BB2A04D51B}"/>
                </a:ext>
              </a:extLst>
            </p:cNvPr>
            <p:cNvGrpSpPr/>
            <p:nvPr/>
          </p:nvGrpSpPr>
          <p:grpSpPr>
            <a:xfrm>
              <a:off x="301411" y="953732"/>
              <a:ext cx="1162800" cy="210386"/>
              <a:chOff x="3013784" y="2298357"/>
              <a:chExt cx="1162800" cy="210386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BB2898E-0514-43FE-A92D-019679942936}"/>
                  </a:ext>
                </a:extLst>
              </p:cNvPr>
              <p:cNvSpPr/>
              <p:nvPr/>
            </p:nvSpPr>
            <p:spPr>
              <a:xfrm>
                <a:off x="3013784" y="2298357"/>
                <a:ext cx="1162800" cy="210386"/>
              </a:xfrm>
              <a:custGeom>
                <a:avLst/>
                <a:gdLst>
                  <a:gd name="connsiteX0" fmla="*/ 0 w 1162800"/>
                  <a:gd name="connsiteY0" fmla="*/ 0 h 210386"/>
                  <a:gd name="connsiteX1" fmla="*/ 1162800 w 1162800"/>
                  <a:gd name="connsiteY1" fmla="*/ 0 h 210386"/>
                  <a:gd name="connsiteX2" fmla="*/ 1162800 w 1162800"/>
                  <a:gd name="connsiteY2" fmla="*/ 16582 h 210386"/>
                  <a:gd name="connsiteX3" fmla="*/ 968996 w 1162800"/>
                  <a:gd name="connsiteY3" fmla="*/ 210386 h 210386"/>
                  <a:gd name="connsiteX4" fmla="*/ 193804 w 1162800"/>
                  <a:gd name="connsiteY4" fmla="*/ 210386 h 210386"/>
                  <a:gd name="connsiteX5" fmla="*/ 0 w 1162800"/>
                  <a:gd name="connsiteY5" fmla="*/ 16582 h 210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2800" h="210386">
                    <a:moveTo>
                      <a:pt x="0" y="0"/>
                    </a:moveTo>
                    <a:lnTo>
                      <a:pt x="1162800" y="0"/>
                    </a:lnTo>
                    <a:lnTo>
                      <a:pt x="1162800" y="16582"/>
                    </a:lnTo>
                    <a:cubicBezTo>
                      <a:pt x="1162800" y="123617"/>
                      <a:pt x="1076031" y="210386"/>
                      <a:pt x="968996" y="210386"/>
                    </a:cubicBezTo>
                    <a:lnTo>
                      <a:pt x="193804" y="210386"/>
                    </a:lnTo>
                    <a:cubicBezTo>
                      <a:pt x="86769" y="210386"/>
                      <a:pt x="0" y="123617"/>
                      <a:pt x="0" y="16582"/>
                    </a:cubicBezTo>
                    <a:close/>
                  </a:path>
                </a:pathLst>
              </a:custGeom>
              <a:solidFill>
                <a:srgbClr val="AA1227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1436410-71C3-4A0C-A159-18ED0DA10D27}"/>
                  </a:ext>
                </a:extLst>
              </p:cNvPr>
              <p:cNvSpPr/>
              <p:nvPr/>
            </p:nvSpPr>
            <p:spPr>
              <a:xfrm>
                <a:off x="3180601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916B624-7097-48CA-8363-C1013DA67B67}"/>
                  </a:ext>
                </a:extLst>
              </p:cNvPr>
              <p:cNvSpPr/>
              <p:nvPr/>
            </p:nvSpPr>
            <p:spPr>
              <a:xfrm>
                <a:off x="3514106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E10B764-0B70-46E2-94E5-37E5CA28504D}"/>
                  </a:ext>
                </a:extLst>
              </p:cNvPr>
              <p:cNvSpPr/>
              <p:nvPr/>
            </p:nvSpPr>
            <p:spPr>
              <a:xfrm>
                <a:off x="3843883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Pentagon 28">
              <a:extLst>
                <a:ext uri="{FF2B5EF4-FFF2-40B4-BE49-F238E27FC236}">
                  <a16:creationId xmlns:a16="http://schemas.microsoft.com/office/drawing/2014/main" id="{2671623B-22E7-485A-AEBB-71B741F483FF}"/>
                </a:ext>
              </a:extLst>
            </p:cNvPr>
            <p:cNvSpPr/>
            <p:nvPr/>
          </p:nvSpPr>
          <p:spPr>
            <a:xfrm>
              <a:off x="968421" y="167750"/>
              <a:ext cx="381682" cy="204512"/>
            </a:xfrm>
            <a:custGeom>
              <a:avLst/>
              <a:gdLst>
                <a:gd name="connsiteX0" fmla="*/ 1 w 1390272"/>
                <a:gd name="connsiteY0" fmla="*/ 459399 h 1202725"/>
                <a:gd name="connsiteX1" fmla="*/ 695136 w 1390272"/>
                <a:gd name="connsiteY1" fmla="*/ 0 h 1202725"/>
                <a:gd name="connsiteX2" fmla="*/ 1390271 w 1390272"/>
                <a:gd name="connsiteY2" fmla="*/ 459399 h 1202725"/>
                <a:gd name="connsiteX3" fmla="*/ 1124753 w 1390272"/>
                <a:gd name="connsiteY3" fmla="*/ 1202722 h 1202725"/>
                <a:gd name="connsiteX4" fmla="*/ 265519 w 1390272"/>
                <a:gd name="connsiteY4" fmla="*/ 1202722 h 1202725"/>
                <a:gd name="connsiteX5" fmla="*/ 1 w 1390272"/>
                <a:gd name="connsiteY5" fmla="*/ 459399 h 1202725"/>
                <a:gd name="connsiteX0" fmla="*/ 0 w 1390270"/>
                <a:gd name="connsiteY0" fmla="*/ 327594 h 1070917"/>
                <a:gd name="connsiteX1" fmla="*/ 118486 w 1390270"/>
                <a:gd name="connsiteY1" fmla="*/ 0 h 1070917"/>
                <a:gd name="connsiteX2" fmla="*/ 1390270 w 1390270"/>
                <a:gd name="connsiteY2" fmla="*/ 327594 h 1070917"/>
                <a:gd name="connsiteX3" fmla="*/ 1124752 w 1390270"/>
                <a:gd name="connsiteY3" fmla="*/ 1070917 h 1070917"/>
                <a:gd name="connsiteX4" fmla="*/ 265518 w 1390270"/>
                <a:gd name="connsiteY4" fmla="*/ 1070917 h 1070917"/>
                <a:gd name="connsiteX5" fmla="*/ 0 w 1390270"/>
                <a:gd name="connsiteY5" fmla="*/ 327594 h 1070917"/>
                <a:gd name="connsiteX0" fmla="*/ 0 w 1428370"/>
                <a:gd name="connsiteY0" fmla="*/ 0 h 1304402"/>
                <a:gd name="connsiteX1" fmla="*/ 156586 w 1428370"/>
                <a:gd name="connsiteY1" fmla="*/ 233485 h 1304402"/>
                <a:gd name="connsiteX2" fmla="*/ 1428370 w 1428370"/>
                <a:gd name="connsiteY2" fmla="*/ 561079 h 1304402"/>
                <a:gd name="connsiteX3" fmla="*/ 1162852 w 1428370"/>
                <a:gd name="connsiteY3" fmla="*/ 1304402 h 1304402"/>
                <a:gd name="connsiteX4" fmla="*/ 303618 w 1428370"/>
                <a:gd name="connsiteY4" fmla="*/ 1304402 h 1304402"/>
                <a:gd name="connsiteX5" fmla="*/ 0 w 1428370"/>
                <a:gd name="connsiteY5" fmla="*/ 0 h 1304402"/>
                <a:gd name="connsiteX0" fmla="*/ 0 w 1428370"/>
                <a:gd name="connsiteY0" fmla="*/ 250204 h 1554606"/>
                <a:gd name="connsiteX1" fmla="*/ 175636 w 1428370"/>
                <a:gd name="connsiteY1" fmla="*/ 0 h 1554606"/>
                <a:gd name="connsiteX2" fmla="*/ 1428370 w 1428370"/>
                <a:gd name="connsiteY2" fmla="*/ 811283 h 1554606"/>
                <a:gd name="connsiteX3" fmla="*/ 1162852 w 1428370"/>
                <a:gd name="connsiteY3" fmla="*/ 1554606 h 1554606"/>
                <a:gd name="connsiteX4" fmla="*/ 303618 w 1428370"/>
                <a:gd name="connsiteY4" fmla="*/ 1554606 h 1554606"/>
                <a:gd name="connsiteX5" fmla="*/ 0 w 1428370"/>
                <a:gd name="connsiteY5" fmla="*/ 250204 h 155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370" h="1554606">
                  <a:moveTo>
                    <a:pt x="0" y="250204"/>
                  </a:moveTo>
                  <a:lnTo>
                    <a:pt x="175636" y="0"/>
                  </a:lnTo>
                  <a:lnTo>
                    <a:pt x="1428370" y="811283"/>
                  </a:lnTo>
                  <a:lnTo>
                    <a:pt x="1162852" y="1554606"/>
                  </a:lnTo>
                  <a:lnTo>
                    <a:pt x="303618" y="1554606"/>
                  </a:lnTo>
                  <a:lnTo>
                    <a:pt x="0" y="250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71EC79AB-2C7D-4E74-B20C-860E62531246}"/>
                </a:ext>
              </a:extLst>
            </p:cNvPr>
            <p:cNvSpPr>
              <a:spLocks/>
            </p:cNvSpPr>
            <p:nvPr/>
          </p:nvSpPr>
          <p:spPr>
            <a:xfrm rot="5400000">
              <a:off x="609236" y="501628"/>
              <a:ext cx="337178" cy="518551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9494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B912D4-49E7-499F-AA62-2FE91FFC66E6}"/>
              </a:ext>
            </a:extLst>
          </p:cNvPr>
          <p:cNvGrpSpPr/>
          <p:nvPr/>
        </p:nvGrpSpPr>
        <p:grpSpPr>
          <a:xfrm>
            <a:off x="0" y="0"/>
            <a:ext cx="1801391" cy="1164118"/>
            <a:chOff x="0" y="0"/>
            <a:chExt cx="1801391" cy="11641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550BA89-4A3A-4B0C-949B-27519C5539B2}"/>
                </a:ext>
              </a:extLst>
            </p:cNvPr>
            <p:cNvSpPr/>
            <p:nvPr/>
          </p:nvSpPr>
          <p:spPr>
            <a:xfrm>
              <a:off x="301413" y="0"/>
              <a:ext cx="1162800" cy="1162800"/>
            </a:xfrm>
            <a:prstGeom prst="roundRect">
              <a:avLst/>
            </a:prstGeom>
            <a:solidFill>
              <a:srgbClr val="175AAA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35770A5-861C-43E5-8F5E-9FBE1DFFCAA1}"/>
                </a:ext>
              </a:extLst>
            </p:cNvPr>
            <p:cNvSpPr/>
            <p:nvPr/>
          </p:nvSpPr>
          <p:spPr>
            <a:xfrm>
              <a:off x="301413" y="592314"/>
              <a:ext cx="1162800" cy="570486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008ED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A0576FE3-7E0F-476A-B6F3-A4E8D16836E4}"/>
                </a:ext>
              </a:extLst>
            </p:cNvPr>
            <p:cNvSpPr>
              <a:spLocks/>
            </p:cNvSpPr>
            <p:nvPr/>
          </p:nvSpPr>
          <p:spPr>
            <a:xfrm rot="10800000">
              <a:off x="0" y="410942"/>
              <a:ext cx="518551" cy="518551"/>
            </a:xfrm>
            <a:prstGeom prst="triangle">
              <a:avLst>
                <a:gd name="adj" fmla="val 0"/>
              </a:avLst>
            </a:prstGeom>
            <a:solidFill>
              <a:srgbClr val="175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D581433-AAD2-4F22-9A37-712B07CE79AB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1464212" y="592314"/>
              <a:ext cx="337178" cy="337178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DE60525-239B-476C-83F6-CCF5CFF8D6C1}"/>
                </a:ext>
              </a:extLst>
            </p:cNvPr>
            <p:cNvSpPr>
              <a:spLocks/>
            </p:cNvSpPr>
            <p:nvPr/>
          </p:nvSpPr>
          <p:spPr>
            <a:xfrm flipV="1">
              <a:off x="1464213" y="255136"/>
              <a:ext cx="337178" cy="337178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3B96E13-EA59-4642-8041-A8BB2A04D51B}"/>
                </a:ext>
              </a:extLst>
            </p:cNvPr>
            <p:cNvGrpSpPr/>
            <p:nvPr/>
          </p:nvGrpSpPr>
          <p:grpSpPr>
            <a:xfrm>
              <a:off x="301411" y="953732"/>
              <a:ext cx="1162800" cy="210386"/>
              <a:chOff x="3013784" y="2298357"/>
              <a:chExt cx="1162800" cy="210386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BB2898E-0514-43FE-A92D-019679942936}"/>
                  </a:ext>
                </a:extLst>
              </p:cNvPr>
              <p:cNvSpPr/>
              <p:nvPr/>
            </p:nvSpPr>
            <p:spPr>
              <a:xfrm>
                <a:off x="3013784" y="2298357"/>
                <a:ext cx="1162800" cy="210386"/>
              </a:xfrm>
              <a:custGeom>
                <a:avLst/>
                <a:gdLst>
                  <a:gd name="connsiteX0" fmla="*/ 0 w 1162800"/>
                  <a:gd name="connsiteY0" fmla="*/ 0 h 210386"/>
                  <a:gd name="connsiteX1" fmla="*/ 1162800 w 1162800"/>
                  <a:gd name="connsiteY1" fmla="*/ 0 h 210386"/>
                  <a:gd name="connsiteX2" fmla="*/ 1162800 w 1162800"/>
                  <a:gd name="connsiteY2" fmla="*/ 16582 h 210386"/>
                  <a:gd name="connsiteX3" fmla="*/ 968996 w 1162800"/>
                  <a:gd name="connsiteY3" fmla="*/ 210386 h 210386"/>
                  <a:gd name="connsiteX4" fmla="*/ 193804 w 1162800"/>
                  <a:gd name="connsiteY4" fmla="*/ 210386 h 210386"/>
                  <a:gd name="connsiteX5" fmla="*/ 0 w 1162800"/>
                  <a:gd name="connsiteY5" fmla="*/ 16582 h 210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2800" h="210386">
                    <a:moveTo>
                      <a:pt x="0" y="0"/>
                    </a:moveTo>
                    <a:lnTo>
                      <a:pt x="1162800" y="0"/>
                    </a:lnTo>
                    <a:lnTo>
                      <a:pt x="1162800" y="16582"/>
                    </a:lnTo>
                    <a:cubicBezTo>
                      <a:pt x="1162800" y="123617"/>
                      <a:pt x="1076031" y="210386"/>
                      <a:pt x="968996" y="210386"/>
                    </a:cubicBezTo>
                    <a:lnTo>
                      <a:pt x="193804" y="210386"/>
                    </a:lnTo>
                    <a:cubicBezTo>
                      <a:pt x="86769" y="210386"/>
                      <a:pt x="0" y="123617"/>
                      <a:pt x="0" y="16582"/>
                    </a:cubicBezTo>
                    <a:close/>
                  </a:path>
                </a:pathLst>
              </a:custGeom>
              <a:solidFill>
                <a:srgbClr val="AA1227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1436410-71C3-4A0C-A159-18ED0DA10D27}"/>
                  </a:ext>
                </a:extLst>
              </p:cNvPr>
              <p:cNvSpPr/>
              <p:nvPr/>
            </p:nvSpPr>
            <p:spPr>
              <a:xfrm>
                <a:off x="3180601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916B624-7097-48CA-8363-C1013DA67B67}"/>
                  </a:ext>
                </a:extLst>
              </p:cNvPr>
              <p:cNvSpPr/>
              <p:nvPr/>
            </p:nvSpPr>
            <p:spPr>
              <a:xfrm>
                <a:off x="3514106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E10B764-0B70-46E2-94E5-37E5CA28504D}"/>
                  </a:ext>
                </a:extLst>
              </p:cNvPr>
              <p:cNvSpPr/>
              <p:nvPr/>
            </p:nvSpPr>
            <p:spPr>
              <a:xfrm>
                <a:off x="3843883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9A05223D-54A6-4690-B16E-267F42DE282C}"/>
                </a:ext>
              </a:extLst>
            </p:cNvPr>
            <p:cNvSpPr>
              <a:spLocks/>
            </p:cNvSpPr>
            <p:nvPr/>
          </p:nvSpPr>
          <p:spPr>
            <a:xfrm rot="5400000">
              <a:off x="518550" y="592314"/>
              <a:ext cx="518551" cy="518551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Pentagon 28">
              <a:extLst>
                <a:ext uri="{FF2B5EF4-FFF2-40B4-BE49-F238E27FC236}">
                  <a16:creationId xmlns:a16="http://schemas.microsoft.com/office/drawing/2014/main" id="{2671623B-22E7-485A-AEBB-71B741F483FF}"/>
                </a:ext>
              </a:extLst>
            </p:cNvPr>
            <p:cNvSpPr/>
            <p:nvPr/>
          </p:nvSpPr>
          <p:spPr>
            <a:xfrm>
              <a:off x="968421" y="167750"/>
              <a:ext cx="381682" cy="204512"/>
            </a:xfrm>
            <a:custGeom>
              <a:avLst/>
              <a:gdLst>
                <a:gd name="connsiteX0" fmla="*/ 1 w 1390272"/>
                <a:gd name="connsiteY0" fmla="*/ 459399 h 1202725"/>
                <a:gd name="connsiteX1" fmla="*/ 695136 w 1390272"/>
                <a:gd name="connsiteY1" fmla="*/ 0 h 1202725"/>
                <a:gd name="connsiteX2" fmla="*/ 1390271 w 1390272"/>
                <a:gd name="connsiteY2" fmla="*/ 459399 h 1202725"/>
                <a:gd name="connsiteX3" fmla="*/ 1124753 w 1390272"/>
                <a:gd name="connsiteY3" fmla="*/ 1202722 h 1202725"/>
                <a:gd name="connsiteX4" fmla="*/ 265519 w 1390272"/>
                <a:gd name="connsiteY4" fmla="*/ 1202722 h 1202725"/>
                <a:gd name="connsiteX5" fmla="*/ 1 w 1390272"/>
                <a:gd name="connsiteY5" fmla="*/ 459399 h 1202725"/>
                <a:gd name="connsiteX0" fmla="*/ 0 w 1390270"/>
                <a:gd name="connsiteY0" fmla="*/ 327594 h 1070917"/>
                <a:gd name="connsiteX1" fmla="*/ 118486 w 1390270"/>
                <a:gd name="connsiteY1" fmla="*/ 0 h 1070917"/>
                <a:gd name="connsiteX2" fmla="*/ 1390270 w 1390270"/>
                <a:gd name="connsiteY2" fmla="*/ 327594 h 1070917"/>
                <a:gd name="connsiteX3" fmla="*/ 1124752 w 1390270"/>
                <a:gd name="connsiteY3" fmla="*/ 1070917 h 1070917"/>
                <a:gd name="connsiteX4" fmla="*/ 265518 w 1390270"/>
                <a:gd name="connsiteY4" fmla="*/ 1070917 h 1070917"/>
                <a:gd name="connsiteX5" fmla="*/ 0 w 1390270"/>
                <a:gd name="connsiteY5" fmla="*/ 327594 h 1070917"/>
                <a:gd name="connsiteX0" fmla="*/ 0 w 1428370"/>
                <a:gd name="connsiteY0" fmla="*/ 0 h 1304402"/>
                <a:gd name="connsiteX1" fmla="*/ 156586 w 1428370"/>
                <a:gd name="connsiteY1" fmla="*/ 233485 h 1304402"/>
                <a:gd name="connsiteX2" fmla="*/ 1428370 w 1428370"/>
                <a:gd name="connsiteY2" fmla="*/ 561079 h 1304402"/>
                <a:gd name="connsiteX3" fmla="*/ 1162852 w 1428370"/>
                <a:gd name="connsiteY3" fmla="*/ 1304402 h 1304402"/>
                <a:gd name="connsiteX4" fmla="*/ 303618 w 1428370"/>
                <a:gd name="connsiteY4" fmla="*/ 1304402 h 1304402"/>
                <a:gd name="connsiteX5" fmla="*/ 0 w 1428370"/>
                <a:gd name="connsiteY5" fmla="*/ 0 h 1304402"/>
                <a:gd name="connsiteX0" fmla="*/ 0 w 1428370"/>
                <a:gd name="connsiteY0" fmla="*/ 250204 h 1554606"/>
                <a:gd name="connsiteX1" fmla="*/ 175636 w 1428370"/>
                <a:gd name="connsiteY1" fmla="*/ 0 h 1554606"/>
                <a:gd name="connsiteX2" fmla="*/ 1428370 w 1428370"/>
                <a:gd name="connsiteY2" fmla="*/ 811283 h 1554606"/>
                <a:gd name="connsiteX3" fmla="*/ 1162852 w 1428370"/>
                <a:gd name="connsiteY3" fmla="*/ 1554606 h 1554606"/>
                <a:gd name="connsiteX4" fmla="*/ 303618 w 1428370"/>
                <a:gd name="connsiteY4" fmla="*/ 1554606 h 1554606"/>
                <a:gd name="connsiteX5" fmla="*/ 0 w 1428370"/>
                <a:gd name="connsiteY5" fmla="*/ 250204 h 155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370" h="1554606">
                  <a:moveTo>
                    <a:pt x="0" y="250204"/>
                  </a:moveTo>
                  <a:lnTo>
                    <a:pt x="175636" y="0"/>
                  </a:lnTo>
                  <a:lnTo>
                    <a:pt x="1428370" y="811283"/>
                  </a:lnTo>
                  <a:lnTo>
                    <a:pt x="1162852" y="1554606"/>
                  </a:lnTo>
                  <a:lnTo>
                    <a:pt x="303618" y="1554606"/>
                  </a:lnTo>
                  <a:lnTo>
                    <a:pt x="0" y="250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2632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DABC9E8-D993-411D-9B26-AC78A4541121}"/>
              </a:ext>
            </a:extLst>
          </p:cNvPr>
          <p:cNvGrpSpPr/>
          <p:nvPr/>
        </p:nvGrpSpPr>
        <p:grpSpPr>
          <a:xfrm>
            <a:off x="0" y="0"/>
            <a:ext cx="1801391" cy="1164118"/>
            <a:chOff x="0" y="0"/>
            <a:chExt cx="1801391" cy="11641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550BA89-4A3A-4B0C-949B-27519C5539B2}"/>
                </a:ext>
              </a:extLst>
            </p:cNvPr>
            <p:cNvSpPr/>
            <p:nvPr/>
          </p:nvSpPr>
          <p:spPr>
            <a:xfrm>
              <a:off x="301413" y="0"/>
              <a:ext cx="1162800" cy="1162800"/>
            </a:xfrm>
            <a:prstGeom prst="roundRect">
              <a:avLst/>
            </a:prstGeom>
            <a:solidFill>
              <a:srgbClr val="175AAA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35770A5-861C-43E5-8F5E-9FBE1DFFCAA1}"/>
                </a:ext>
              </a:extLst>
            </p:cNvPr>
            <p:cNvSpPr/>
            <p:nvPr/>
          </p:nvSpPr>
          <p:spPr>
            <a:xfrm>
              <a:off x="301413" y="592314"/>
              <a:ext cx="1162800" cy="570486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008ED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A0576FE3-7E0F-476A-B6F3-A4E8D16836E4}"/>
                </a:ext>
              </a:extLst>
            </p:cNvPr>
            <p:cNvSpPr>
              <a:spLocks/>
            </p:cNvSpPr>
            <p:nvPr/>
          </p:nvSpPr>
          <p:spPr>
            <a:xfrm rot="10800000">
              <a:off x="0" y="410942"/>
              <a:ext cx="518551" cy="518551"/>
            </a:xfrm>
            <a:prstGeom prst="triangle">
              <a:avLst>
                <a:gd name="adj" fmla="val 0"/>
              </a:avLst>
            </a:prstGeom>
            <a:solidFill>
              <a:srgbClr val="175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D581433-AAD2-4F22-9A37-712B07CE79AB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1464212" y="592314"/>
              <a:ext cx="337178" cy="337178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DE60525-239B-476C-83F6-CCF5CFF8D6C1}"/>
                </a:ext>
              </a:extLst>
            </p:cNvPr>
            <p:cNvSpPr>
              <a:spLocks/>
            </p:cNvSpPr>
            <p:nvPr/>
          </p:nvSpPr>
          <p:spPr>
            <a:xfrm flipV="1">
              <a:off x="1464213" y="255136"/>
              <a:ext cx="337178" cy="337178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3B96E13-EA59-4642-8041-A8BB2A04D51B}"/>
                </a:ext>
              </a:extLst>
            </p:cNvPr>
            <p:cNvGrpSpPr/>
            <p:nvPr/>
          </p:nvGrpSpPr>
          <p:grpSpPr>
            <a:xfrm>
              <a:off x="301411" y="953732"/>
              <a:ext cx="1162800" cy="210386"/>
              <a:chOff x="3013784" y="2298357"/>
              <a:chExt cx="1162800" cy="210386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BB2898E-0514-43FE-A92D-019679942936}"/>
                  </a:ext>
                </a:extLst>
              </p:cNvPr>
              <p:cNvSpPr/>
              <p:nvPr/>
            </p:nvSpPr>
            <p:spPr>
              <a:xfrm>
                <a:off x="3013784" y="2298357"/>
                <a:ext cx="1162800" cy="210386"/>
              </a:xfrm>
              <a:custGeom>
                <a:avLst/>
                <a:gdLst>
                  <a:gd name="connsiteX0" fmla="*/ 0 w 1162800"/>
                  <a:gd name="connsiteY0" fmla="*/ 0 h 210386"/>
                  <a:gd name="connsiteX1" fmla="*/ 1162800 w 1162800"/>
                  <a:gd name="connsiteY1" fmla="*/ 0 h 210386"/>
                  <a:gd name="connsiteX2" fmla="*/ 1162800 w 1162800"/>
                  <a:gd name="connsiteY2" fmla="*/ 16582 h 210386"/>
                  <a:gd name="connsiteX3" fmla="*/ 968996 w 1162800"/>
                  <a:gd name="connsiteY3" fmla="*/ 210386 h 210386"/>
                  <a:gd name="connsiteX4" fmla="*/ 193804 w 1162800"/>
                  <a:gd name="connsiteY4" fmla="*/ 210386 h 210386"/>
                  <a:gd name="connsiteX5" fmla="*/ 0 w 1162800"/>
                  <a:gd name="connsiteY5" fmla="*/ 16582 h 210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2800" h="210386">
                    <a:moveTo>
                      <a:pt x="0" y="0"/>
                    </a:moveTo>
                    <a:lnTo>
                      <a:pt x="1162800" y="0"/>
                    </a:lnTo>
                    <a:lnTo>
                      <a:pt x="1162800" y="16582"/>
                    </a:lnTo>
                    <a:cubicBezTo>
                      <a:pt x="1162800" y="123617"/>
                      <a:pt x="1076031" y="210386"/>
                      <a:pt x="968996" y="210386"/>
                    </a:cubicBezTo>
                    <a:lnTo>
                      <a:pt x="193804" y="210386"/>
                    </a:lnTo>
                    <a:cubicBezTo>
                      <a:pt x="86769" y="210386"/>
                      <a:pt x="0" y="123617"/>
                      <a:pt x="0" y="16582"/>
                    </a:cubicBezTo>
                    <a:close/>
                  </a:path>
                </a:pathLst>
              </a:custGeom>
              <a:solidFill>
                <a:srgbClr val="AA1227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1436410-71C3-4A0C-A159-18ED0DA10D27}"/>
                  </a:ext>
                </a:extLst>
              </p:cNvPr>
              <p:cNvSpPr/>
              <p:nvPr/>
            </p:nvSpPr>
            <p:spPr>
              <a:xfrm>
                <a:off x="3180601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916B624-7097-48CA-8363-C1013DA67B67}"/>
                  </a:ext>
                </a:extLst>
              </p:cNvPr>
              <p:cNvSpPr/>
              <p:nvPr/>
            </p:nvSpPr>
            <p:spPr>
              <a:xfrm>
                <a:off x="3514106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E10B764-0B70-46E2-94E5-37E5CA28504D}"/>
                  </a:ext>
                </a:extLst>
              </p:cNvPr>
              <p:cNvSpPr/>
              <p:nvPr/>
            </p:nvSpPr>
            <p:spPr>
              <a:xfrm>
                <a:off x="3843883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F0BB673A-CC29-4399-A1A9-23E7C3814D31}"/>
                </a:ext>
              </a:extLst>
            </p:cNvPr>
            <p:cNvSpPr>
              <a:spLocks/>
            </p:cNvSpPr>
            <p:nvPr/>
          </p:nvSpPr>
          <p:spPr>
            <a:xfrm rot="5400000" flipH="1">
              <a:off x="693226" y="248438"/>
              <a:ext cx="169200" cy="518551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D9EDAF8-E9EF-4EAE-869B-71A2FD002BA0}"/>
                </a:ext>
              </a:extLst>
            </p:cNvPr>
            <p:cNvSpPr/>
            <p:nvPr/>
          </p:nvSpPr>
          <p:spPr>
            <a:xfrm>
              <a:off x="1058297" y="247910"/>
              <a:ext cx="270610" cy="55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4987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6C96077-B5D1-4220-820D-70C30701B8BC}"/>
              </a:ext>
            </a:extLst>
          </p:cNvPr>
          <p:cNvGrpSpPr/>
          <p:nvPr/>
        </p:nvGrpSpPr>
        <p:grpSpPr>
          <a:xfrm>
            <a:off x="0" y="0"/>
            <a:ext cx="1801391" cy="1164118"/>
            <a:chOff x="0" y="0"/>
            <a:chExt cx="1801391" cy="116411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E8250FE-2CEF-468D-9290-15E11E6F9B36}"/>
                </a:ext>
              </a:extLst>
            </p:cNvPr>
            <p:cNvGrpSpPr/>
            <p:nvPr/>
          </p:nvGrpSpPr>
          <p:grpSpPr>
            <a:xfrm>
              <a:off x="0" y="0"/>
              <a:ext cx="1801391" cy="1164118"/>
              <a:chOff x="0" y="0"/>
              <a:chExt cx="1801391" cy="1164118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550BA89-4A3A-4B0C-949B-27519C5539B2}"/>
                  </a:ext>
                </a:extLst>
              </p:cNvPr>
              <p:cNvSpPr/>
              <p:nvPr/>
            </p:nvSpPr>
            <p:spPr>
              <a:xfrm>
                <a:off x="301413" y="0"/>
                <a:ext cx="1162800" cy="1162800"/>
              </a:xfrm>
              <a:prstGeom prst="roundRect">
                <a:avLst/>
              </a:prstGeom>
              <a:solidFill>
                <a:srgbClr val="175AAA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E35770A5-861C-43E5-8F5E-9FBE1DFFCAA1}"/>
                  </a:ext>
                </a:extLst>
              </p:cNvPr>
              <p:cNvSpPr/>
              <p:nvPr/>
            </p:nvSpPr>
            <p:spPr>
              <a:xfrm>
                <a:off x="301413" y="592314"/>
                <a:ext cx="1162800" cy="570486"/>
              </a:xfrm>
              <a:custGeom>
                <a:avLst/>
                <a:gdLst>
                  <a:gd name="connsiteX0" fmla="*/ 0 w 2960912"/>
                  <a:gd name="connsiteY0" fmla="*/ 0 h 1452665"/>
                  <a:gd name="connsiteX1" fmla="*/ 2960912 w 2960912"/>
                  <a:gd name="connsiteY1" fmla="*/ 0 h 1452665"/>
                  <a:gd name="connsiteX2" fmla="*/ 2960912 w 2960912"/>
                  <a:gd name="connsiteY2" fmla="*/ 959170 h 1452665"/>
                  <a:gd name="connsiteX3" fmla="*/ 2467417 w 2960912"/>
                  <a:gd name="connsiteY3" fmla="*/ 1452665 h 1452665"/>
                  <a:gd name="connsiteX4" fmla="*/ 493495 w 2960912"/>
                  <a:gd name="connsiteY4" fmla="*/ 1452665 h 1452665"/>
                  <a:gd name="connsiteX5" fmla="*/ 0 w 2960912"/>
                  <a:gd name="connsiteY5" fmla="*/ 959170 h 1452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60912" h="1452665">
                    <a:moveTo>
                      <a:pt x="0" y="0"/>
                    </a:moveTo>
                    <a:lnTo>
                      <a:pt x="2960912" y="0"/>
                    </a:lnTo>
                    <a:lnTo>
                      <a:pt x="2960912" y="959170"/>
                    </a:lnTo>
                    <a:cubicBezTo>
                      <a:pt x="2960912" y="1231720"/>
                      <a:pt x="2739967" y="1452665"/>
                      <a:pt x="2467417" y="1452665"/>
                    </a:cubicBezTo>
                    <a:lnTo>
                      <a:pt x="493495" y="1452665"/>
                    </a:lnTo>
                    <a:cubicBezTo>
                      <a:pt x="220945" y="1452665"/>
                      <a:pt x="0" y="1231720"/>
                      <a:pt x="0" y="959170"/>
                    </a:cubicBezTo>
                    <a:close/>
                  </a:path>
                </a:pathLst>
              </a:custGeom>
              <a:solidFill>
                <a:srgbClr val="008ED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A0576FE3-7E0F-476A-B6F3-A4E8D16836E4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0" y="410942"/>
                <a:ext cx="518551" cy="518551"/>
              </a:xfrm>
              <a:prstGeom prst="triangle">
                <a:avLst>
                  <a:gd name="adj" fmla="val 0"/>
                </a:avLst>
              </a:prstGeom>
              <a:solidFill>
                <a:srgbClr val="175A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FD581433-AAD2-4F22-9A37-712B07CE79AB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1464212" y="592314"/>
                <a:ext cx="337178" cy="337178"/>
              </a:xfrm>
              <a:prstGeom prst="triangle">
                <a:avLst>
                  <a:gd name="adj" fmla="val 0"/>
                </a:avLst>
              </a:prstGeom>
              <a:solidFill>
                <a:srgbClr val="C09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8DE60525-239B-476C-83F6-CCF5CFF8D6C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64213" y="255136"/>
                <a:ext cx="337178" cy="337178"/>
              </a:xfrm>
              <a:prstGeom prst="triangle">
                <a:avLst>
                  <a:gd name="adj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3B96E13-EA59-4642-8041-A8BB2A04D51B}"/>
                  </a:ext>
                </a:extLst>
              </p:cNvPr>
              <p:cNvGrpSpPr/>
              <p:nvPr/>
            </p:nvGrpSpPr>
            <p:grpSpPr>
              <a:xfrm>
                <a:off x="301411" y="953732"/>
                <a:ext cx="1162800" cy="210386"/>
                <a:chOff x="3013784" y="2298357"/>
                <a:chExt cx="1162800" cy="210386"/>
              </a:xfrm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0BB2898E-0514-43FE-A92D-019679942936}"/>
                    </a:ext>
                  </a:extLst>
                </p:cNvPr>
                <p:cNvSpPr/>
                <p:nvPr/>
              </p:nvSpPr>
              <p:spPr>
                <a:xfrm>
                  <a:off x="3013784" y="2298357"/>
                  <a:ext cx="1162800" cy="210386"/>
                </a:xfrm>
                <a:custGeom>
                  <a:avLst/>
                  <a:gdLst>
                    <a:gd name="connsiteX0" fmla="*/ 0 w 1162800"/>
                    <a:gd name="connsiteY0" fmla="*/ 0 h 210386"/>
                    <a:gd name="connsiteX1" fmla="*/ 1162800 w 1162800"/>
                    <a:gd name="connsiteY1" fmla="*/ 0 h 210386"/>
                    <a:gd name="connsiteX2" fmla="*/ 1162800 w 1162800"/>
                    <a:gd name="connsiteY2" fmla="*/ 16582 h 210386"/>
                    <a:gd name="connsiteX3" fmla="*/ 968996 w 1162800"/>
                    <a:gd name="connsiteY3" fmla="*/ 210386 h 210386"/>
                    <a:gd name="connsiteX4" fmla="*/ 193804 w 1162800"/>
                    <a:gd name="connsiteY4" fmla="*/ 210386 h 210386"/>
                    <a:gd name="connsiteX5" fmla="*/ 0 w 1162800"/>
                    <a:gd name="connsiteY5" fmla="*/ 16582 h 210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2800" h="210386">
                      <a:moveTo>
                        <a:pt x="0" y="0"/>
                      </a:moveTo>
                      <a:lnTo>
                        <a:pt x="1162800" y="0"/>
                      </a:lnTo>
                      <a:lnTo>
                        <a:pt x="1162800" y="16582"/>
                      </a:lnTo>
                      <a:cubicBezTo>
                        <a:pt x="1162800" y="123617"/>
                        <a:pt x="1076031" y="210386"/>
                        <a:pt x="968996" y="210386"/>
                      </a:cubicBezTo>
                      <a:lnTo>
                        <a:pt x="193804" y="210386"/>
                      </a:lnTo>
                      <a:cubicBezTo>
                        <a:pt x="86769" y="210386"/>
                        <a:pt x="0" y="123617"/>
                        <a:pt x="0" y="16582"/>
                      </a:cubicBezTo>
                      <a:close/>
                    </a:path>
                  </a:pathLst>
                </a:custGeom>
                <a:solidFill>
                  <a:srgbClr val="AA1227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1436410-71C3-4A0C-A159-18ED0DA10D27}"/>
                    </a:ext>
                  </a:extLst>
                </p:cNvPr>
                <p:cNvSpPr/>
                <p:nvPr/>
              </p:nvSpPr>
              <p:spPr>
                <a:xfrm>
                  <a:off x="3180601" y="2298357"/>
                  <a:ext cx="166688" cy="2103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916B624-7097-48CA-8363-C1013DA67B67}"/>
                    </a:ext>
                  </a:extLst>
                </p:cNvPr>
                <p:cNvSpPr/>
                <p:nvPr/>
              </p:nvSpPr>
              <p:spPr>
                <a:xfrm>
                  <a:off x="3514106" y="2298357"/>
                  <a:ext cx="166688" cy="2103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E10B764-0B70-46E2-94E5-37E5CA28504D}"/>
                    </a:ext>
                  </a:extLst>
                </p:cNvPr>
                <p:cNvSpPr/>
                <p:nvPr/>
              </p:nvSpPr>
              <p:spPr>
                <a:xfrm>
                  <a:off x="3843883" y="2298357"/>
                  <a:ext cx="166688" cy="2103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CD451775-176C-472E-B922-1C86D2F63D45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693225" y="417639"/>
                <a:ext cx="169200" cy="518551"/>
              </a:xfrm>
              <a:prstGeom prst="triangle">
                <a:avLst>
                  <a:gd name="adj" fmla="val 0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70D205-82AB-4821-9673-6FCC2B3B7F02}"/>
                </a:ext>
              </a:extLst>
            </p:cNvPr>
            <p:cNvSpPr/>
            <p:nvPr/>
          </p:nvSpPr>
          <p:spPr>
            <a:xfrm>
              <a:off x="1058297" y="247910"/>
              <a:ext cx="270610" cy="55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3492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438E9DE-3DA3-4689-8C81-354E97DC1CC6}"/>
              </a:ext>
            </a:extLst>
          </p:cNvPr>
          <p:cNvGrpSpPr/>
          <p:nvPr/>
        </p:nvGrpSpPr>
        <p:grpSpPr>
          <a:xfrm>
            <a:off x="0" y="0"/>
            <a:ext cx="1801391" cy="1164118"/>
            <a:chOff x="0" y="0"/>
            <a:chExt cx="1801391" cy="116411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6373128-66EA-4B60-81AD-8746C8F18336}"/>
                </a:ext>
              </a:extLst>
            </p:cNvPr>
            <p:cNvGrpSpPr/>
            <p:nvPr/>
          </p:nvGrpSpPr>
          <p:grpSpPr>
            <a:xfrm>
              <a:off x="0" y="0"/>
              <a:ext cx="1801391" cy="1164118"/>
              <a:chOff x="0" y="0"/>
              <a:chExt cx="1801391" cy="1164118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550BA89-4A3A-4B0C-949B-27519C5539B2}"/>
                  </a:ext>
                </a:extLst>
              </p:cNvPr>
              <p:cNvSpPr/>
              <p:nvPr/>
            </p:nvSpPr>
            <p:spPr>
              <a:xfrm>
                <a:off x="301413" y="0"/>
                <a:ext cx="1162800" cy="1162800"/>
              </a:xfrm>
              <a:prstGeom prst="roundRect">
                <a:avLst/>
              </a:prstGeom>
              <a:solidFill>
                <a:srgbClr val="175AAA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E35770A5-861C-43E5-8F5E-9FBE1DFFCAA1}"/>
                  </a:ext>
                </a:extLst>
              </p:cNvPr>
              <p:cNvSpPr/>
              <p:nvPr/>
            </p:nvSpPr>
            <p:spPr>
              <a:xfrm>
                <a:off x="301413" y="592314"/>
                <a:ext cx="1162800" cy="570486"/>
              </a:xfrm>
              <a:custGeom>
                <a:avLst/>
                <a:gdLst>
                  <a:gd name="connsiteX0" fmla="*/ 0 w 2960912"/>
                  <a:gd name="connsiteY0" fmla="*/ 0 h 1452665"/>
                  <a:gd name="connsiteX1" fmla="*/ 2960912 w 2960912"/>
                  <a:gd name="connsiteY1" fmla="*/ 0 h 1452665"/>
                  <a:gd name="connsiteX2" fmla="*/ 2960912 w 2960912"/>
                  <a:gd name="connsiteY2" fmla="*/ 959170 h 1452665"/>
                  <a:gd name="connsiteX3" fmla="*/ 2467417 w 2960912"/>
                  <a:gd name="connsiteY3" fmla="*/ 1452665 h 1452665"/>
                  <a:gd name="connsiteX4" fmla="*/ 493495 w 2960912"/>
                  <a:gd name="connsiteY4" fmla="*/ 1452665 h 1452665"/>
                  <a:gd name="connsiteX5" fmla="*/ 0 w 2960912"/>
                  <a:gd name="connsiteY5" fmla="*/ 959170 h 1452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60912" h="1452665">
                    <a:moveTo>
                      <a:pt x="0" y="0"/>
                    </a:moveTo>
                    <a:lnTo>
                      <a:pt x="2960912" y="0"/>
                    </a:lnTo>
                    <a:lnTo>
                      <a:pt x="2960912" y="959170"/>
                    </a:lnTo>
                    <a:cubicBezTo>
                      <a:pt x="2960912" y="1231720"/>
                      <a:pt x="2739967" y="1452665"/>
                      <a:pt x="2467417" y="1452665"/>
                    </a:cubicBezTo>
                    <a:lnTo>
                      <a:pt x="493495" y="1452665"/>
                    </a:lnTo>
                    <a:cubicBezTo>
                      <a:pt x="220945" y="1452665"/>
                      <a:pt x="0" y="1231720"/>
                      <a:pt x="0" y="959170"/>
                    </a:cubicBezTo>
                    <a:close/>
                  </a:path>
                </a:pathLst>
              </a:custGeom>
              <a:solidFill>
                <a:srgbClr val="008ED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A0576FE3-7E0F-476A-B6F3-A4E8D16836E4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0" y="410942"/>
                <a:ext cx="518551" cy="518551"/>
              </a:xfrm>
              <a:prstGeom prst="triangle">
                <a:avLst>
                  <a:gd name="adj" fmla="val 0"/>
                </a:avLst>
              </a:prstGeom>
              <a:solidFill>
                <a:srgbClr val="175A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FD581433-AAD2-4F22-9A37-712B07CE79AB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1464212" y="592314"/>
                <a:ext cx="337178" cy="337178"/>
              </a:xfrm>
              <a:prstGeom prst="triangle">
                <a:avLst>
                  <a:gd name="adj" fmla="val 0"/>
                </a:avLst>
              </a:prstGeom>
              <a:solidFill>
                <a:srgbClr val="C09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8DE60525-239B-476C-83F6-CCF5CFF8D6C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64213" y="255136"/>
                <a:ext cx="337178" cy="337178"/>
              </a:xfrm>
              <a:prstGeom prst="triangle">
                <a:avLst>
                  <a:gd name="adj" fmla="val 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4"/>
                  </a:solidFill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3B96E13-EA59-4642-8041-A8BB2A04D51B}"/>
                  </a:ext>
                </a:extLst>
              </p:cNvPr>
              <p:cNvGrpSpPr/>
              <p:nvPr/>
            </p:nvGrpSpPr>
            <p:grpSpPr>
              <a:xfrm>
                <a:off x="301411" y="953732"/>
                <a:ext cx="1162800" cy="210386"/>
                <a:chOff x="3013784" y="2298357"/>
                <a:chExt cx="1162800" cy="210386"/>
              </a:xfrm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0BB2898E-0514-43FE-A92D-019679942936}"/>
                    </a:ext>
                  </a:extLst>
                </p:cNvPr>
                <p:cNvSpPr/>
                <p:nvPr/>
              </p:nvSpPr>
              <p:spPr>
                <a:xfrm>
                  <a:off x="3013784" y="2298357"/>
                  <a:ext cx="1162800" cy="210386"/>
                </a:xfrm>
                <a:custGeom>
                  <a:avLst/>
                  <a:gdLst>
                    <a:gd name="connsiteX0" fmla="*/ 0 w 1162800"/>
                    <a:gd name="connsiteY0" fmla="*/ 0 h 210386"/>
                    <a:gd name="connsiteX1" fmla="*/ 1162800 w 1162800"/>
                    <a:gd name="connsiteY1" fmla="*/ 0 h 210386"/>
                    <a:gd name="connsiteX2" fmla="*/ 1162800 w 1162800"/>
                    <a:gd name="connsiteY2" fmla="*/ 16582 h 210386"/>
                    <a:gd name="connsiteX3" fmla="*/ 968996 w 1162800"/>
                    <a:gd name="connsiteY3" fmla="*/ 210386 h 210386"/>
                    <a:gd name="connsiteX4" fmla="*/ 193804 w 1162800"/>
                    <a:gd name="connsiteY4" fmla="*/ 210386 h 210386"/>
                    <a:gd name="connsiteX5" fmla="*/ 0 w 1162800"/>
                    <a:gd name="connsiteY5" fmla="*/ 16582 h 210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2800" h="210386">
                      <a:moveTo>
                        <a:pt x="0" y="0"/>
                      </a:moveTo>
                      <a:lnTo>
                        <a:pt x="1162800" y="0"/>
                      </a:lnTo>
                      <a:lnTo>
                        <a:pt x="1162800" y="16582"/>
                      </a:lnTo>
                      <a:cubicBezTo>
                        <a:pt x="1162800" y="123617"/>
                        <a:pt x="1076031" y="210386"/>
                        <a:pt x="968996" y="210386"/>
                      </a:cubicBezTo>
                      <a:lnTo>
                        <a:pt x="193804" y="210386"/>
                      </a:lnTo>
                      <a:cubicBezTo>
                        <a:pt x="86769" y="210386"/>
                        <a:pt x="0" y="123617"/>
                        <a:pt x="0" y="16582"/>
                      </a:cubicBezTo>
                      <a:close/>
                    </a:path>
                  </a:pathLst>
                </a:custGeom>
                <a:solidFill>
                  <a:srgbClr val="AA1227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1436410-71C3-4A0C-A159-18ED0DA10D27}"/>
                    </a:ext>
                  </a:extLst>
                </p:cNvPr>
                <p:cNvSpPr/>
                <p:nvPr/>
              </p:nvSpPr>
              <p:spPr>
                <a:xfrm>
                  <a:off x="3180601" y="2298357"/>
                  <a:ext cx="166688" cy="2103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916B624-7097-48CA-8363-C1013DA67B67}"/>
                    </a:ext>
                  </a:extLst>
                </p:cNvPr>
                <p:cNvSpPr/>
                <p:nvPr/>
              </p:nvSpPr>
              <p:spPr>
                <a:xfrm>
                  <a:off x="3514106" y="2298357"/>
                  <a:ext cx="166688" cy="2103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E10B764-0B70-46E2-94E5-37E5CA28504D}"/>
                    </a:ext>
                  </a:extLst>
                </p:cNvPr>
                <p:cNvSpPr/>
                <p:nvPr/>
              </p:nvSpPr>
              <p:spPr>
                <a:xfrm>
                  <a:off x="3843883" y="2298357"/>
                  <a:ext cx="166688" cy="2103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71EC79AB-2C7D-4E74-B20C-860E62531246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609236" y="501628"/>
                <a:ext cx="337178" cy="518551"/>
              </a:xfrm>
              <a:prstGeom prst="triangle">
                <a:avLst>
                  <a:gd name="adj" fmla="val 0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4C7D400-6EAE-4A96-AD05-496464A96C65}"/>
                </a:ext>
              </a:extLst>
            </p:cNvPr>
            <p:cNvSpPr/>
            <p:nvPr/>
          </p:nvSpPr>
          <p:spPr>
            <a:xfrm>
              <a:off x="1058297" y="247910"/>
              <a:ext cx="270610" cy="55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2968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9DB58AE-886A-41DF-93B4-E8D9D186359D}"/>
              </a:ext>
            </a:extLst>
          </p:cNvPr>
          <p:cNvGrpSpPr/>
          <p:nvPr/>
        </p:nvGrpSpPr>
        <p:grpSpPr>
          <a:xfrm>
            <a:off x="0" y="0"/>
            <a:ext cx="1801391" cy="1164118"/>
            <a:chOff x="0" y="0"/>
            <a:chExt cx="1801391" cy="11641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550BA89-4A3A-4B0C-949B-27519C5539B2}"/>
                </a:ext>
              </a:extLst>
            </p:cNvPr>
            <p:cNvSpPr/>
            <p:nvPr/>
          </p:nvSpPr>
          <p:spPr>
            <a:xfrm>
              <a:off x="301413" y="0"/>
              <a:ext cx="1162800" cy="1162800"/>
            </a:xfrm>
            <a:prstGeom prst="roundRect">
              <a:avLst/>
            </a:prstGeom>
            <a:solidFill>
              <a:srgbClr val="175AAA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35770A5-861C-43E5-8F5E-9FBE1DFFCAA1}"/>
                </a:ext>
              </a:extLst>
            </p:cNvPr>
            <p:cNvSpPr/>
            <p:nvPr/>
          </p:nvSpPr>
          <p:spPr>
            <a:xfrm>
              <a:off x="301413" y="592314"/>
              <a:ext cx="1162800" cy="570486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008ED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A0576FE3-7E0F-476A-B6F3-A4E8D16836E4}"/>
                </a:ext>
              </a:extLst>
            </p:cNvPr>
            <p:cNvSpPr>
              <a:spLocks/>
            </p:cNvSpPr>
            <p:nvPr/>
          </p:nvSpPr>
          <p:spPr>
            <a:xfrm rot="10800000">
              <a:off x="0" y="410942"/>
              <a:ext cx="518551" cy="518551"/>
            </a:xfrm>
            <a:prstGeom prst="triangle">
              <a:avLst>
                <a:gd name="adj" fmla="val 0"/>
              </a:avLst>
            </a:prstGeom>
            <a:solidFill>
              <a:srgbClr val="175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D581433-AAD2-4F22-9A37-712B07CE79AB}"/>
                </a:ext>
              </a:extLst>
            </p:cNvPr>
            <p:cNvSpPr>
              <a:spLocks/>
            </p:cNvSpPr>
            <p:nvPr/>
          </p:nvSpPr>
          <p:spPr>
            <a:xfrm rot="5400000">
              <a:off x="1464212" y="592314"/>
              <a:ext cx="337178" cy="337178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DE60525-239B-476C-83F6-CCF5CFF8D6C1}"/>
                </a:ext>
              </a:extLst>
            </p:cNvPr>
            <p:cNvSpPr>
              <a:spLocks/>
            </p:cNvSpPr>
            <p:nvPr/>
          </p:nvSpPr>
          <p:spPr>
            <a:xfrm>
              <a:off x="1464213" y="255136"/>
              <a:ext cx="337178" cy="337178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3B96E13-EA59-4642-8041-A8BB2A04D51B}"/>
                </a:ext>
              </a:extLst>
            </p:cNvPr>
            <p:cNvGrpSpPr/>
            <p:nvPr/>
          </p:nvGrpSpPr>
          <p:grpSpPr>
            <a:xfrm>
              <a:off x="301411" y="953732"/>
              <a:ext cx="1162800" cy="210386"/>
              <a:chOff x="3013784" y="2298357"/>
              <a:chExt cx="1162800" cy="210386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BB2898E-0514-43FE-A92D-019679942936}"/>
                  </a:ext>
                </a:extLst>
              </p:cNvPr>
              <p:cNvSpPr/>
              <p:nvPr/>
            </p:nvSpPr>
            <p:spPr>
              <a:xfrm>
                <a:off x="3013784" y="2298357"/>
                <a:ext cx="1162800" cy="210386"/>
              </a:xfrm>
              <a:custGeom>
                <a:avLst/>
                <a:gdLst>
                  <a:gd name="connsiteX0" fmla="*/ 0 w 1162800"/>
                  <a:gd name="connsiteY0" fmla="*/ 0 h 210386"/>
                  <a:gd name="connsiteX1" fmla="*/ 1162800 w 1162800"/>
                  <a:gd name="connsiteY1" fmla="*/ 0 h 210386"/>
                  <a:gd name="connsiteX2" fmla="*/ 1162800 w 1162800"/>
                  <a:gd name="connsiteY2" fmla="*/ 16582 h 210386"/>
                  <a:gd name="connsiteX3" fmla="*/ 968996 w 1162800"/>
                  <a:gd name="connsiteY3" fmla="*/ 210386 h 210386"/>
                  <a:gd name="connsiteX4" fmla="*/ 193804 w 1162800"/>
                  <a:gd name="connsiteY4" fmla="*/ 210386 h 210386"/>
                  <a:gd name="connsiteX5" fmla="*/ 0 w 1162800"/>
                  <a:gd name="connsiteY5" fmla="*/ 16582 h 210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2800" h="210386">
                    <a:moveTo>
                      <a:pt x="0" y="0"/>
                    </a:moveTo>
                    <a:lnTo>
                      <a:pt x="1162800" y="0"/>
                    </a:lnTo>
                    <a:lnTo>
                      <a:pt x="1162800" y="16582"/>
                    </a:lnTo>
                    <a:cubicBezTo>
                      <a:pt x="1162800" y="123617"/>
                      <a:pt x="1076031" y="210386"/>
                      <a:pt x="968996" y="210386"/>
                    </a:cubicBezTo>
                    <a:lnTo>
                      <a:pt x="193804" y="210386"/>
                    </a:lnTo>
                    <a:cubicBezTo>
                      <a:pt x="86769" y="210386"/>
                      <a:pt x="0" y="123617"/>
                      <a:pt x="0" y="16582"/>
                    </a:cubicBezTo>
                    <a:close/>
                  </a:path>
                </a:pathLst>
              </a:custGeom>
              <a:solidFill>
                <a:srgbClr val="AA1227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1436410-71C3-4A0C-A159-18ED0DA10D27}"/>
                  </a:ext>
                </a:extLst>
              </p:cNvPr>
              <p:cNvSpPr/>
              <p:nvPr/>
            </p:nvSpPr>
            <p:spPr>
              <a:xfrm>
                <a:off x="3180601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916B624-7097-48CA-8363-C1013DA67B67}"/>
                  </a:ext>
                </a:extLst>
              </p:cNvPr>
              <p:cNvSpPr/>
              <p:nvPr/>
            </p:nvSpPr>
            <p:spPr>
              <a:xfrm>
                <a:off x="3514106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E10B764-0B70-46E2-94E5-37E5CA28504D}"/>
                  </a:ext>
                </a:extLst>
              </p:cNvPr>
              <p:cNvSpPr/>
              <p:nvPr/>
            </p:nvSpPr>
            <p:spPr>
              <a:xfrm>
                <a:off x="3843883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F0ADD22-D6E3-4987-85B9-09E0CCE1C6CE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518550" y="73763"/>
              <a:ext cx="518551" cy="518551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B6FFA3-7DD6-42CD-9DD5-8F96410FDD3D}"/>
                </a:ext>
              </a:extLst>
            </p:cNvPr>
            <p:cNvSpPr/>
            <p:nvPr/>
          </p:nvSpPr>
          <p:spPr>
            <a:xfrm>
              <a:off x="1058297" y="247910"/>
              <a:ext cx="270610" cy="55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2570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B7202C-EF55-4698-B8EC-6D6741CA15D5}"/>
              </a:ext>
            </a:extLst>
          </p:cNvPr>
          <p:cNvGrpSpPr/>
          <p:nvPr/>
        </p:nvGrpSpPr>
        <p:grpSpPr>
          <a:xfrm>
            <a:off x="0" y="0"/>
            <a:ext cx="1801391" cy="1164118"/>
            <a:chOff x="0" y="0"/>
            <a:chExt cx="1801391" cy="11641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550BA89-4A3A-4B0C-949B-27519C5539B2}"/>
                </a:ext>
              </a:extLst>
            </p:cNvPr>
            <p:cNvSpPr/>
            <p:nvPr/>
          </p:nvSpPr>
          <p:spPr>
            <a:xfrm>
              <a:off x="301413" y="0"/>
              <a:ext cx="1162800" cy="1162800"/>
            </a:xfrm>
            <a:prstGeom prst="roundRect">
              <a:avLst/>
            </a:prstGeom>
            <a:solidFill>
              <a:srgbClr val="175AAA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35770A5-861C-43E5-8F5E-9FBE1DFFCAA1}"/>
                </a:ext>
              </a:extLst>
            </p:cNvPr>
            <p:cNvSpPr/>
            <p:nvPr/>
          </p:nvSpPr>
          <p:spPr>
            <a:xfrm>
              <a:off x="301413" y="592314"/>
              <a:ext cx="1162800" cy="570486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008ED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A0576FE3-7E0F-476A-B6F3-A4E8D16836E4}"/>
                </a:ext>
              </a:extLst>
            </p:cNvPr>
            <p:cNvSpPr>
              <a:spLocks/>
            </p:cNvSpPr>
            <p:nvPr/>
          </p:nvSpPr>
          <p:spPr>
            <a:xfrm rot="10800000">
              <a:off x="0" y="410942"/>
              <a:ext cx="518551" cy="518551"/>
            </a:xfrm>
            <a:prstGeom prst="triangle">
              <a:avLst>
                <a:gd name="adj" fmla="val 0"/>
              </a:avLst>
            </a:prstGeom>
            <a:solidFill>
              <a:srgbClr val="175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D581433-AAD2-4F22-9A37-712B07CE79AB}"/>
                </a:ext>
              </a:extLst>
            </p:cNvPr>
            <p:cNvSpPr>
              <a:spLocks/>
            </p:cNvSpPr>
            <p:nvPr/>
          </p:nvSpPr>
          <p:spPr>
            <a:xfrm rot="5400000">
              <a:off x="1464212" y="592314"/>
              <a:ext cx="337178" cy="337178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DE60525-239B-476C-83F6-CCF5CFF8D6C1}"/>
                </a:ext>
              </a:extLst>
            </p:cNvPr>
            <p:cNvSpPr>
              <a:spLocks/>
            </p:cNvSpPr>
            <p:nvPr/>
          </p:nvSpPr>
          <p:spPr>
            <a:xfrm>
              <a:off x="1464213" y="255136"/>
              <a:ext cx="337178" cy="337178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3B96E13-EA59-4642-8041-A8BB2A04D51B}"/>
                </a:ext>
              </a:extLst>
            </p:cNvPr>
            <p:cNvGrpSpPr/>
            <p:nvPr/>
          </p:nvGrpSpPr>
          <p:grpSpPr>
            <a:xfrm>
              <a:off x="301411" y="953732"/>
              <a:ext cx="1162800" cy="210386"/>
              <a:chOff x="3013784" y="2298357"/>
              <a:chExt cx="1162800" cy="210386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BB2898E-0514-43FE-A92D-019679942936}"/>
                  </a:ext>
                </a:extLst>
              </p:cNvPr>
              <p:cNvSpPr/>
              <p:nvPr/>
            </p:nvSpPr>
            <p:spPr>
              <a:xfrm>
                <a:off x="3013784" y="2298357"/>
                <a:ext cx="1162800" cy="210386"/>
              </a:xfrm>
              <a:custGeom>
                <a:avLst/>
                <a:gdLst>
                  <a:gd name="connsiteX0" fmla="*/ 0 w 1162800"/>
                  <a:gd name="connsiteY0" fmla="*/ 0 h 210386"/>
                  <a:gd name="connsiteX1" fmla="*/ 1162800 w 1162800"/>
                  <a:gd name="connsiteY1" fmla="*/ 0 h 210386"/>
                  <a:gd name="connsiteX2" fmla="*/ 1162800 w 1162800"/>
                  <a:gd name="connsiteY2" fmla="*/ 16582 h 210386"/>
                  <a:gd name="connsiteX3" fmla="*/ 968996 w 1162800"/>
                  <a:gd name="connsiteY3" fmla="*/ 210386 h 210386"/>
                  <a:gd name="connsiteX4" fmla="*/ 193804 w 1162800"/>
                  <a:gd name="connsiteY4" fmla="*/ 210386 h 210386"/>
                  <a:gd name="connsiteX5" fmla="*/ 0 w 1162800"/>
                  <a:gd name="connsiteY5" fmla="*/ 16582 h 210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2800" h="210386">
                    <a:moveTo>
                      <a:pt x="0" y="0"/>
                    </a:moveTo>
                    <a:lnTo>
                      <a:pt x="1162800" y="0"/>
                    </a:lnTo>
                    <a:lnTo>
                      <a:pt x="1162800" y="16582"/>
                    </a:lnTo>
                    <a:cubicBezTo>
                      <a:pt x="1162800" y="123617"/>
                      <a:pt x="1076031" y="210386"/>
                      <a:pt x="968996" y="210386"/>
                    </a:cubicBezTo>
                    <a:lnTo>
                      <a:pt x="193804" y="210386"/>
                    </a:lnTo>
                    <a:cubicBezTo>
                      <a:pt x="86769" y="210386"/>
                      <a:pt x="0" y="123617"/>
                      <a:pt x="0" y="16582"/>
                    </a:cubicBezTo>
                    <a:close/>
                  </a:path>
                </a:pathLst>
              </a:custGeom>
              <a:solidFill>
                <a:srgbClr val="AA1227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1436410-71C3-4A0C-A159-18ED0DA10D27}"/>
                  </a:ext>
                </a:extLst>
              </p:cNvPr>
              <p:cNvSpPr/>
              <p:nvPr/>
            </p:nvSpPr>
            <p:spPr>
              <a:xfrm>
                <a:off x="3180601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916B624-7097-48CA-8363-C1013DA67B67}"/>
                  </a:ext>
                </a:extLst>
              </p:cNvPr>
              <p:cNvSpPr/>
              <p:nvPr/>
            </p:nvSpPr>
            <p:spPr>
              <a:xfrm>
                <a:off x="3514106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E10B764-0B70-46E2-94E5-37E5CA28504D}"/>
                  </a:ext>
                </a:extLst>
              </p:cNvPr>
              <p:cNvSpPr/>
              <p:nvPr/>
            </p:nvSpPr>
            <p:spPr>
              <a:xfrm>
                <a:off x="3843883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2A82782-166F-41D1-813D-B93D85F5309C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610210" y="164449"/>
              <a:ext cx="337178" cy="518551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8B5046-82D4-4257-8845-35AA5AD5F6F2}"/>
                </a:ext>
              </a:extLst>
            </p:cNvPr>
            <p:cNvSpPr/>
            <p:nvPr/>
          </p:nvSpPr>
          <p:spPr>
            <a:xfrm>
              <a:off x="1058297" y="247910"/>
              <a:ext cx="270610" cy="55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520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F6E256-BA85-4390-8111-32C11CDC21B3}"/>
              </a:ext>
            </a:extLst>
          </p:cNvPr>
          <p:cNvGrpSpPr/>
          <p:nvPr/>
        </p:nvGrpSpPr>
        <p:grpSpPr>
          <a:xfrm>
            <a:off x="0" y="0"/>
            <a:ext cx="1801391" cy="1164118"/>
            <a:chOff x="0" y="0"/>
            <a:chExt cx="1801391" cy="11641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550BA89-4A3A-4B0C-949B-27519C5539B2}"/>
                </a:ext>
              </a:extLst>
            </p:cNvPr>
            <p:cNvSpPr/>
            <p:nvPr/>
          </p:nvSpPr>
          <p:spPr>
            <a:xfrm>
              <a:off x="301413" y="0"/>
              <a:ext cx="1162800" cy="1162800"/>
            </a:xfrm>
            <a:prstGeom prst="roundRect">
              <a:avLst/>
            </a:prstGeom>
            <a:solidFill>
              <a:srgbClr val="175AAA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35770A5-861C-43E5-8F5E-9FBE1DFFCAA1}"/>
                </a:ext>
              </a:extLst>
            </p:cNvPr>
            <p:cNvSpPr/>
            <p:nvPr/>
          </p:nvSpPr>
          <p:spPr>
            <a:xfrm>
              <a:off x="301413" y="592314"/>
              <a:ext cx="1162800" cy="570486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008ED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A0576FE3-7E0F-476A-B6F3-A4E8D16836E4}"/>
                </a:ext>
              </a:extLst>
            </p:cNvPr>
            <p:cNvSpPr>
              <a:spLocks/>
            </p:cNvSpPr>
            <p:nvPr/>
          </p:nvSpPr>
          <p:spPr>
            <a:xfrm rot="10800000">
              <a:off x="0" y="410942"/>
              <a:ext cx="518551" cy="518551"/>
            </a:xfrm>
            <a:prstGeom prst="triangle">
              <a:avLst>
                <a:gd name="adj" fmla="val 0"/>
              </a:avLst>
            </a:prstGeom>
            <a:solidFill>
              <a:srgbClr val="175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D581433-AAD2-4F22-9A37-712B07CE79AB}"/>
                </a:ext>
              </a:extLst>
            </p:cNvPr>
            <p:cNvSpPr>
              <a:spLocks/>
            </p:cNvSpPr>
            <p:nvPr/>
          </p:nvSpPr>
          <p:spPr>
            <a:xfrm rot="5400000">
              <a:off x="1464212" y="592314"/>
              <a:ext cx="337178" cy="337178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DE60525-239B-476C-83F6-CCF5CFF8D6C1}"/>
                </a:ext>
              </a:extLst>
            </p:cNvPr>
            <p:cNvSpPr>
              <a:spLocks/>
            </p:cNvSpPr>
            <p:nvPr/>
          </p:nvSpPr>
          <p:spPr>
            <a:xfrm>
              <a:off x="1464213" y="255136"/>
              <a:ext cx="337178" cy="337178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3B96E13-EA59-4642-8041-A8BB2A04D51B}"/>
                </a:ext>
              </a:extLst>
            </p:cNvPr>
            <p:cNvGrpSpPr/>
            <p:nvPr/>
          </p:nvGrpSpPr>
          <p:grpSpPr>
            <a:xfrm>
              <a:off x="301411" y="953732"/>
              <a:ext cx="1162800" cy="210386"/>
              <a:chOff x="3013784" y="2298357"/>
              <a:chExt cx="1162800" cy="210386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BB2898E-0514-43FE-A92D-019679942936}"/>
                  </a:ext>
                </a:extLst>
              </p:cNvPr>
              <p:cNvSpPr/>
              <p:nvPr/>
            </p:nvSpPr>
            <p:spPr>
              <a:xfrm>
                <a:off x="3013784" y="2298357"/>
                <a:ext cx="1162800" cy="210386"/>
              </a:xfrm>
              <a:custGeom>
                <a:avLst/>
                <a:gdLst>
                  <a:gd name="connsiteX0" fmla="*/ 0 w 1162800"/>
                  <a:gd name="connsiteY0" fmla="*/ 0 h 210386"/>
                  <a:gd name="connsiteX1" fmla="*/ 1162800 w 1162800"/>
                  <a:gd name="connsiteY1" fmla="*/ 0 h 210386"/>
                  <a:gd name="connsiteX2" fmla="*/ 1162800 w 1162800"/>
                  <a:gd name="connsiteY2" fmla="*/ 16582 h 210386"/>
                  <a:gd name="connsiteX3" fmla="*/ 968996 w 1162800"/>
                  <a:gd name="connsiteY3" fmla="*/ 210386 h 210386"/>
                  <a:gd name="connsiteX4" fmla="*/ 193804 w 1162800"/>
                  <a:gd name="connsiteY4" fmla="*/ 210386 h 210386"/>
                  <a:gd name="connsiteX5" fmla="*/ 0 w 1162800"/>
                  <a:gd name="connsiteY5" fmla="*/ 16582 h 210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2800" h="210386">
                    <a:moveTo>
                      <a:pt x="0" y="0"/>
                    </a:moveTo>
                    <a:lnTo>
                      <a:pt x="1162800" y="0"/>
                    </a:lnTo>
                    <a:lnTo>
                      <a:pt x="1162800" y="16582"/>
                    </a:lnTo>
                    <a:cubicBezTo>
                      <a:pt x="1162800" y="123617"/>
                      <a:pt x="1076031" y="210386"/>
                      <a:pt x="968996" y="210386"/>
                    </a:cubicBezTo>
                    <a:lnTo>
                      <a:pt x="193804" y="210386"/>
                    </a:lnTo>
                    <a:cubicBezTo>
                      <a:pt x="86769" y="210386"/>
                      <a:pt x="0" y="123617"/>
                      <a:pt x="0" y="16582"/>
                    </a:cubicBezTo>
                    <a:close/>
                  </a:path>
                </a:pathLst>
              </a:custGeom>
              <a:solidFill>
                <a:srgbClr val="AA1227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1436410-71C3-4A0C-A159-18ED0DA10D27}"/>
                  </a:ext>
                </a:extLst>
              </p:cNvPr>
              <p:cNvSpPr/>
              <p:nvPr/>
            </p:nvSpPr>
            <p:spPr>
              <a:xfrm>
                <a:off x="3180601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916B624-7097-48CA-8363-C1013DA67B67}"/>
                  </a:ext>
                </a:extLst>
              </p:cNvPr>
              <p:cNvSpPr/>
              <p:nvPr/>
            </p:nvSpPr>
            <p:spPr>
              <a:xfrm>
                <a:off x="3514106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E10B764-0B70-46E2-94E5-37E5CA28504D}"/>
                  </a:ext>
                </a:extLst>
              </p:cNvPr>
              <p:cNvSpPr/>
              <p:nvPr/>
            </p:nvSpPr>
            <p:spPr>
              <a:xfrm>
                <a:off x="3843883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Pentagon 28">
              <a:extLst>
                <a:ext uri="{FF2B5EF4-FFF2-40B4-BE49-F238E27FC236}">
                  <a16:creationId xmlns:a16="http://schemas.microsoft.com/office/drawing/2014/main" id="{2671623B-22E7-485A-AEBB-71B741F483FF}"/>
                </a:ext>
              </a:extLst>
            </p:cNvPr>
            <p:cNvSpPr/>
            <p:nvPr/>
          </p:nvSpPr>
          <p:spPr>
            <a:xfrm>
              <a:off x="968421" y="167750"/>
              <a:ext cx="381682" cy="204512"/>
            </a:xfrm>
            <a:custGeom>
              <a:avLst/>
              <a:gdLst>
                <a:gd name="connsiteX0" fmla="*/ 1 w 1390272"/>
                <a:gd name="connsiteY0" fmla="*/ 459399 h 1202725"/>
                <a:gd name="connsiteX1" fmla="*/ 695136 w 1390272"/>
                <a:gd name="connsiteY1" fmla="*/ 0 h 1202725"/>
                <a:gd name="connsiteX2" fmla="*/ 1390271 w 1390272"/>
                <a:gd name="connsiteY2" fmla="*/ 459399 h 1202725"/>
                <a:gd name="connsiteX3" fmla="*/ 1124753 w 1390272"/>
                <a:gd name="connsiteY3" fmla="*/ 1202722 h 1202725"/>
                <a:gd name="connsiteX4" fmla="*/ 265519 w 1390272"/>
                <a:gd name="connsiteY4" fmla="*/ 1202722 h 1202725"/>
                <a:gd name="connsiteX5" fmla="*/ 1 w 1390272"/>
                <a:gd name="connsiteY5" fmla="*/ 459399 h 1202725"/>
                <a:gd name="connsiteX0" fmla="*/ 0 w 1390270"/>
                <a:gd name="connsiteY0" fmla="*/ 327594 h 1070917"/>
                <a:gd name="connsiteX1" fmla="*/ 118486 w 1390270"/>
                <a:gd name="connsiteY1" fmla="*/ 0 h 1070917"/>
                <a:gd name="connsiteX2" fmla="*/ 1390270 w 1390270"/>
                <a:gd name="connsiteY2" fmla="*/ 327594 h 1070917"/>
                <a:gd name="connsiteX3" fmla="*/ 1124752 w 1390270"/>
                <a:gd name="connsiteY3" fmla="*/ 1070917 h 1070917"/>
                <a:gd name="connsiteX4" fmla="*/ 265518 w 1390270"/>
                <a:gd name="connsiteY4" fmla="*/ 1070917 h 1070917"/>
                <a:gd name="connsiteX5" fmla="*/ 0 w 1390270"/>
                <a:gd name="connsiteY5" fmla="*/ 327594 h 1070917"/>
                <a:gd name="connsiteX0" fmla="*/ 0 w 1428370"/>
                <a:gd name="connsiteY0" fmla="*/ 0 h 1304402"/>
                <a:gd name="connsiteX1" fmla="*/ 156586 w 1428370"/>
                <a:gd name="connsiteY1" fmla="*/ 233485 h 1304402"/>
                <a:gd name="connsiteX2" fmla="*/ 1428370 w 1428370"/>
                <a:gd name="connsiteY2" fmla="*/ 561079 h 1304402"/>
                <a:gd name="connsiteX3" fmla="*/ 1162852 w 1428370"/>
                <a:gd name="connsiteY3" fmla="*/ 1304402 h 1304402"/>
                <a:gd name="connsiteX4" fmla="*/ 303618 w 1428370"/>
                <a:gd name="connsiteY4" fmla="*/ 1304402 h 1304402"/>
                <a:gd name="connsiteX5" fmla="*/ 0 w 1428370"/>
                <a:gd name="connsiteY5" fmla="*/ 0 h 1304402"/>
                <a:gd name="connsiteX0" fmla="*/ 0 w 1428370"/>
                <a:gd name="connsiteY0" fmla="*/ 250204 h 1554606"/>
                <a:gd name="connsiteX1" fmla="*/ 175636 w 1428370"/>
                <a:gd name="connsiteY1" fmla="*/ 0 h 1554606"/>
                <a:gd name="connsiteX2" fmla="*/ 1428370 w 1428370"/>
                <a:gd name="connsiteY2" fmla="*/ 811283 h 1554606"/>
                <a:gd name="connsiteX3" fmla="*/ 1162852 w 1428370"/>
                <a:gd name="connsiteY3" fmla="*/ 1554606 h 1554606"/>
                <a:gd name="connsiteX4" fmla="*/ 303618 w 1428370"/>
                <a:gd name="connsiteY4" fmla="*/ 1554606 h 1554606"/>
                <a:gd name="connsiteX5" fmla="*/ 0 w 1428370"/>
                <a:gd name="connsiteY5" fmla="*/ 250204 h 155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370" h="1554606">
                  <a:moveTo>
                    <a:pt x="0" y="250204"/>
                  </a:moveTo>
                  <a:lnTo>
                    <a:pt x="175636" y="0"/>
                  </a:lnTo>
                  <a:lnTo>
                    <a:pt x="1428370" y="811283"/>
                  </a:lnTo>
                  <a:lnTo>
                    <a:pt x="1162852" y="1554606"/>
                  </a:lnTo>
                  <a:lnTo>
                    <a:pt x="303618" y="1554606"/>
                  </a:lnTo>
                  <a:lnTo>
                    <a:pt x="0" y="250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F0ADD22-D6E3-4987-85B9-09E0CCE1C6CE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518550" y="73763"/>
              <a:ext cx="518551" cy="518551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958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3474C8-C393-487C-A82E-8ABF2A90A024}"/>
              </a:ext>
            </a:extLst>
          </p:cNvPr>
          <p:cNvGrpSpPr/>
          <p:nvPr/>
        </p:nvGrpSpPr>
        <p:grpSpPr>
          <a:xfrm>
            <a:off x="0" y="0"/>
            <a:ext cx="1801391" cy="1164118"/>
            <a:chOff x="0" y="0"/>
            <a:chExt cx="1801391" cy="11641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550BA89-4A3A-4B0C-949B-27519C5539B2}"/>
                </a:ext>
              </a:extLst>
            </p:cNvPr>
            <p:cNvSpPr/>
            <p:nvPr/>
          </p:nvSpPr>
          <p:spPr>
            <a:xfrm>
              <a:off x="301413" y="0"/>
              <a:ext cx="1162800" cy="1162800"/>
            </a:xfrm>
            <a:prstGeom prst="roundRect">
              <a:avLst/>
            </a:prstGeom>
            <a:solidFill>
              <a:srgbClr val="175AAA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35770A5-861C-43E5-8F5E-9FBE1DFFCAA1}"/>
                </a:ext>
              </a:extLst>
            </p:cNvPr>
            <p:cNvSpPr/>
            <p:nvPr/>
          </p:nvSpPr>
          <p:spPr>
            <a:xfrm>
              <a:off x="301413" y="592314"/>
              <a:ext cx="1162800" cy="570486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008ED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A0576FE3-7E0F-476A-B6F3-A4E8D16836E4}"/>
                </a:ext>
              </a:extLst>
            </p:cNvPr>
            <p:cNvSpPr>
              <a:spLocks/>
            </p:cNvSpPr>
            <p:nvPr/>
          </p:nvSpPr>
          <p:spPr>
            <a:xfrm rot="10800000">
              <a:off x="0" y="410942"/>
              <a:ext cx="518551" cy="518551"/>
            </a:xfrm>
            <a:prstGeom prst="triangle">
              <a:avLst>
                <a:gd name="adj" fmla="val 0"/>
              </a:avLst>
            </a:prstGeom>
            <a:solidFill>
              <a:srgbClr val="175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D581433-AAD2-4F22-9A37-712B07CE79AB}"/>
                </a:ext>
              </a:extLst>
            </p:cNvPr>
            <p:cNvSpPr>
              <a:spLocks/>
            </p:cNvSpPr>
            <p:nvPr/>
          </p:nvSpPr>
          <p:spPr>
            <a:xfrm rot="5400000">
              <a:off x="1464212" y="592314"/>
              <a:ext cx="337178" cy="337178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DE60525-239B-476C-83F6-CCF5CFF8D6C1}"/>
                </a:ext>
              </a:extLst>
            </p:cNvPr>
            <p:cNvSpPr>
              <a:spLocks/>
            </p:cNvSpPr>
            <p:nvPr/>
          </p:nvSpPr>
          <p:spPr>
            <a:xfrm>
              <a:off x="1464213" y="255136"/>
              <a:ext cx="337178" cy="337178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3B96E13-EA59-4642-8041-A8BB2A04D51B}"/>
                </a:ext>
              </a:extLst>
            </p:cNvPr>
            <p:cNvGrpSpPr/>
            <p:nvPr/>
          </p:nvGrpSpPr>
          <p:grpSpPr>
            <a:xfrm>
              <a:off x="301411" y="953732"/>
              <a:ext cx="1162800" cy="210386"/>
              <a:chOff x="3013784" y="2298357"/>
              <a:chExt cx="1162800" cy="210386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BB2898E-0514-43FE-A92D-019679942936}"/>
                  </a:ext>
                </a:extLst>
              </p:cNvPr>
              <p:cNvSpPr/>
              <p:nvPr/>
            </p:nvSpPr>
            <p:spPr>
              <a:xfrm>
                <a:off x="3013784" y="2298357"/>
                <a:ext cx="1162800" cy="210386"/>
              </a:xfrm>
              <a:custGeom>
                <a:avLst/>
                <a:gdLst>
                  <a:gd name="connsiteX0" fmla="*/ 0 w 1162800"/>
                  <a:gd name="connsiteY0" fmla="*/ 0 h 210386"/>
                  <a:gd name="connsiteX1" fmla="*/ 1162800 w 1162800"/>
                  <a:gd name="connsiteY1" fmla="*/ 0 h 210386"/>
                  <a:gd name="connsiteX2" fmla="*/ 1162800 w 1162800"/>
                  <a:gd name="connsiteY2" fmla="*/ 16582 h 210386"/>
                  <a:gd name="connsiteX3" fmla="*/ 968996 w 1162800"/>
                  <a:gd name="connsiteY3" fmla="*/ 210386 h 210386"/>
                  <a:gd name="connsiteX4" fmla="*/ 193804 w 1162800"/>
                  <a:gd name="connsiteY4" fmla="*/ 210386 h 210386"/>
                  <a:gd name="connsiteX5" fmla="*/ 0 w 1162800"/>
                  <a:gd name="connsiteY5" fmla="*/ 16582 h 210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2800" h="210386">
                    <a:moveTo>
                      <a:pt x="0" y="0"/>
                    </a:moveTo>
                    <a:lnTo>
                      <a:pt x="1162800" y="0"/>
                    </a:lnTo>
                    <a:lnTo>
                      <a:pt x="1162800" y="16582"/>
                    </a:lnTo>
                    <a:cubicBezTo>
                      <a:pt x="1162800" y="123617"/>
                      <a:pt x="1076031" y="210386"/>
                      <a:pt x="968996" y="210386"/>
                    </a:cubicBezTo>
                    <a:lnTo>
                      <a:pt x="193804" y="210386"/>
                    </a:lnTo>
                    <a:cubicBezTo>
                      <a:pt x="86769" y="210386"/>
                      <a:pt x="0" y="123617"/>
                      <a:pt x="0" y="16582"/>
                    </a:cubicBezTo>
                    <a:close/>
                  </a:path>
                </a:pathLst>
              </a:custGeom>
              <a:solidFill>
                <a:srgbClr val="AA1227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1436410-71C3-4A0C-A159-18ED0DA10D27}"/>
                  </a:ext>
                </a:extLst>
              </p:cNvPr>
              <p:cNvSpPr/>
              <p:nvPr/>
            </p:nvSpPr>
            <p:spPr>
              <a:xfrm>
                <a:off x="3180601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916B624-7097-48CA-8363-C1013DA67B67}"/>
                  </a:ext>
                </a:extLst>
              </p:cNvPr>
              <p:cNvSpPr/>
              <p:nvPr/>
            </p:nvSpPr>
            <p:spPr>
              <a:xfrm>
                <a:off x="3514106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E10B764-0B70-46E2-94E5-37E5CA28504D}"/>
                  </a:ext>
                </a:extLst>
              </p:cNvPr>
              <p:cNvSpPr/>
              <p:nvPr/>
            </p:nvSpPr>
            <p:spPr>
              <a:xfrm>
                <a:off x="3843883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Pentagon 28">
              <a:extLst>
                <a:ext uri="{FF2B5EF4-FFF2-40B4-BE49-F238E27FC236}">
                  <a16:creationId xmlns:a16="http://schemas.microsoft.com/office/drawing/2014/main" id="{2671623B-22E7-485A-AEBB-71B741F483FF}"/>
                </a:ext>
              </a:extLst>
            </p:cNvPr>
            <p:cNvSpPr/>
            <p:nvPr/>
          </p:nvSpPr>
          <p:spPr>
            <a:xfrm>
              <a:off x="968421" y="167750"/>
              <a:ext cx="381682" cy="204512"/>
            </a:xfrm>
            <a:custGeom>
              <a:avLst/>
              <a:gdLst>
                <a:gd name="connsiteX0" fmla="*/ 1 w 1390272"/>
                <a:gd name="connsiteY0" fmla="*/ 459399 h 1202725"/>
                <a:gd name="connsiteX1" fmla="*/ 695136 w 1390272"/>
                <a:gd name="connsiteY1" fmla="*/ 0 h 1202725"/>
                <a:gd name="connsiteX2" fmla="*/ 1390271 w 1390272"/>
                <a:gd name="connsiteY2" fmla="*/ 459399 h 1202725"/>
                <a:gd name="connsiteX3" fmla="*/ 1124753 w 1390272"/>
                <a:gd name="connsiteY3" fmla="*/ 1202722 h 1202725"/>
                <a:gd name="connsiteX4" fmla="*/ 265519 w 1390272"/>
                <a:gd name="connsiteY4" fmla="*/ 1202722 h 1202725"/>
                <a:gd name="connsiteX5" fmla="*/ 1 w 1390272"/>
                <a:gd name="connsiteY5" fmla="*/ 459399 h 1202725"/>
                <a:gd name="connsiteX0" fmla="*/ 0 w 1390270"/>
                <a:gd name="connsiteY0" fmla="*/ 327594 h 1070917"/>
                <a:gd name="connsiteX1" fmla="*/ 118486 w 1390270"/>
                <a:gd name="connsiteY1" fmla="*/ 0 h 1070917"/>
                <a:gd name="connsiteX2" fmla="*/ 1390270 w 1390270"/>
                <a:gd name="connsiteY2" fmla="*/ 327594 h 1070917"/>
                <a:gd name="connsiteX3" fmla="*/ 1124752 w 1390270"/>
                <a:gd name="connsiteY3" fmla="*/ 1070917 h 1070917"/>
                <a:gd name="connsiteX4" fmla="*/ 265518 w 1390270"/>
                <a:gd name="connsiteY4" fmla="*/ 1070917 h 1070917"/>
                <a:gd name="connsiteX5" fmla="*/ 0 w 1390270"/>
                <a:gd name="connsiteY5" fmla="*/ 327594 h 1070917"/>
                <a:gd name="connsiteX0" fmla="*/ 0 w 1428370"/>
                <a:gd name="connsiteY0" fmla="*/ 0 h 1304402"/>
                <a:gd name="connsiteX1" fmla="*/ 156586 w 1428370"/>
                <a:gd name="connsiteY1" fmla="*/ 233485 h 1304402"/>
                <a:gd name="connsiteX2" fmla="*/ 1428370 w 1428370"/>
                <a:gd name="connsiteY2" fmla="*/ 561079 h 1304402"/>
                <a:gd name="connsiteX3" fmla="*/ 1162852 w 1428370"/>
                <a:gd name="connsiteY3" fmla="*/ 1304402 h 1304402"/>
                <a:gd name="connsiteX4" fmla="*/ 303618 w 1428370"/>
                <a:gd name="connsiteY4" fmla="*/ 1304402 h 1304402"/>
                <a:gd name="connsiteX5" fmla="*/ 0 w 1428370"/>
                <a:gd name="connsiteY5" fmla="*/ 0 h 1304402"/>
                <a:gd name="connsiteX0" fmla="*/ 0 w 1428370"/>
                <a:gd name="connsiteY0" fmla="*/ 250204 h 1554606"/>
                <a:gd name="connsiteX1" fmla="*/ 175636 w 1428370"/>
                <a:gd name="connsiteY1" fmla="*/ 0 h 1554606"/>
                <a:gd name="connsiteX2" fmla="*/ 1428370 w 1428370"/>
                <a:gd name="connsiteY2" fmla="*/ 811283 h 1554606"/>
                <a:gd name="connsiteX3" fmla="*/ 1162852 w 1428370"/>
                <a:gd name="connsiteY3" fmla="*/ 1554606 h 1554606"/>
                <a:gd name="connsiteX4" fmla="*/ 303618 w 1428370"/>
                <a:gd name="connsiteY4" fmla="*/ 1554606 h 1554606"/>
                <a:gd name="connsiteX5" fmla="*/ 0 w 1428370"/>
                <a:gd name="connsiteY5" fmla="*/ 250204 h 155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370" h="1554606">
                  <a:moveTo>
                    <a:pt x="0" y="250204"/>
                  </a:moveTo>
                  <a:lnTo>
                    <a:pt x="175636" y="0"/>
                  </a:lnTo>
                  <a:lnTo>
                    <a:pt x="1428370" y="811283"/>
                  </a:lnTo>
                  <a:lnTo>
                    <a:pt x="1162852" y="1554606"/>
                  </a:lnTo>
                  <a:lnTo>
                    <a:pt x="303618" y="1554606"/>
                  </a:lnTo>
                  <a:lnTo>
                    <a:pt x="0" y="250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2A82782-166F-41D1-813D-B93D85F5309C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610210" y="164449"/>
              <a:ext cx="337178" cy="518551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934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F713EAC-324C-424F-A771-23A902009E8E}"/>
              </a:ext>
            </a:extLst>
          </p:cNvPr>
          <p:cNvGrpSpPr/>
          <p:nvPr/>
        </p:nvGrpSpPr>
        <p:grpSpPr>
          <a:xfrm>
            <a:off x="0" y="0"/>
            <a:ext cx="1801391" cy="1164118"/>
            <a:chOff x="0" y="0"/>
            <a:chExt cx="1801391" cy="11641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550BA89-4A3A-4B0C-949B-27519C5539B2}"/>
                </a:ext>
              </a:extLst>
            </p:cNvPr>
            <p:cNvSpPr/>
            <p:nvPr/>
          </p:nvSpPr>
          <p:spPr>
            <a:xfrm>
              <a:off x="301413" y="0"/>
              <a:ext cx="1162800" cy="1162800"/>
            </a:xfrm>
            <a:prstGeom prst="roundRect">
              <a:avLst/>
            </a:prstGeom>
            <a:solidFill>
              <a:srgbClr val="175AAA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35770A5-861C-43E5-8F5E-9FBE1DFFCAA1}"/>
                </a:ext>
              </a:extLst>
            </p:cNvPr>
            <p:cNvSpPr/>
            <p:nvPr/>
          </p:nvSpPr>
          <p:spPr>
            <a:xfrm>
              <a:off x="301413" y="592314"/>
              <a:ext cx="1162800" cy="570486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008ED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A0576FE3-7E0F-476A-B6F3-A4E8D16836E4}"/>
                </a:ext>
              </a:extLst>
            </p:cNvPr>
            <p:cNvSpPr>
              <a:spLocks/>
            </p:cNvSpPr>
            <p:nvPr/>
          </p:nvSpPr>
          <p:spPr>
            <a:xfrm rot="10800000">
              <a:off x="0" y="410942"/>
              <a:ext cx="518551" cy="518551"/>
            </a:xfrm>
            <a:prstGeom prst="triangle">
              <a:avLst>
                <a:gd name="adj" fmla="val 0"/>
              </a:avLst>
            </a:prstGeom>
            <a:solidFill>
              <a:srgbClr val="175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D581433-AAD2-4F22-9A37-712B07CE79AB}"/>
                </a:ext>
              </a:extLst>
            </p:cNvPr>
            <p:cNvSpPr>
              <a:spLocks/>
            </p:cNvSpPr>
            <p:nvPr/>
          </p:nvSpPr>
          <p:spPr>
            <a:xfrm rot="5400000">
              <a:off x="1464212" y="592314"/>
              <a:ext cx="337178" cy="337178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DE60525-239B-476C-83F6-CCF5CFF8D6C1}"/>
                </a:ext>
              </a:extLst>
            </p:cNvPr>
            <p:cNvSpPr>
              <a:spLocks/>
            </p:cNvSpPr>
            <p:nvPr/>
          </p:nvSpPr>
          <p:spPr>
            <a:xfrm>
              <a:off x="1464213" y="255136"/>
              <a:ext cx="337178" cy="337178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3B96E13-EA59-4642-8041-A8BB2A04D51B}"/>
                </a:ext>
              </a:extLst>
            </p:cNvPr>
            <p:cNvGrpSpPr/>
            <p:nvPr/>
          </p:nvGrpSpPr>
          <p:grpSpPr>
            <a:xfrm>
              <a:off x="301411" y="953732"/>
              <a:ext cx="1162800" cy="210386"/>
              <a:chOff x="3013784" y="2298357"/>
              <a:chExt cx="1162800" cy="210386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BB2898E-0514-43FE-A92D-019679942936}"/>
                  </a:ext>
                </a:extLst>
              </p:cNvPr>
              <p:cNvSpPr/>
              <p:nvPr/>
            </p:nvSpPr>
            <p:spPr>
              <a:xfrm>
                <a:off x="3013784" y="2298357"/>
                <a:ext cx="1162800" cy="210386"/>
              </a:xfrm>
              <a:custGeom>
                <a:avLst/>
                <a:gdLst>
                  <a:gd name="connsiteX0" fmla="*/ 0 w 1162800"/>
                  <a:gd name="connsiteY0" fmla="*/ 0 h 210386"/>
                  <a:gd name="connsiteX1" fmla="*/ 1162800 w 1162800"/>
                  <a:gd name="connsiteY1" fmla="*/ 0 h 210386"/>
                  <a:gd name="connsiteX2" fmla="*/ 1162800 w 1162800"/>
                  <a:gd name="connsiteY2" fmla="*/ 16582 h 210386"/>
                  <a:gd name="connsiteX3" fmla="*/ 968996 w 1162800"/>
                  <a:gd name="connsiteY3" fmla="*/ 210386 h 210386"/>
                  <a:gd name="connsiteX4" fmla="*/ 193804 w 1162800"/>
                  <a:gd name="connsiteY4" fmla="*/ 210386 h 210386"/>
                  <a:gd name="connsiteX5" fmla="*/ 0 w 1162800"/>
                  <a:gd name="connsiteY5" fmla="*/ 16582 h 210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2800" h="210386">
                    <a:moveTo>
                      <a:pt x="0" y="0"/>
                    </a:moveTo>
                    <a:lnTo>
                      <a:pt x="1162800" y="0"/>
                    </a:lnTo>
                    <a:lnTo>
                      <a:pt x="1162800" y="16582"/>
                    </a:lnTo>
                    <a:cubicBezTo>
                      <a:pt x="1162800" y="123617"/>
                      <a:pt x="1076031" y="210386"/>
                      <a:pt x="968996" y="210386"/>
                    </a:cubicBezTo>
                    <a:lnTo>
                      <a:pt x="193804" y="210386"/>
                    </a:lnTo>
                    <a:cubicBezTo>
                      <a:pt x="86769" y="210386"/>
                      <a:pt x="0" y="123617"/>
                      <a:pt x="0" y="16582"/>
                    </a:cubicBezTo>
                    <a:close/>
                  </a:path>
                </a:pathLst>
              </a:custGeom>
              <a:solidFill>
                <a:srgbClr val="AA1227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1436410-71C3-4A0C-A159-18ED0DA10D27}"/>
                  </a:ext>
                </a:extLst>
              </p:cNvPr>
              <p:cNvSpPr/>
              <p:nvPr/>
            </p:nvSpPr>
            <p:spPr>
              <a:xfrm>
                <a:off x="3180601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916B624-7097-48CA-8363-C1013DA67B67}"/>
                  </a:ext>
                </a:extLst>
              </p:cNvPr>
              <p:cNvSpPr/>
              <p:nvPr/>
            </p:nvSpPr>
            <p:spPr>
              <a:xfrm>
                <a:off x="3514106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E10B764-0B70-46E2-94E5-37E5CA28504D}"/>
                  </a:ext>
                </a:extLst>
              </p:cNvPr>
              <p:cNvSpPr/>
              <p:nvPr/>
            </p:nvSpPr>
            <p:spPr>
              <a:xfrm>
                <a:off x="3843883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Pentagon 28">
              <a:extLst>
                <a:ext uri="{FF2B5EF4-FFF2-40B4-BE49-F238E27FC236}">
                  <a16:creationId xmlns:a16="http://schemas.microsoft.com/office/drawing/2014/main" id="{2671623B-22E7-485A-AEBB-71B741F483FF}"/>
                </a:ext>
              </a:extLst>
            </p:cNvPr>
            <p:cNvSpPr/>
            <p:nvPr/>
          </p:nvSpPr>
          <p:spPr>
            <a:xfrm>
              <a:off x="968421" y="167750"/>
              <a:ext cx="381682" cy="204512"/>
            </a:xfrm>
            <a:custGeom>
              <a:avLst/>
              <a:gdLst>
                <a:gd name="connsiteX0" fmla="*/ 1 w 1390272"/>
                <a:gd name="connsiteY0" fmla="*/ 459399 h 1202725"/>
                <a:gd name="connsiteX1" fmla="*/ 695136 w 1390272"/>
                <a:gd name="connsiteY1" fmla="*/ 0 h 1202725"/>
                <a:gd name="connsiteX2" fmla="*/ 1390271 w 1390272"/>
                <a:gd name="connsiteY2" fmla="*/ 459399 h 1202725"/>
                <a:gd name="connsiteX3" fmla="*/ 1124753 w 1390272"/>
                <a:gd name="connsiteY3" fmla="*/ 1202722 h 1202725"/>
                <a:gd name="connsiteX4" fmla="*/ 265519 w 1390272"/>
                <a:gd name="connsiteY4" fmla="*/ 1202722 h 1202725"/>
                <a:gd name="connsiteX5" fmla="*/ 1 w 1390272"/>
                <a:gd name="connsiteY5" fmla="*/ 459399 h 1202725"/>
                <a:gd name="connsiteX0" fmla="*/ 0 w 1390270"/>
                <a:gd name="connsiteY0" fmla="*/ 327594 h 1070917"/>
                <a:gd name="connsiteX1" fmla="*/ 118486 w 1390270"/>
                <a:gd name="connsiteY1" fmla="*/ 0 h 1070917"/>
                <a:gd name="connsiteX2" fmla="*/ 1390270 w 1390270"/>
                <a:gd name="connsiteY2" fmla="*/ 327594 h 1070917"/>
                <a:gd name="connsiteX3" fmla="*/ 1124752 w 1390270"/>
                <a:gd name="connsiteY3" fmla="*/ 1070917 h 1070917"/>
                <a:gd name="connsiteX4" fmla="*/ 265518 w 1390270"/>
                <a:gd name="connsiteY4" fmla="*/ 1070917 h 1070917"/>
                <a:gd name="connsiteX5" fmla="*/ 0 w 1390270"/>
                <a:gd name="connsiteY5" fmla="*/ 327594 h 1070917"/>
                <a:gd name="connsiteX0" fmla="*/ 0 w 1428370"/>
                <a:gd name="connsiteY0" fmla="*/ 0 h 1304402"/>
                <a:gd name="connsiteX1" fmla="*/ 156586 w 1428370"/>
                <a:gd name="connsiteY1" fmla="*/ 233485 h 1304402"/>
                <a:gd name="connsiteX2" fmla="*/ 1428370 w 1428370"/>
                <a:gd name="connsiteY2" fmla="*/ 561079 h 1304402"/>
                <a:gd name="connsiteX3" fmla="*/ 1162852 w 1428370"/>
                <a:gd name="connsiteY3" fmla="*/ 1304402 h 1304402"/>
                <a:gd name="connsiteX4" fmla="*/ 303618 w 1428370"/>
                <a:gd name="connsiteY4" fmla="*/ 1304402 h 1304402"/>
                <a:gd name="connsiteX5" fmla="*/ 0 w 1428370"/>
                <a:gd name="connsiteY5" fmla="*/ 0 h 1304402"/>
                <a:gd name="connsiteX0" fmla="*/ 0 w 1428370"/>
                <a:gd name="connsiteY0" fmla="*/ 250204 h 1554606"/>
                <a:gd name="connsiteX1" fmla="*/ 175636 w 1428370"/>
                <a:gd name="connsiteY1" fmla="*/ 0 h 1554606"/>
                <a:gd name="connsiteX2" fmla="*/ 1428370 w 1428370"/>
                <a:gd name="connsiteY2" fmla="*/ 811283 h 1554606"/>
                <a:gd name="connsiteX3" fmla="*/ 1162852 w 1428370"/>
                <a:gd name="connsiteY3" fmla="*/ 1554606 h 1554606"/>
                <a:gd name="connsiteX4" fmla="*/ 303618 w 1428370"/>
                <a:gd name="connsiteY4" fmla="*/ 1554606 h 1554606"/>
                <a:gd name="connsiteX5" fmla="*/ 0 w 1428370"/>
                <a:gd name="connsiteY5" fmla="*/ 250204 h 155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370" h="1554606">
                  <a:moveTo>
                    <a:pt x="0" y="250204"/>
                  </a:moveTo>
                  <a:lnTo>
                    <a:pt x="175636" y="0"/>
                  </a:lnTo>
                  <a:lnTo>
                    <a:pt x="1428370" y="811283"/>
                  </a:lnTo>
                  <a:lnTo>
                    <a:pt x="1162852" y="1554606"/>
                  </a:lnTo>
                  <a:lnTo>
                    <a:pt x="303618" y="1554606"/>
                  </a:lnTo>
                  <a:lnTo>
                    <a:pt x="0" y="250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F0BB673A-CC29-4399-A1A9-23E7C3814D31}"/>
                </a:ext>
              </a:extLst>
            </p:cNvPr>
            <p:cNvSpPr>
              <a:spLocks/>
            </p:cNvSpPr>
            <p:nvPr/>
          </p:nvSpPr>
          <p:spPr>
            <a:xfrm rot="5400000" flipH="1">
              <a:off x="693226" y="248438"/>
              <a:ext cx="169200" cy="518551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699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8250FE-2CEF-468D-9290-15E11E6F9B36}"/>
              </a:ext>
            </a:extLst>
          </p:cNvPr>
          <p:cNvGrpSpPr/>
          <p:nvPr/>
        </p:nvGrpSpPr>
        <p:grpSpPr>
          <a:xfrm>
            <a:off x="0" y="0"/>
            <a:ext cx="1801391" cy="1164118"/>
            <a:chOff x="0" y="0"/>
            <a:chExt cx="1801391" cy="11641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550BA89-4A3A-4B0C-949B-27519C5539B2}"/>
                </a:ext>
              </a:extLst>
            </p:cNvPr>
            <p:cNvSpPr/>
            <p:nvPr/>
          </p:nvSpPr>
          <p:spPr>
            <a:xfrm>
              <a:off x="301413" y="0"/>
              <a:ext cx="1162800" cy="1162800"/>
            </a:xfrm>
            <a:prstGeom prst="roundRect">
              <a:avLst/>
            </a:prstGeom>
            <a:solidFill>
              <a:srgbClr val="175AAA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35770A5-861C-43E5-8F5E-9FBE1DFFCAA1}"/>
                </a:ext>
              </a:extLst>
            </p:cNvPr>
            <p:cNvSpPr/>
            <p:nvPr/>
          </p:nvSpPr>
          <p:spPr>
            <a:xfrm>
              <a:off x="301413" y="592314"/>
              <a:ext cx="1162800" cy="570486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008ED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A0576FE3-7E0F-476A-B6F3-A4E8D16836E4}"/>
                </a:ext>
              </a:extLst>
            </p:cNvPr>
            <p:cNvSpPr>
              <a:spLocks/>
            </p:cNvSpPr>
            <p:nvPr/>
          </p:nvSpPr>
          <p:spPr>
            <a:xfrm rot="10800000">
              <a:off x="0" y="410942"/>
              <a:ext cx="518551" cy="518551"/>
            </a:xfrm>
            <a:prstGeom prst="triangle">
              <a:avLst>
                <a:gd name="adj" fmla="val 0"/>
              </a:avLst>
            </a:prstGeom>
            <a:solidFill>
              <a:srgbClr val="175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D581433-AAD2-4F22-9A37-712B07CE79AB}"/>
                </a:ext>
              </a:extLst>
            </p:cNvPr>
            <p:cNvSpPr>
              <a:spLocks/>
            </p:cNvSpPr>
            <p:nvPr/>
          </p:nvSpPr>
          <p:spPr>
            <a:xfrm rot="5400000">
              <a:off x="1464212" y="592314"/>
              <a:ext cx="337178" cy="337178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DE60525-239B-476C-83F6-CCF5CFF8D6C1}"/>
                </a:ext>
              </a:extLst>
            </p:cNvPr>
            <p:cNvSpPr>
              <a:spLocks/>
            </p:cNvSpPr>
            <p:nvPr/>
          </p:nvSpPr>
          <p:spPr>
            <a:xfrm>
              <a:off x="1464213" y="255136"/>
              <a:ext cx="337178" cy="337178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3B96E13-EA59-4642-8041-A8BB2A04D51B}"/>
                </a:ext>
              </a:extLst>
            </p:cNvPr>
            <p:cNvGrpSpPr/>
            <p:nvPr/>
          </p:nvGrpSpPr>
          <p:grpSpPr>
            <a:xfrm>
              <a:off x="301411" y="953732"/>
              <a:ext cx="1162800" cy="210386"/>
              <a:chOff x="3013784" y="2298357"/>
              <a:chExt cx="1162800" cy="210386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BB2898E-0514-43FE-A92D-019679942936}"/>
                  </a:ext>
                </a:extLst>
              </p:cNvPr>
              <p:cNvSpPr/>
              <p:nvPr/>
            </p:nvSpPr>
            <p:spPr>
              <a:xfrm>
                <a:off x="3013784" y="2298357"/>
                <a:ext cx="1162800" cy="210386"/>
              </a:xfrm>
              <a:custGeom>
                <a:avLst/>
                <a:gdLst>
                  <a:gd name="connsiteX0" fmla="*/ 0 w 1162800"/>
                  <a:gd name="connsiteY0" fmla="*/ 0 h 210386"/>
                  <a:gd name="connsiteX1" fmla="*/ 1162800 w 1162800"/>
                  <a:gd name="connsiteY1" fmla="*/ 0 h 210386"/>
                  <a:gd name="connsiteX2" fmla="*/ 1162800 w 1162800"/>
                  <a:gd name="connsiteY2" fmla="*/ 16582 h 210386"/>
                  <a:gd name="connsiteX3" fmla="*/ 968996 w 1162800"/>
                  <a:gd name="connsiteY3" fmla="*/ 210386 h 210386"/>
                  <a:gd name="connsiteX4" fmla="*/ 193804 w 1162800"/>
                  <a:gd name="connsiteY4" fmla="*/ 210386 h 210386"/>
                  <a:gd name="connsiteX5" fmla="*/ 0 w 1162800"/>
                  <a:gd name="connsiteY5" fmla="*/ 16582 h 210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2800" h="210386">
                    <a:moveTo>
                      <a:pt x="0" y="0"/>
                    </a:moveTo>
                    <a:lnTo>
                      <a:pt x="1162800" y="0"/>
                    </a:lnTo>
                    <a:lnTo>
                      <a:pt x="1162800" y="16582"/>
                    </a:lnTo>
                    <a:cubicBezTo>
                      <a:pt x="1162800" y="123617"/>
                      <a:pt x="1076031" y="210386"/>
                      <a:pt x="968996" y="210386"/>
                    </a:cubicBezTo>
                    <a:lnTo>
                      <a:pt x="193804" y="210386"/>
                    </a:lnTo>
                    <a:cubicBezTo>
                      <a:pt x="86769" y="210386"/>
                      <a:pt x="0" y="123617"/>
                      <a:pt x="0" y="16582"/>
                    </a:cubicBezTo>
                    <a:close/>
                  </a:path>
                </a:pathLst>
              </a:custGeom>
              <a:solidFill>
                <a:srgbClr val="AA1227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1436410-71C3-4A0C-A159-18ED0DA10D27}"/>
                  </a:ext>
                </a:extLst>
              </p:cNvPr>
              <p:cNvSpPr/>
              <p:nvPr/>
            </p:nvSpPr>
            <p:spPr>
              <a:xfrm>
                <a:off x="3180601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916B624-7097-48CA-8363-C1013DA67B67}"/>
                  </a:ext>
                </a:extLst>
              </p:cNvPr>
              <p:cNvSpPr/>
              <p:nvPr/>
            </p:nvSpPr>
            <p:spPr>
              <a:xfrm>
                <a:off x="3514106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E10B764-0B70-46E2-94E5-37E5CA28504D}"/>
                  </a:ext>
                </a:extLst>
              </p:cNvPr>
              <p:cNvSpPr/>
              <p:nvPr/>
            </p:nvSpPr>
            <p:spPr>
              <a:xfrm>
                <a:off x="3843883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Pentagon 28">
              <a:extLst>
                <a:ext uri="{FF2B5EF4-FFF2-40B4-BE49-F238E27FC236}">
                  <a16:creationId xmlns:a16="http://schemas.microsoft.com/office/drawing/2014/main" id="{2671623B-22E7-485A-AEBB-71B741F483FF}"/>
                </a:ext>
              </a:extLst>
            </p:cNvPr>
            <p:cNvSpPr/>
            <p:nvPr/>
          </p:nvSpPr>
          <p:spPr>
            <a:xfrm>
              <a:off x="968421" y="167750"/>
              <a:ext cx="381682" cy="204512"/>
            </a:xfrm>
            <a:custGeom>
              <a:avLst/>
              <a:gdLst>
                <a:gd name="connsiteX0" fmla="*/ 1 w 1390272"/>
                <a:gd name="connsiteY0" fmla="*/ 459399 h 1202725"/>
                <a:gd name="connsiteX1" fmla="*/ 695136 w 1390272"/>
                <a:gd name="connsiteY1" fmla="*/ 0 h 1202725"/>
                <a:gd name="connsiteX2" fmla="*/ 1390271 w 1390272"/>
                <a:gd name="connsiteY2" fmla="*/ 459399 h 1202725"/>
                <a:gd name="connsiteX3" fmla="*/ 1124753 w 1390272"/>
                <a:gd name="connsiteY3" fmla="*/ 1202722 h 1202725"/>
                <a:gd name="connsiteX4" fmla="*/ 265519 w 1390272"/>
                <a:gd name="connsiteY4" fmla="*/ 1202722 h 1202725"/>
                <a:gd name="connsiteX5" fmla="*/ 1 w 1390272"/>
                <a:gd name="connsiteY5" fmla="*/ 459399 h 1202725"/>
                <a:gd name="connsiteX0" fmla="*/ 0 w 1390270"/>
                <a:gd name="connsiteY0" fmla="*/ 327594 h 1070917"/>
                <a:gd name="connsiteX1" fmla="*/ 118486 w 1390270"/>
                <a:gd name="connsiteY1" fmla="*/ 0 h 1070917"/>
                <a:gd name="connsiteX2" fmla="*/ 1390270 w 1390270"/>
                <a:gd name="connsiteY2" fmla="*/ 327594 h 1070917"/>
                <a:gd name="connsiteX3" fmla="*/ 1124752 w 1390270"/>
                <a:gd name="connsiteY3" fmla="*/ 1070917 h 1070917"/>
                <a:gd name="connsiteX4" fmla="*/ 265518 w 1390270"/>
                <a:gd name="connsiteY4" fmla="*/ 1070917 h 1070917"/>
                <a:gd name="connsiteX5" fmla="*/ 0 w 1390270"/>
                <a:gd name="connsiteY5" fmla="*/ 327594 h 1070917"/>
                <a:gd name="connsiteX0" fmla="*/ 0 w 1428370"/>
                <a:gd name="connsiteY0" fmla="*/ 0 h 1304402"/>
                <a:gd name="connsiteX1" fmla="*/ 156586 w 1428370"/>
                <a:gd name="connsiteY1" fmla="*/ 233485 h 1304402"/>
                <a:gd name="connsiteX2" fmla="*/ 1428370 w 1428370"/>
                <a:gd name="connsiteY2" fmla="*/ 561079 h 1304402"/>
                <a:gd name="connsiteX3" fmla="*/ 1162852 w 1428370"/>
                <a:gd name="connsiteY3" fmla="*/ 1304402 h 1304402"/>
                <a:gd name="connsiteX4" fmla="*/ 303618 w 1428370"/>
                <a:gd name="connsiteY4" fmla="*/ 1304402 h 1304402"/>
                <a:gd name="connsiteX5" fmla="*/ 0 w 1428370"/>
                <a:gd name="connsiteY5" fmla="*/ 0 h 1304402"/>
                <a:gd name="connsiteX0" fmla="*/ 0 w 1428370"/>
                <a:gd name="connsiteY0" fmla="*/ 250204 h 1554606"/>
                <a:gd name="connsiteX1" fmla="*/ 175636 w 1428370"/>
                <a:gd name="connsiteY1" fmla="*/ 0 h 1554606"/>
                <a:gd name="connsiteX2" fmla="*/ 1428370 w 1428370"/>
                <a:gd name="connsiteY2" fmla="*/ 811283 h 1554606"/>
                <a:gd name="connsiteX3" fmla="*/ 1162852 w 1428370"/>
                <a:gd name="connsiteY3" fmla="*/ 1554606 h 1554606"/>
                <a:gd name="connsiteX4" fmla="*/ 303618 w 1428370"/>
                <a:gd name="connsiteY4" fmla="*/ 1554606 h 1554606"/>
                <a:gd name="connsiteX5" fmla="*/ 0 w 1428370"/>
                <a:gd name="connsiteY5" fmla="*/ 250204 h 155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370" h="1554606">
                  <a:moveTo>
                    <a:pt x="0" y="250204"/>
                  </a:moveTo>
                  <a:lnTo>
                    <a:pt x="175636" y="0"/>
                  </a:lnTo>
                  <a:lnTo>
                    <a:pt x="1428370" y="811283"/>
                  </a:lnTo>
                  <a:lnTo>
                    <a:pt x="1162852" y="1554606"/>
                  </a:lnTo>
                  <a:lnTo>
                    <a:pt x="303618" y="1554606"/>
                  </a:lnTo>
                  <a:lnTo>
                    <a:pt x="0" y="250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D451775-176C-472E-B922-1C86D2F63D45}"/>
                </a:ext>
              </a:extLst>
            </p:cNvPr>
            <p:cNvSpPr>
              <a:spLocks/>
            </p:cNvSpPr>
            <p:nvPr/>
          </p:nvSpPr>
          <p:spPr>
            <a:xfrm rot="5400000">
              <a:off x="693225" y="417639"/>
              <a:ext cx="169200" cy="518551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394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6373128-66EA-4B60-81AD-8746C8F18336}"/>
              </a:ext>
            </a:extLst>
          </p:cNvPr>
          <p:cNvGrpSpPr/>
          <p:nvPr/>
        </p:nvGrpSpPr>
        <p:grpSpPr>
          <a:xfrm>
            <a:off x="0" y="0"/>
            <a:ext cx="1801391" cy="1164118"/>
            <a:chOff x="0" y="0"/>
            <a:chExt cx="1801391" cy="11641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550BA89-4A3A-4B0C-949B-27519C5539B2}"/>
                </a:ext>
              </a:extLst>
            </p:cNvPr>
            <p:cNvSpPr/>
            <p:nvPr/>
          </p:nvSpPr>
          <p:spPr>
            <a:xfrm>
              <a:off x="301413" y="0"/>
              <a:ext cx="1162800" cy="1162800"/>
            </a:xfrm>
            <a:prstGeom prst="roundRect">
              <a:avLst/>
            </a:prstGeom>
            <a:solidFill>
              <a:srgbClr val="175AAA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35770A5-861C-43E5-8F5E-9FBE1DFFCAA1}"/>
                </a:ext>
              </a:extLst>
            </p:cNvPr>
            <p:cNvSpPr/>
            <p:nvPr/>
          </p:nvSpPr>
          <p:spPr>
            <a:xfrm>
              <a:off x="301413" y="592314"/>
              <a:ext cx="1162800" cy="570486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008ED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A0576FE3-7E0F-476A-B6F3-A4E8D16836E4}"/>
                </a:ext>
              </a:extLst>
            </p:cNvPr>
            <p:cNvSpPr>
              <a:spLocks/>
            </p:cNvSpPr>
            <p:nvPr/>
          </p:nvSpPr>
          <p:spPr>
            <a:xfrm rot="10800000">
              <a:off x="0" y="410942"/>
              <a:ext cx="518551" cy="518551"/>
            </a:xfrm>
            <a:prstGeom prst="triangle">
              <a:avLst>
                <a:gd name="adj" fmla="val 0"/>
              </a:avLst>
            </a:prstGeom>
            <a:solidFill>
              <a:srgbClr val="175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D581433-AAD2-4F22-9A37-712B07CE79AB}"/>
                </a:ext>
              </a:extLst>
            </p:cNvPr>
            <p:cNvSpPr>
              <a:spLocks/>
            </p:cNvSpPr>
            <p:nvPr/>
          </p:nvSpPr>
          <p:spPr>
            <a:xfrm rot="5400000">
              <a:off x="1464212" y="592314"/>
              <a:ext cx="337178" cy="337178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DE60525-239B-476C-83F6-CCF5CFF8D6C1}"/>
                </a:ext>
              </a:extLst>
            </p:cNvPr>
            <p:cNvSpPr>
              <a:spLocks/>
            </p:cNvSpPr>
            <p:nvPr/>
          </p:nvSpPr>
          <p:spPr>
            <a:xfrm>
              <a:off x="1464213" y="255136"/>
              <a:ext cx="337178" cy="337178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3B96E13-EA59-4642-8041-A8BB2A04D51B}"/>
                </a:ext>
              </a:extLst>
            </p:cNvPr>
            <p:cNvGrpSpPr/>
            <p:nvPr/>
          </p:nvGrpSpPr>
          <p:grpSpPr>
            <a:xfrm>
              <a:off x="301411" y="953732"/>
              <a:ext cx="1162800" cy="210386"/>
              <a:chOff x="3013784" y="2298357"/>
              <a:chExt cx="1162800" cy="210386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BB2898E-0514-43FE-A92D-019679942936}"/>
                  </a:ext>
                </a:extLst>
              </p:cNvPr>
              <p:cNvSpPr/>
              <p:nvPr/>
            </p:nvSpPr>
            <p:spPr>
              <a:xfrm>
                <a:off x="3013784" y="2298357"/>
                <a:ext cx="1162800" cy="210386"/>
              </a:xfrm>
              <a:custGeom>
                <a:avLst/>
                <a:gdLst>
                  <a:gd name="connsiteX0" fmla="*/ 0 w 1162800"/>
                  <a:gd name="connsiteY0" fmla="*/ 0 h 210386"/>
                  <a:gd name="connsiteX1" fmla="*/ 1162800 w 1162800"/>
                  <a:gd name="connsiteY1" fmla="*/ 0 h 210386"/>
                  <a:gd name="connsiteX2" fmla="*/ 1162800 w 1162800"/>
                  <a:gd name="connsiteY2" fmla="*/ 16582 h 210386"/>
                  <a:gd name="connsiteX3" fmla="*/ 968996 w 1162800"/>
                  <a:gd name="connsiteY3" fmla="*/ 210386 h 210386"/>
                  <a:gd name="connsiteX4" fmla="*/ 193804 w 1162800"/>
                  <a:gd name="connsiteY4" fmla="*/ 210386 h 210386"/>
                  <a:gd name="connsiteX5" fmla="*/ 0 w 1162800"/>
                  <a:gd name="connsiteY5" fmla="*/ 16582 h 210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2800" h="210386">
                    <a:moveTo>
                      <a:pt x="0" y="0"/>
                    </a:moveTo>
                    <a:lnTo>
                      <a:pt x="1162800" y="0"/>
                    </a:lnTo>
                    <a:lnTo>
                      <a:pt x="1162800" y="16582"/>
                    </a:lnTo>
                    <a:cubicBezTo>
                      <a:pt x="1162800" y="123617"/>
                      <a:pt x="1076031" y="210386"/>
                      <a:pt x="968996" y="210386"/>
                    </a:cubicBezTo>
                    <a:lnTo>
                      <a:pt x="193804" y="210386"/>
                    </a:lnTo>
                    <a:cubicBezTo>
                      <a:pt x="86769" y="210386"/>
                      <a:pt x="0" y="123617"/>
                      <a:pt x="0" y="16582"/>
                    </a:cubicBezTo>
                    <a:close/>
                  </a:path>
                </a:pathLst>
              </a:custGeom>
              <a:solidFill>
                <a:srgbClr val="AA1227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1436410-71C3-4A0C-A159-18ED0DA10D27}"/>
                  </a:ext>
                </a:extLst>
              </p:cNvPr>
              <p:cNvSpPr/>
              <p:nvPr/>
            </p:nvSpPr>
            <p:spPr>
              <a:xfrm>
                <a:off x="3180601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916B624-7097-48CA-8363-C1013DA67B67}"/>
                  </a:ext>
                </a:extLst>
              </p:cNvPr>
              <p:cNvSpPr/>
              <p:nvPr/>
            </p:nvSpPr>
            <p:spPr>
              <a:xfrm>
                <a:off x="3514106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E10B764-0B70-46E2-94E5-37E5CA28504D}"/>
                  </a:ext>
                </a:extLst>
              </p:cNvPr>
              <p:cNvSpPr/>
              <p:nvPr/>
            </p:nvSpPr>
            <p:spPr>
              <a:xfrm>
                <a:off x="3843883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Pentagon 28">
              <a:extLst>
                <a:ext uri="{FF2B5EF4-FFF2-40B4-BE49-F238E27FC236}">
                  <a16:creationId xmlns:a16="http://schemas.microsoft.com/office/drawing/2014/main" id="{2671623B-22E7-485A-AEBB-71B741F483FF}"/>
                </a:ext>
              </a:extLst>
            </p:cNvPr>
            <p:cNvSpPr/>
            <p:nvPr/>
          </p:nvSpPr>
          <p:spPr>
            <a:xfrm>
              <a:off x="968421" y="167750"/>
              <a:ext cx="381682" cy="204512"/>
            </a:xfrm>
            <a:custGeom>
              <a:avLst/>
              <a:gdLst>
                <a:gd name="connsiteX0" fmla="*/ 1 w 1390272"/>
                <a:gd name="connsiteY0" fmla="*/ 459399 h 1202725"/>
                <a:gd name="connsiteX1" fmla="*/ 695136 w 1390272"/>
                <a:gd name="connsiteY1" fmla="*/ 0 h 1202725"/>
                <a:gd name="connsiteX2" fmla="*/ 1390271 w 1390272"/>
                <a:gd name="connsiteY2" fmla="*/ 459399 h 1202725"/>
                <a:gd name="connsiteX3" fmla="*/ 1124753 w 1390272"/>
                <a:gd name="connsiteY3" fmla="*/ 1202722 h 1202725"/>
                <a:gd name="connsiteX4" fmla="*/ 265519 w 1390272"/>
                <a:gd name="connsiteY4" fmla="*/ 1202722 h 1202725"/>
                <a:gd name="connsiteX5" fmla="*/ 1 w 1390272"/>
                <a:gd name="connsiteY5" fmla="*/ 459399 h 1202725"/>
                <a:gd name="connsiteX0" fmla="*/ 0 w 1390270"/>
                <a:gd name="connsiteY0" fmla="*/ 327594 h 1070917"/>
                <a:gd name="connsiteX1" fmla="*/ 118486 w 1390270"/>
                <a:gd name="connsiteY1" fmla="*/ 0 h 1070917"/>
                <a:gd name="connsiteX2" fmla="*/ 1390270 w 1390270"/>
                <a:gd name="connsiteY2" fmla="*/ 327594 h 1070917"/>
                <a:gd name="connsiteX3" fmla="*/ 1124752 w 1390270"/>
                <a:gd name="connsiteY3" fmla="*/ 1070917 h 1070917"/>
                <a:gd name="connsiteX4" fmla="*/ 265518 w 1390270"/>
                <a:gd name="connsiteY4" fmla="*/ 1070917 h 1070917"/>
                <a:gd name="connsiteX5" fmla="*/ 0 w 1390270"/>
                <a:gd name="connsiteY5" fmla="*/ 327594 h 1070917"/>
                <a:gd name="connsiteX0" fmla="*/ 0 w 1428370"/>
                <a:gd name="connsiteY0" fmla="*/ 0 h 1304402"/>
                <a:gd name="connsiteX1" fmla="*/ 156586 w 1428370"/>
                <a:gd name="connsiteY1" fmla="*/ 233485 h 1304402"/>
                <a:gd name="connsiteX2" fmla="*/ 1428370 w 1428370"/>
                <a:gd name="connsiteY2" fmla="*/ 561079 h 1304402"/>
                <a:gd name="connsiteX3" fmla="*/ 1162852 w 1428370"/>
                <a:gd name="connsiteY3" fmla="*/ 1304402 h 1304402"/>
                <a:gd name="connsiteX4" fmla="*/ 303618 w 1428370"/>
                <a:gd name="connsiteY4" fmla="*/ 1304402 h 1304402"/>
                <a:gd name="connsiteX5" fmla="*/ 0 w 1428370"/>
                <a:gd name="connsiteY5" fmla="*/ 0 h 1304402"/>
                <a:gd name="connsiteX0" fmla="*/ 0 w 1428370"/>
                <a:gd name="connsiteY0" fmla="*/ 250204 h 1554606"/>
                <a:gd name="connsiteX1" fmla="*/ 175636 w 1428370"/>
                <a:gd name="connsiteY1" fmla="*/ 0 h 1554606"/>
                <a:gd name="connsiteX2" fmla="*/ 1428370 w 1428370"/>
                <a:gd name="connsiteY2" fmla="*/ 811283 h 1554606"/>
                <a:gd name="connsiteX3" fmla="*/ 1162852 w 1428370"/>
                <a:gd name="connsiteY3" fmla="*/ 1554606 h 1554606"/>
                <a:gd name="connsiteX4" fmla="*/ 303618 w 1428370"/>
                <a:gd name="connsiteY4" fmla="*/ 1554606 h 1554606"/>
                <a:gd name="connsiteX5" fmla="*/ 0 w 1428370"/>
                <a:gd name="connsiteY5" fmla="*/ 250204 h 155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370" h="1554606">
                  <a:moveTo>
                    <a:pt x="0" y="250204"/>
                  </a:moveTo>
                  <a:lnTo>
                    <a:pt x="175636" y="0"/>
                  </a:lnTo>
                  <a:lnTo>
                    <a:pt x="1428370" y="811283"/>
                  </a:lnTo>
                  <a:lnTo>
                    <a:pt x="1162852" y="1554606"/>
                  </a:lnTo>
                  <a:lnTo>
                    <a:pt x="303618" y="1554606"/>
                  </a:lnTo>
                  <a:lnTo>
                    <a:pt x="0" y="250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71EC79AB-2C7D-4E74-B20C-860E62531246}"/>
                </a:ext>
              </a:extLst>
            </p:cNvPr>
            <p:cNvSpPr>
              <a:spLocks/>
            </p:cNvSpPr>
            <p:nvPr/>
          </p:nvSpPr>
          <p:spPr>
            <a:xfrm rot="5400000">
              <a:off x="609236" y="501628"/>
              <a:ext cx="337178" cy="518551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167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5EB8B37-6FBE-4957-9BF9-0688786F9101}"/>
              </a:ext>
            </a:extLst>
          </p:cNvPr>
          <p:cNvGrpSpPr/>
          <p:nvPr/>
        </p:nvGrpSpPr>
        <p:grpSpPr>
          <a:xfrm>
            <a:off x="0" y="0"/>
            <a:ext cx="1801391" cy="1164118"/>
            <a:chOff x="0" y="0"/>
            <a:chExt cx="1801391" cy="11641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550BA89-4A3A-4B0C-949B-27519C5539B2}"/>
                </a:ext>
              </a:extLst>
            </p:cNvPr>
            <p:cNvSpPr/>
            <p:nvPr/>
          </p:nvSpPr>
          <p:spPr>
            <a:xfrm>
              <a:off x="301413" y="0"/>
              <a:ext cx="1162800" cy="1162800"/>
            </a:xfrm>
            <a:prstGeom prst="roundRect">
              <a:avLst/>
            </a:prstGeom>
            <a:solidFill>
              <a:srgbClr val="175AAA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35770A5-861C-43E5-8F5E-9FBE1DFFCAA1}"/>
                </a:ext>
              </a:extLst>
            </p:cNvPr>
            <p:cNvSpPr/>
            <p:nvPr/>
          </p:nvSpPr>
          <p:spPr>
            <a:xfrm>
              <a:off x="301413" y="592314"/>
              <a:ext cx="1162800" cy="570486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008ED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A0576FE3-7E0F-476A-B6F3-A4E8D16836E4}"/>
                </a:ext>
              </a:extLst>
            </p:cNvPr>
            <p:cNvSpPr>
              <a:spLocks/>
            </p:cNvSpPr>
            <p:nvPr/>
          </p:nvSpPr>
          <p:spPr>
            <a:xfrm rot="10800000">
              <a:off x="0" y="410942"/>
              <a:ext cx="518551" cy="518551"/>
            </a:xfrm>
            <a:prstGeom prst="triangle">
              <a:avLst>
                <a:gd name="adj" fmla="val 0"/>
              </a:avLst>
            </a:prstGeom>
            <a:solidFill>
              <a:srgbClr val="175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D581433-AAD2-4F22-9A37-712B07CE79AB}"/>
                </a:ext>
              </a:extLst>
            </p:cNvPr>
            <p:cNvSpPr>
              <a:spLocks/>
            </p:cNvSpPr>
            <p:nvPr/>
          </p:nvSpPr>
          <p:spPr>
            <a:xfrm rot="5400000">
              <a:off x="1464212" y="592314"/>
              <a:ext cx="337178" cy="337178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DE60525-239B-476C-83F6-CCF5CFF8D6C1}"/>
                </a:ext>
              </a:extLst>
            </p:cNvPr>
            <p:cNvSpPr>
              <a:spLocks/>
            </p:cNvSpPr>
            <p:nvPr/>
          </p:nvSpPr>
          <p:spPr>
            <a:xfrm>
              <a:off x="1464213" y="255136"/>
              <a:ext cx="337178" cy="337178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3B96E13-EA59-4642-8041-A8BB2A04D51B}"/>
                </a:ext>
              </a:extLst>
            </p:cNvPr>
            <p:cNvGrpSpPr/>
            <p:nvPr/>
          </p:nvGrpSpPr>
          <p:grpSpPr>
            <a:xfrm>
              <a:off x="301411" y="953732"/>
              <a:ext cx="1162800" cy="210386"/>
              <a:chOff x="3013784" y="2298357"/>
              <a:chExt cx="1162800" cy="210386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BB2898E-0514-43FE-A92D-019679942936}"/>
                  </a:ext>
                </a:extLst>
              </p:cNvPr>
              <p:cNvSpPr/>
              <p:nvPr/>
            </p:nvSpPr>
            <p:spPr>
              <a:xfrm>
                <a:off x="3013784" y="2298357"/>
                <a:ext cx="1162800" cy="210386"/>
              </a:xfrm>
              <a:custGeom>
                <a:avLst/>
                <a:gdLst>
                  <a:gd name="connsiteX0" fmla="*/ 0 w 1162800"/>
                  <a:gd name="connsiteY0" fmla="*/ 0 h 210386"/>
                  <a:gd name="connsiteX1" fmla="*/ 1162800 w 1162800"/>
                  <a:gd name="connsiteY1" fmla="*/ 0 h 210386"/>
                  <a:gd name="connsiteX2" fmla="*/ 1162800 w 1162800"/>
                  <a:gd name="connsiteY2" fmla="*/ 16582 h 210386"/>
                  <a:gd name="connsiteX3" fmla="*/ 968996 w 1162800"/>
                  <a:gd name="connsiteY3" fmla="*/ 210386 h 210386"/>
                  <a:gd name="connsiteX4" fmla="*/ 193804 w 1162800"/>
                  <a:gd name="connsiteY4" fmla="*/ 210386 h 210386"/>
                  <a:gd name="connsiteX5" fmla="*/ 0 w 1162800"/>
                  <a:gd name="connsiteY5" fmla="*/ 16582 h 210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2800" h="210386">
                    <a:moveTo>
                      <a:pt x="0" y="0"/>
                    </a:moveTo>
                    <a:lnTo>
                      <a:pt x="1162800" y="0"/>
                    </a:lnTo>
                    <a:lnTo>
                      <a:pt x="1162800" y="16582"/>
                    </a:lnTo>
                    <a:cubicBezTo>
                      <a:pt x="1162800" y="123617"/>
                      <a:pt x="1076031" y="210386"/>
                      <a:pt x="968996" y="210386"/>
                    </a:cubicBezTo>
                    <a:lnTo>
                      <a:pt x="193804" y="210386"/>
                    </a:lnTo>
                    <a:cubicBezTo>
                      <a:pt x="86769" y="210386"/>
                      <a:pt x="0" y="123617"/>
                      <a:pt x="0" y="16582"/>
                    </a:cubicBezTo>
                    <a:close/>
                  </a:path>
                </a:pathLst>
              </a:custGeom>
              <a:solidFill>
                <a:srgbClr val="AA1227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1436410-71C3-4A0C-A159-18ED0DA10D27}"/>
                  </a:ext>
                </a:extLst>
              </p:cNvPr>
              <p:cNvSpPr/>
              <p:nvPr/>
            </p:nvSpPr>
            <p:spPr>
              <a:xfrm>
                <a:off x="3180601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916B624-7097-48CA-8363-C1013DA67B67}"/>
                  </a:ext>
                </a:extLst>
              </p:cNvPr>
              <p:cNvSpPr/>
              <p:nvPr/>
            </p:nvSpPr>
            <p:spPr>
              <a:xfrm>
                <a:off x="3514106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E10B764-0B70-46E2-94E5-37E5CA28504D}"/>
                  </a:ext>
                </a:extLst>
              </p:cNvPr>
              <p:cNvSpPr/>
              <p:nvPr/>
            </p:nvSpPr>
            <p:spPr>
              <a:xfrm>
                <a:off x="3843883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9A05223D-54A6-4690-B16E-267F42DE282C}"/>
                </a:ext>
              </a:extLst>
            </p:cNvPr>
            <p:cNvSpPr>
              <a:spLocks/>
            </p:cNvSpPr>
            <p:nvPr/>
          </p:nvSpPr>
          <p:spPr>
            <a:xfrm rot="5400000">
              <a:off x="518550" y="592314"/>
              <a:ext cx="518551" cy="518551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Pentagon 28">
              <a:extLst>
                <a:ext uri="{FF2B5EF4-FFF2-40B4-BE49-F238E27FC236}">
                  <a16:creationId xmlns:a16="http://schemas.microsoft.com/office/drawing/2014/main" id="{2671623B-22E7-485A-AEBB-71B741F483FF}"/>
                </a:ext>
              </a:extLst>
            </p:cNvPr>
            <p:cNvSpPr/>
            <p:nvPr/>
          </p:nvSpPr>
          <p:spPr>
            <a:xfrm>
              <a:off x="968421" y="167750"/>
              <a:ext cx="381682" cy="204512"/>
            </a:xfrm>
            <a:custGeom>
              <a:avLst/>
              <a:gdLst>
                <a:gd name="connsiteX0" fmla="*/ 1 w 1390272"/>
                <a:gd name="connsiteY0" fmla="*/ 459399 h 1202725"/>
                <a:gd name="connsiteX1" fmla="*/ 695136 w 1390272"/>
                <a:gd name="connsiteY1" fmla="*/ 0 h 1202725"/>
                <a:gd name="connsiteX2" fmla="*/ 1390271 w 1390272"/>
                <a:gd name="connsiteY2" fmla="*/ 459399 h 1202725"/>
                <a:gd name="connsiteX3" fmla="*/ 1124753 w 1390272"/>
                <a:gd name="connsiteY3" fmla="*/ 1202722 h 1202725"/>
                <a:gd name="connsiteX4" fmla="*/ 265519 w 1390272"/>
                <a:gd name="connsiteY4" fmla="*/ 1202722 h 1202725"/>
                <a:gd name="connsiteX5" fmla="*/ 1 w 1390272"/>
                <a:gd name="connsiteY5" fmla="*/ 459399 h 1202725"/>
                <a:gd name="connsiteX0" fmla="*/ 0 w 1390270"/>
                <a:gd name="connsiteY0" fmla="*/ 327594 h 1070917"/>
                <a:gd name="connsiteX1" fmla="*/ 118486 w 1390270"/>
                <a:gd name="connsiteY1" fmla="*/ 0 h 1070917"/>
                <a:gd name="connsiteX2" fmla="*/ 1390270 w 1390270"/>
                <a:gd name="connsiteY2" fmla="*/ 327594 h 1070917"/>
                <a:gd name="connsiteX3" fmla="*/ 1124752 w 1390270"/>
                <a:gd name="connsiteY3" fmla="*/ 1070917 h 1070917"/>
                <a:gd name="connsiteX4" fmla="*/ 265518 w 1390270"/>
                <a:gd name="connsiteY4" fmla="*/ 1070917 h 1070917"/>
                <a:gd name="connsiteX5" fmla="*/ 0 w 1390270"/>
                <a:gd name="connsiteY5" fmla="*/ 327594 h 1070917"/>
                <a:gd name="connsiteX0" fmla="*/ 0 w 1428370"/>
                <a:gd name="connsiteY0" fmla="*/ 0 h 1304402"/>
                <a:gd name="connsiteX1" fmla="*/ 156586 w 1428370"/>
                <a:gd name="connsiteY1" fmla="*/ 233485 h 1304402"/>
                <a:gd name="connsiteX2" fmla="*/ 1428370 w 1428370"/>
                <a:gd name="connsiteY2" fmla="*/ 561079 h 1304402"/>
                <a:gd name="connsiteX3" fmla="*/ 1162852 w 1428370"/>
                <a:gd name="connsiteY3" fmla="*/ 1304402 h 1304402"/>
                <a:gd name="connsiteX4" fmla="*/ 303618 w 1428370"/>
                <a:gd name="connsiteY4" fmla="*/ 1304402 h 1304402"/>
                <a:gd name="connsiteX5" fmla="*/ 0 w 1428370"/>
                <a:gd name="connsiteY5" fmla="*/ 0 h 1304402"/>
                <a:gd name="connsiteX0" fmla="*/ 0 w 1428370"/>
                <a:gd name="connsiteY0" fmla="*/ 250204 h 1554606"/>
                <a:gd name="connsiteX1" fmla="*/ 175636 w 1428370"/>
                <a:gd name="connsiteY1" fmla="*/ 0 h 1554606"/>
                <a:gd name="connsiteX2" fmla="*/ 1428370 w 1428370"/>
                <a:gd name="connsiteY2" fmla="*/ 811283 h 1554606"/>
                <a:gd name="connsiteX3" fmla="*/ 1162852 w 1428370"/>
                <a:gd name="connsiteY3" fmla="*/ 1554606 h 1554606"/>
                <a:gd name="connsiteX4" fmla="*/ 303618 w 1428370"/>
                <a:gd name="connsiteY4" fmla="*/ 1554606 h 1554606"/>
                <a:gd name="connsiteX5" fmla="*/ 0 w 1428370"/>
                <a:gd name="connsiteY5" fmla="*/ 250204 h 155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370" h="1554606">
                  <a:moveTo>
                    <a:pt x="0" y="250204"/>
                  </a:moveTo>
                  <a:lnTo>
                    <a:pt x="175636" y="0"/>
                  </a:lnTo>
                  <a:lnTo>
                    <a:pt x="1428370" y="811283"/>
                  </a:lnTo>
                  <a:lnTo>
                    <a:pt x="1162852" y="1554606"/>
                  </a:lnTo>
                  <a:lnTo>
                    <a:pt x="303618" y="1554606"/>
                  </a:lnTo>
                  <a:lnTo>
                    <a:pt x="0" y="250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7090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E4C80B-D9C9-40B3-A487-5EE70BA7AE81}"/>
              </a:ext>
            </a:extLst>
          </p:cNvPr>
          <p:cNvGrpSpPr/>
          <p:nvPr/>
        </p:nvGrpSpPr>
        <p:grpSpPr>
          <a:xfrm>
            <a:off x="0" y="0"/>
            <a:ext cx="1801391" cy="1164118"/>
            <a:chOff x="0" y="0"/>
            <a:chExt cx="1801391" cy="11641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550BA89-4A3A-4B0C-949B-27519C5539B2}"/>
                </a:ext>
              </a:extLst>
            </p:cNvPr>
            <p:cNvSpPr/>
            <p:nvPr/>
          </p:nvSpPr>
          <p:spPr>
            <a:xfrm>
              <a:off x="301413" y="0"/>
              <a:ext cx="1162800" cy="1162800"/>
            </a:xfrm>
            <a:prstGeom prst="roundRect">
              <a:avLst/>
            </a:prstGeom>
            <a:solidFill>
              <a:srgbClr val="175AAA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35770A5-861C-43E5-8F5E-9FBE1DFFCAA1}"/>
                </a:ext>
              </a:extLst>
            </p:cNvPr>
            <p:cNvSpPr/>
            <p:nvPr/>
          </p:nvSpPr>
          <p:spPr>
            <a:xfrm>
              <a:off x="301413" y="592314"/>
              <a:ext cx="1162800" cy="570486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008ED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A0576FE3-7E0F-476A-B6F3-A4E8D16836E4}"/>
                </a:ext>
              </a:extLst>
            </p:cNvPr>
            <p:cNvSpPr>
              <a:spLocks/>
            </p:cNvSpPr>
            <p:nvPr/>
          </p:nvSpPr>
          <p:spPr>
            <a:xfrm rot="10800000">
              <a:off x="0" y="410942"/>
              <a:ext cx="518551" cy="518551"/>
            </a:xfrm>
            <a:prstGeom prst="triangle">
              <a:avLst>
                <a:gd name="adj" fmla="val 0"/>
              </a:avLst>
            </a:prstGeom>
            <a:solidFill>
              <a:srgbClr val="175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D581433-AAD2-4F22-9A37-712B07CE79AB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1464212" y="592314"/>
              <a:ext cx="337178" cy="337178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DE60525-239B-476C-83F6-CCF5CFF8D6C1}"/>
                </a:ext>
              </a:extLst>
            </p:cNvPr>
            <p:cNvSpPr>
              <a:spLocks/>
            </p:cNvSpPr>
            <p:nvPr/>
          </p:nvSpPr>
          <p:spPr>
            <a:xfrm flipV="1">
              <a:off x="1464213" y="255136"/>
              <a:ext cx="337178" cy="337178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3B96E13-EA59-4642-8041-A8BB2A04D51B}"/>
                </a:ext>
              </a:extLst>
            </p:cNvPr>
            <p:cNvGrpSpPr/>
            <p:nvPr/>
          </p:nvGrpSpPr>
          <p:grpSpPr>
            <a:xfrm>
              <a:off x="301411" y="953732"/>
              <a:ext cx="1162800" cy="210386"/>
              <a:chOff x="3013784" y="2298357"/>
              <a:chExt cx="1162800" cy="210386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BB2898E-0514-43FE-A92D-019679942936}"/>
                  </a:ext>
                </a:extLst>
              </p:cNvPr>
              <p:cNvSpPr/>
              <p:nvPr/>
            </p:nvSpPr>
            <p:spPr>
              <a:xfrm>
                <a:off x="3013784" y="2298357"/>
                <a:ext cx="1162800" cy="210386"/>
              </a:xfrm>
              <a:custGeom>
                <a:avLst/>
                <a:gdLst>
                  <a:gd name="connsiteX0" fmla="*/ 0 w 1162800"/>
                  <a:gd name="connsiteY0" fmla="*/ 0 h 210386"/>
                  <a:gd name="connsiteX1" fmla="*/ 1162800 w 1162800"/>
                  <a:gd name="connsiteY1" fmla="*/ 0 h 210386"/>
                  <a:gd name="connsiteX2" fmla="*/ 1162800 w 1162800"/>
                  <a:gd name="connsiteY2" fmla="*/ 16582 h 210386"/>
                  <a:gd name="connsiteX3" fmla="*/ 968996 w 1162800"/>
                  <a:gd name="connsiteY3" fmla="*/ 210386 h 210386"/>
                  <a:gd name="connsiteX4" fmla="*/ 193804 w 1162800"/>
                  <a:gd name="connsiteY4" fmla="*/ 210386 h 210386"/>
                  <a:gd name="connsiteX5" fmla="*/ 0 w 1162800"/>
                  <a:gd name="connsiteY5" fmla="*/ 16582 h 210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2800" h="210386">
                    <a:moveTo>
                      <a:pt x="0" y="0"/>
                    </a:moveTo>
                    <a:lnTo>
                      <a:pt x="1162800" y="0"/>
                    </a:lnTo>
                    <a:lnTo>
                      <a:pt x="1162800" y="16582"/>
                    </a:lnTo>
                    <a:cubicBezTo>
                      <a:pt x="1162800" y="123617"/>
                      <a:pt x="1076031" y="210386"/>
                      <a:pt x="968996" y="210386"/>
                    </a:cubicBezTo>
                    <a:lnTo>
                      <a:pt x="193804" y="210386"/>
                    </a:lnTo>
                    <a:cubicBezTo>
                      <a:pt x="86769" y="210386"/>
                      <a:pt x="0" y="123617"/>
                      <a:pt x="0" y="16582"/>
                    </a:cubicBezTo>
                    <a:close/>
                  </a:path>
                </a:pathLst>
              </a:custGeom>
              <a:solidFill>
                <a:srgbClr val="AA1227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1436410-71C3-4A0C-A159-18ED0DA10D27}"/>
                  </a:ext>
                </a:extLst>
              </p:cNvPr>
              <p:cNvSpPr/>
              <p:nvPr/>
            </p:nvSpPr>
            <p:spPr>
              <a:xfrm>
                <a:off x="3180601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916B624-7097-48CA-8363-C1013DA67B67}"/>
                  </a:ext>
                </a:extLst>
              </p:cNvPr>
              <p:cNvSpPr/>
              <p:nvPr/>
            </p:nvSpPr>
            <p:spPr>
              <a:xfrm>
                <a:off x="3514106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E10B764-0B70-46E2-94E5-37E5CA28504D}"/>
                  </a:ext>
                </a:extLst>
              </p:cNvPr>
              <p:cNvSpPr/>
              <p:nvPr/>
            </p:nvSpPr>
            <p:spPr>
              <a:xfrm>
                <a:off x="3843883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Pentagon 28">
              <a:extLst>
                <a:ext uri="{FF2B5EF4-FFF2-40B4-BE49-F238E27FC236}">
                  <a16:creationId xmlns:a16="http://schemas.microsoft.com/office/drawing/2014/main" id="{2671623B-22E7-485A-AEBB-71B741F483FF}"/>
                </a:ext>
              </a:extLst>
            </p:cNvPr>
            <p:cNvSpPr/>
            <p:nvPr/>
          </p:nvSpPr>
          <p:spPr>
            <a:xfrm>
              <a:off x="968421" y="167750"/>
              <a:ext cx="381682" cy="204512"/>
            </a:xfrm>
            <a:custGeom>
              <a:avLst/>
              <a:gdLst>
                <a:gd name="connsiteX0" fmla="*/ 1 w 1390272"/>
                <a:gd name="connsiteY0" fmla="*/ 459399 h 1202725"/>
                <a:gd name="connsiteX1" fmla="*/ 695136 w 1390272"/>
                <a:gd name="connsiteY1" fmla="*/ 0 h 1202725"/>
                <a:gd name="connsiteX2" fmla="*/ 1390271 w 1390272"/>
                <a:gd name="connsiteY2" fmla="*/ 459399 h 1202725"/>
                <a:gd name="connsiteX3" fmla="*/ 1124753 w 1390272"/>
                <a:gd name="connsiteY3" fmla="*/ 1202722 h 1202725"/>
                <a:gd name="connsiteX4" fmla="*/ 265519 w 1390272"/>
                <a:gd name="connsiteY4" fmla="*/ 1202722 h 1202725"/>
                <a:gd name="connsiteX5" fmla="*/ 1 w 1390272"/>
                <a:gd name="connsiteY5" fmla="*/ 459399 h 1202725"/>
                <a:gd name="connsiteX0" fmla="*/ 0 w 1390270"/>
                <a:gd name="connsiteY0" fmla="*/ 327594 h 1070917"/>
                <a:gd name="connsiteX1" fmla="*/ 118486 w 1390270"/>
                <a:gd name="connsiteY1" fmla="*/ 0 h 1070917"/>
                <a:gd name="connsiteX2" fmla="*/ 1390270 w 1390270"/>
                <a:gd name="connsiteY2" fmla="*/ 327594 h 1070917"/>
                <a:gd name="connsiteX3" fmla="*/ 1124752 w 1390270"/>
                <a:gd name="connsiteY3" fmla="*/ 1070917 h 1070917"/>
                <a:gd name="connsiteX4" fmla="*/ 265518 w 1390270"/>
                <a:gd name="connsiteY4" fmla="*/ 1070917 h 1070917"/>
                <a:gd name="connsiteX5" fmla="*/ 0 w 1390270"/>
                <a:gd name="connsiteY5" fmla="*/ 327594 h 1070917"/>
                <a:gd name="connsiteX0" fmla="*/ 0 w 1428370"/>
                <a:gd name="connsiteY0" fmla="*/ 0 h 1304402"/>
                <a:gd name="connsiteX1" fmla="*/ 156586 w 1428370"/>
                <a:gd name="connsiteY1" fmla="*/ 233485 h 1304402"/>
                <a:gd name="connsiteX2" fmla="*/ 1428370 w 1428370"/>
                <a:gd name="connsiteY2" fmla="*/ 561079 h 1304402"/>
                <a:gd name="connsiteX3" fmla="*/ 1162852 w 1428370"/>
                <a:gd name="connsiteY3" fmla="*/ 1304402 h 1304402"/>
                <a:gd name="connsiteX4" fmla="*/ 303618 w 1428370"/>
                <a:gd name="connsiteY4" fmla="*/ 1304402 h 1304402"/>
                <a:gd name="connsiteX5" fmla="*/ 0 w 1428370"/>
                <a:gd name="connsiteY5" fmla="*/ 0 h 1304402"/>
                <a:gd name="connsiteX0" fmla="*/ 0 w 1428370"/>
                <a:gd name="connsiteY0" fmla="*/ 250204 h 1554606"/>
                <a:gd name="connsiteX1" fmla="*/ 175636 w 1428370"/>
                <a:gd name="connsiteY1" fmla="*/ 0 h 1554606"/>
                <a:gd name="connsiteX2" fmla="*/ 1428370 w 1428370"/>
                <a:gd name="connsiteY2" fmla="*/ 811283 h 1554606"/>
                <a:gd name="connsiteX3" fmla="*/ 1162852 w 1428370"/>
                <a:gd name="connsiteY3" fmla="*/ 1554606 h 1554606"/>
                <a:gd name="connsiteX4" fmla="*/ 303618 w 1428370"/>
                <a:gd name="connsiteY4" fmla="*/ 1554606 h 1554606"/>
                <a:gd name="connsiteX5" fmla="*/ 0 w 1428370"/>
                <a:gd name="connsiteY5" fmla="*/ 250204 h 155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370" h="1554606">
                  <a:moveTo>
                    <a:pt x="0" y="250204"/>
                  </a:moveTo>
                  <a:lnTo>
                    <a:pt x="175636" y="0"/>
                  </a:lnTo>
                  <a:lnTo>
                    <a:pt x="1428370" y="811283"/>
                  </a:lnTo>
                  <a:lnTo>
                    <a:pt x="1162852" y="1554606"/>
                  </a:lnTo>
                  <a:lnTo>
                    <a:pt x="303618" y="1554606"/>
                  </a:lnTo>
                  <a:lnTo>
                    <a:pt x="0" y="250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F0ADD22-D6E3-4987-85B9-09E0CCE1C6CE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518550" y="73763"/>
              <a:ext cx="518551" cy="518551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3414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B1477A6-3555-4808-8969-DEA6D7D914A9}"/>
              </a:ext>
            </a:extLst>
          </p:cNvPr>
          <p:cNvGrpSpPr/>
          <p:nvPr/>
        </p:nvGrpSpPr>
        <p:grpSpPr>
          <a:xfrm>
            <a:off x="0" y="0"/>
            <a:ext cx="1801391" cy="1164118"/>
            <a:chOff x="0" y="0"/>
            <a:chExt cx="1801391" cy="11641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550BA89-4A3A-4B0C-949B-27519C5539B2}"/>
                </a:ext>
              </a:extLst>
            </p:cNvPr>
            <p:cNvSpPr/>
            <p:nvPr/>
          </p:nvSpPr>
          <p:spPr>
            <a:xfrm>
              <a:off x="301413" y="0"/>
              <a:ext cx="1162800" cy="1162800"/>
            </a:xfrm>
            <a:prstGeom prst="roundRect">
              <a:avLst/>
            </a:prstGeom>
            <a:solidFill>
              <a:srgbClr val="175AAA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35770A5-861C-43E5-8F5E-9FBE1DFFCAA1}"/>
                </a:ext>
              </a:extLst>
            </p:cNvPr>
            <p:cNvSpPr/>
            <p:nvPr/>
          </p:nvSpPr>
          <p:spPr>
            <a:xfrm>
              <a:off x="301413" y="592314"/>
              <a:ext cx="1162800" cy="570486"/>
            </a:xfrm>
            <a:custGeom>
              <a:avLst/>
              <a:gdLst>
                <a:gd name="connsiteX0" fmla="*/ 0 w 2960912"/>
                <a:gd name="connsiteY0" fmla="*/ 0 h 1452665"/>
                <a:gd name="connsiteX1" fmla="*/ 2960912 w 2960912"/>
                <a:gd name="connsiteY1" fmla="*/ 0 h 1452665"/>
                <a:gd name="connsiteX2" fmla="*/ 2960912 w 2960912"/>
                <a:gd name="connsiteY2" fmla="*/ 959170 h 1452665"/>
                <a:gd name="connsiteX3" fmla="*/ 2467417 w 2960912"/>
                <a:gd name="connsiteY3" fmla="*/ 1452665 h 1452665"/>
                <a:gd name="connsiteX4" fmla="*/ 493495 w 2960912"/>
                <a:gd name="connsiteY4" fmla="*/ 1452665 h 1452665"/>
                <a:gd name="connsiteX5" fmla="*/ 0 w 2960912"/>
                <a:gd name="connsiteY5" fmla="*/ 959170 h 1452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0912" h="1452665">
                  <a:moveTo>
                    <a:pt x="0" y="0"/>
                  </a:moveTo>
                  <a:lnTo>
                    <a:pt x="2960912" y="0"/>
                  </a:lnTo>
                  <a:lnTo>
                    <a:pt x="2960912" y="959170"/>
                  </a:lnTo>
                  <a:cubicBezTo>
                    <a:pt x="2960912" y="1231720"/>
                    <a:pt x="2739967" y="1452665"/>
                    <a:pt x="2467417" y="1452665"/>
                  </a:cubicBezTo>
                  <a:lnTo>
                    <a:pt x="493495" y="1452665"/>
                  </a:lnTo>
                  <a:cubicBezTo>
                    <a:pt x="220945" y="1452665"/>
                    <a:pt x="0" y="1231720"/>
                    <a:pt x="0" y="959170"/>
                  </a:cubicBezTo>
                  <a:close/>
                </a:path>
              </a:pathLst>
            </a:custGeom>
            <a:solidFill>
              <a:srgbClr val="008ED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A0576FE3-7E0F-476A-B6F3-A4E8D16836E4}"/>
                </a:ext>
              </a:extLst>
            </p:cNvPr>
            <p:cNvSpPr>
              <a:spLocks/>
            </p:cNvSpPr>
            <p:nvPr/>
          </p:nvSpPr>
          <p:spPr>
            <a:xfrm rot="10800000">
              <a:off x="0" y="410942"/>
              <a:ext cx="518551" cy="518551"/>
            </a:xfrm>
            <a:prstGeom prst="triangle">
              <a:avLst>
                <a:gd name="adj" fmla="val 0"/>
              </a:avLst>
            </a:prstGeom>
            <a:solidFill>
              <a:srgbClr val="175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D581433-AAD2-4F22-9A37-712B07CE79AB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1464212" y="592314"/>
              <a:ext cx="337178" cy="337178"/>
            </a:xfrm>
            <a:prstGeom prst="triangle">
              <a:avLst>
                <a:gd name="adj" fmla="val 0"/>
              </a:avLst>
            </a:prstGeom>
            <a:solidFill>
              <a:srgbClr val="C0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DE60525-239B-476C-83F6-CCF5CFF8D6C1}"/>
                </a:ext>
              </a:extLst>
            </p:cNvPr>
            <p:cNvSpPr>
              <a:spLocks/>
            </p:cNvSpPr>
            <p:nvPr/>
          </p:nvSpPr>
          <p:spPr>
            <a:xfrm flipV="1">
              <a:off x="1464213" y="255136"/>
              <a:ext cx="337178" cy="337178"/>
            </a:xfrm>
            <a:prstGeom prst="triangle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3B96E13-EA59-4642-8041-A8BB2A04D51B}"/>
                </a:ext>
              </a:extLst>
            </p:cNvPr>
            <p:cNvGrpSpPr/>
            <p:nvPr/>
          </p:nvGrpSpPr>
          <p:grpSpPr>
            <a:xfrm>
              <a:off x="301411" y="953732"/>
              <a:ext cx="1162800" cy="210386"/>
              <a:chOff x="3013784" y="2298357"/>
              <a:chExt cx="1162800" cy="210386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BB2898E-0514-43FE-A92D-019679942936}"/>
                  </a:ext>
                </a:extLst>
              </p:cNvPr>
              <p:cNvSpPr/>
              <p:nvPr/>
            </p:nvSpPr>
            <p:spPr>
              <a:xfrm>
                <a:off x="3013784" y="2298357"/>
                <a:ext cx="1162800" cy="210386"/>
              </a:xfrm>
              <a:custGeom>
                <a:avLst/>
                <a:gdLst>
                  <a:gd name="connsiteX0" fmla="*/ 0 w 1162800"/>
                  <a:gd name="connsiteY0" fmla="*/ 0 h 210386"/>
                  <a:gd name="connsiteX1" fmla="*/ 1162800 w 1162800"/>
                  <a:gd name="connsiteY1" fmla="*/ 0 h 210386"/>
                  <a:gd name="connsiteX2" fmla="*/ 1162800 w 1162800"/>
                  <a:gd name="connsiteY2" fmla="*/ 16582 h 210386"/>
                  <a:gd name="connsiteX3" fmla="*/ 968996 w 1162800"/>
                  <a:gd name="connsiteY3" fmla="*/ 210386 h 210386"/>
                  <a:gd name="connsiteX4" fmla="*/ 193804 w 1162800"/>
                  <a:gd name="connsiteY4" fmla="*/ 210386 h 210386"/>
                  <a:gd name="connsiteX5" fmla="*/ 0 w 1162800"/>
                  <a:gd name="connsiteY5" fmla="*/ 16582 h 210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2800" h="210386">
                    <a:moveTo>
                      <a:pt x="0" y="0"/>
                    </a:moveTo>
                    <a:lnTo>
                      <a:pt x="1162800" y="0"/>
                    </a:lnTo>
                    <a:lnTo>
                      <a:pt x="1162800" y="16582"/>
                    </a:lnTo>
                    <a:cubicBezTo>
                      <a:pt x="1162800" y="123617"/>
                      <a:pt x="1076031" y="210386"/>
                      <a:pt x="968996" y="210386"/>
                    </a:cubicBezTo>
                    <a:lnTo>
                      <a:pt x="193804" y="210386"/>
                    </a:lnTo>
                    <a:cubicBezTo>
                      <a:pt x="86769" y="210386"/>
                      <a:pt x="0" y="123617"/>
                      <a:pt x="0" y="16582"/>
                    </a:cubicBezTo>
                    <a:close/>
                  </a:path>
                </a:pathLst>
              </a:custGeom>
              <a:solidFill>
                <a:srgbClr val="AA1227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1436410-71C3-4A0C-A159-18ED0DA10D27}"/>
                  </a:ext>
                </a:extLst>
              </p:cNvPr>
              <p:cNvSpPr/>
              <p:nvPr/>
            </p:nvSpPr>
            <p:spPr>
              <a:xfrm>
                <a:off x="3180601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916B624-7097-48CA-8363-C1013DA67B67}"/>
                  </a:ext>
                </a:extLst>
              </p:cNvPr>
              <p:cNvSpPr/>
              <p:nvPr/>
            </p:nvSpPr>
            <p:spPr>
              <a:xfrm>
                <a:off x="3514106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E10B764-0B70-46E2-94E5-37E5CA28504D}"/>
                  </a:ext>
                </a:extLst>
              </p:cNvPr>
              <p:cNvSpPr/>
              <p:nvPr/>
            </p:nvSpPr>
            <p:spPr>
              <a:xfrm>
                <a:off x="3843883" y="2298357"/>
                <a:ext cx="166688" cy="2103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Pentagon 28">
              <a:extLst>
                <a:ext uri="{FF2B5EF4-FFF2-40B4-BE49-F238E27FC236}">
                  <a16:creationId xmlns:a16="http://schemas.microsoft.com/office/drawing/2014/main" id="{2671623B-22E7-485A-AEBB-71B741F483FF}"/>
                </a:ext>
              </a:extLst>
            </p:cNvPr>
            <p:cNvSpPr/>
            <p:nvPr/>
          </p:nvSpPr>
          <p:spPr>
            <a:xfrm>
              <a:off x="968421" y="167750"/>
              <a:ext cx="381682" cy="204512"/>
            </a:xfrm>
            <a:custGeom>
              <a:avLst/>
              <a:gdLst>
                <a:gd name="connsiteX0" fmla="*/ 1 w 1390272"/>
                <a:gd name="connsiteY0" fmla="*/ 459399 h 1202725"/>
                <a:gd name="connsiteX1" fmla="*/ 695136 w 1390272"/>
                <a:gd name="connsiteY1" fmla="*/ 0 h 1202725"/>
                <a:gd name="connsiteX2" fmla="*/ 1390271 w 1390272"/>
                <a:gd name="connsiteY2" fmla="*/ 459399 h 1202725"/>
                <a:gd name="connsiteX3" fmla="*/ 1124753 w 1390272"/>
                <a:gd name="connsiteY3" fmla="*/ 1202722 h 1202725"/>
                <a:gd name="connsiteX4" fmla="*/ 265519 w 1390272"/>
                <a:gd name="connsiteY4" fmla="*/ 1202722 h 1202725"/>
                <a:gd name="connsiteX5" fmla="*/ 1 w 1390272"/>
                <a:gd name="connsiteY5" fmla="*/ 459399 h 1202725"/>
                <a:gd name="connsiteX0" fmla="*/ 0 w 1390270"/>
                <a:gd name="connsiteY0" fmla="*/ 327594 h 1070917"/>
                <a:gd name="connsiteX1" fmla="*/ 118486 w 1390270"/>
                <a:gd name="connsiteY1" fmla="*/ 0 h 1070917"/>
                <a:gd name="connsiteX2" fmla="*/ 1390270 w 1390270"/>
                <a:gd name="connsiteY2" fmla="*/ 327594 h 1070917"/>
                <a:gd name="connsiteX3" fmla="*/ 1124752 w 1390270"/>
                <a:gd name="connsiteY3" fmla="*/ 1070917 h 1070917"/>
                <a:gd name="connsiteX4" fmla="*/ 265518 w 1390270"/>
                <a:gd name="connsiteY4" fmla="*/ 1070917 h 1070917"/>
                <a:gd name="connsiteX5" fmla="*/ 0 w 1390270"/>
                <a:gd name="connsiteY5" fmla="*/ 327594 h 1070917"/>
                <a:gd name="connsiteX0" fmla="*/ 0 w 1428370"/>
                <a:gd name="connsiteY0" fmla="*/ 0 h 1304402"/>
                <a:gd name="connsiteX1" fmla="*/ 156586 w 1428370"/>
                <a:gd name="connsiteY1" fmla="*/ 233485 h 1304402"/>
                <a:gd name="connsiteX2" fmla="*/ 1428370 w 1428370"/>
                <a:gd name="connsiteY2" fmla="*/ 561079 h 1304402"/>
                <a:gd name="connsiteX3" fmla="*/ 1162852 w 1428370"/>
                <a:gd name="connsiteY3" fmla="*/ 1304402 h 1304402"/>
                <a:gd name="connsiteX4" fmla="*/ 303618 w 1428370"/>
                <a:gd name="connsiteY4" fmla="*/ 1304402 h 1304402"/>
                <a:gd name="connsiteX5" fmla="*/ 0 w 1428370"/>
                <a:gd name="connsiteY5" fmla="*/ 0 h 1304402"/>
                <a:gd name="connsiteX0" fmla="*/ 0 w 1428370"/>
                <a:gd name="connsiteY0" fmla="*/ 250204 h 1554606"/>
                <a:gd name="connsiteX1" fmla="*/ 175636 w 1428370"/>
                <a:gd name="connsiteY1" fmla="*/ 0 h 1554606"/>
                <a:gd name="connsiteX2" fmla="*/ 1428370 w 1428370"/>
                <a:gd name="connsiteY2" fmla="*/ 811283 h 1554606"/>
                <a:gd name="connsiteX3" fmla="*/ 1162852 w 1428370"/>
                <a:gd name="connsiteY3" fmla="*/ 1554606 h 1554606"/>
                <a:gd name="connsiteX4" fmla="*/ 303618 w 1428370"/>
                <a:gd name="connsiteY4" fmla="*/ 1554606 h 1554606"/>
                <a:gd name="connsiteX5" fmla="*/ 0 w 1428370"/>
                <a:gd name="connsiteY5" fmla="*/ 250204 h 155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370" h="1554606">
                  <a:moveTo>
                    <a:pt x="0" y="250204"/>
                  </a:moveTo>
                  <a:lnTo>
                    <a:pt x="175636" y="0"/>
                  </a:lnTo>
                  <a:lnTo>
                    <a:pt x="1428370" y="811283"/>
                  </a:lnTo>
                  <a:lnTo>
                    <a:pt x="1162852" y="1554606"/>
                  </a:lnTo>
                  <a:lnTo>
                    <a:pt x="303618" y="1554606"/>
                  </a:lnTo>
                  <a:lnTo>
                    <a:pt x="0" y="250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2A82782-166F-41D1-813D-B93D85F5309C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610210" y="164449"/>
              <a:ext cx="337178" cy="518551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6394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</Words>
  <Application>Microsoft Office PowerPoint</Application>
  <PresentationFormat>Widescreen</PresentationFormat>
  <Paragraphs>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Jaden Ahn</dc:creator>
  <cp:lastModifiedBy>Jaden Ahn</cp:lastModifiedBy>
  <cp:revision>21</cp:revision>
  <dcterms:created xsi:type="dcterms:W3CDTF">2017-12-15T16:42:05Z</dcterms:created>
  <dcterms:modified xsi:type="dcterms:W3CDTF">2018-01-06T04:37:00Z</dcterms:modified>
</cp:coreProperties>
</file>