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den Ahn" initials="JA" lastIdx="1" clrIdx="0">
    <p:extLst>
      <p:ext uri="{19B8F6BF-5375-455C-9EA6-DF929625EA0E}">
        <p15:presenceInfo xmlns:p15="http://schemas.microsoft.com/office/powerpoint/2012/main" userId="55e884f241382f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4T08:24:25.02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9B919-C732-41D7-A3BD-AE26CCA5E9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CC3A34D-E028-4D31-B0DB-DA98928AF08D}">
      <dgm:prSet phldrT="[Text]"/>
      <dgm:spPr/>
      <dgm:t>
        <a:bodyPr/>
        <a:lstStyle/>
        <a:p>
          <a:r>
            <a:rPr lang="en-CA" dirty="0">
              <a:solidFill>
                <a:srgbClr val="FFFF00"/>
              </a:solidFill>
            </a:rPr>
            <a:t>PULL</a:t>
          </a:r>
          <a:endParaRPr lang="en-US" dirty="0">
            <a:solidFill>
              <a:srgbClr val="FFFF00"/>
            </a:solidFill>
          </a:endParaRPr>
        </a:p>
      </dgm:t>
    </dgm:pt>
    <dgm:pt modelId="{EE437BB6-487F-4349-867A-2AF30BE005A4}" type="parTrans" cxnId="{675919C0-6152-49EC-80F9-69E0982B1DAC}">
      <dgm:prSet/>
      <dgm:spPr/>
      <dgm:t>
        <a:bodyPr/>
        <a:lstStyle/>
        <a:p>
          <a:endParaRPr lang="en-US"/>
        </a:p>
      </dgm:t>
    </dgm:pt>
    <dgm:pt modelId="{2776923C-A7A8-4E2E-B95E-DC270A140DE2}" type="sibTrans" cxnId="{675919C0-6152-49EC-80F9-69E0982B1DAC}">
      <dgm:prSet/>
      <dgm:spPr/>
      <dgm:t>
        <a:bodyPr/>
        <a:lstStyle/>
        <a:p>
          <a:endParaRPr lang="en-US"/>
        </a:p>
      </dgm:t>
    </dgm:pt>
    <dgm:pt modelId="{59C7BA30-5DB5-4DBE-959C-8AEF6405C726}">
      <dgm:prSet phldrT="[Text]"/>
      <dgm:spPr/>
      <dgm:t>
        <a:bodyPr/>
        <a:lstStyle/>
        <a:p>
          <a:r>
            <a:rPr lang="en-CA" dirty="0"/>
            <a:t>WORK</a:t>
          </a:r>
          <a:endParaRPr lang="en-US" dirty="0"/>
        </a:p>
      </dgm:t>
    </dgm:pt>
    <dgm:pt modelId="{00DFE073-A4A1-47BA-8B27-DE143CD656F1}" type="parTrans" cxnId="{ABE07829-6A4F-430F-99DB-F88C201FA9F1}">
      <dgm:prSet/>
      <dgm:spPr/>
      <dgm:t>
        <a:bodyPr/>
        <a:lstStyle/>
        <a:p>
          <a:endParaRPr lang="en-US"/>
        </a:p>
      </dgm:t>
    </dgm:pt>
    <dgm:pt modelId="{1358B4B7-A68C-46F0-9F6B-A15438879B58}" type="sibTrans" cxnId="{ABE07829-6A4F-430F-99DB-F88C201FA9F1}">
      <dgm:prSet/>
      <dgm:spPr/>
      <dgm:t>
        <a:bodyPr/>
        <a:lstStyle/>
        <a:p>
          <a:endParaRPr lang="en-US"/>
        </a:p>
      </dgm:t>
    </dgm:pt>
    <dgm:pt modelId="{6AE8F142-8920-46D1-942D-EDB21FCE28E1}">
      <dgm:prSet phldrT="[Text]"/>
      <dgm:spPr/>
      <dgm:t>
        <a:bodyPr/>
        <a:lstStyle/>
        <a:p>
          <a:r>
            <a:rPr lang="en-CA" dirty="0"/>
            <a:t>COMMIT</a:t>
          </a:r>
          <a:endParaRPr lang="en-US" dirty="0"/>
        </a:p>
      </dgm:t>
    </dgm:pt>
    <dgm:pt modelId="{8DE2B0E0-EA5F-40FF-85EC-ED50D6A23B31}" type="parTrans" cxnId="{2544766B-9CC1-4163-9E3F-9B8099D85D3C}">
      <dgm:prSet/>
      <dgm:spPr/>
      <dgm:t>
        <a:bodyPr/>
        <a:lstStyle/>
        <a:p>
          <a:endParaRPr lang="en-US"/>
        </a:p>
      </dgm:t>
    </dgm:pt>
    <dgm:pt modelId="{9454735E-A6F2-40C4-8A61-F676E2268F7C}" type="sibTrans" cxnId="{2544766B-9CC1-4163-9E3F-9B8099D85D3C}">
      <dgm:prSet/>
      <dgm:spPr/>
      <dgm:t>
        <a:bodyPr/>
        <a:lstStyle/>
        <a:p>
          <a:endParaRPr lang="en-US"/>
        </a:p>
      </dgm:t>
    </dgm:pt>
    <dgm:pt modelId="{7D4B2716-E215-487B-8D11-A83E792CD2EC}">
      <dgm:prSet phldrT="[Text]"/>
      <dgm:spPr/>
      <dgm:t>
        <a:bodyPr/>
        <a:lstStyle/>
        <a:p>
          <a:r>
            <a:rPr lang="en-CA" dirty="0">
              <a:solidFill>
                <a:srgbClr val="FFFF00"/>
              </a:solidFill>
            </a:rPr>
            <a:t>PULL</a:t>
          </a:r>
          <a:endParaRPr lang="en-US" dirty="0">
            <a:solidFill>
              <a:srgbClr val="FFFF00"/>
            </a:solidFill>
          </a:endParaRPr>
        </a:p>
      </dgm:t>
    </dgm:pt>
    <dgm:pt modelId="{9FDE7D98-1A57-4775-8A6D-8CFFBEB79298}" type="parTrans" cxnId="{2B594217-2E84-47E5-951E-76EAE08FCD2A}">
      <dgm:prSet/>
      <dgm:spPr/>
      <dgm:t>
        <a:bodyPr/>
        <a:lstStyle/>
        <a:p>
          <a:endParaRPr lang="en-US"/>
        </a:p>
      </dgm:t>
    </dgm:pt>
    <dgm:pt modelId="{EE27CCBA-57F9-490E-9E2D-E0C6832E7FCC}" type="sibTrans" cxnId="{2B594217-2E84-47E5-951E-76EAE08FCD2A}">
      <dgm:prSet/>
      <dgm:spPr/>
      <dgm:t>
        <a:bodyPr/>
        <a:lstStyle/>
        <a:p>
          <a:endParaRPr lang="en-US"/>
        </a:p>
      </dgm:t>
    </dgm:pt>
    <dgm:pt modelId="{C7F9A6C7-7F03-4A67-9554-344A7768E849}">
      <dgm:prSet phldrT="[Text]"/>
      <dgm:spPr/>
      <dgm:t>
        <a:bodyPr/>
        <a:lstStyle/>
        <a:p>
          <a:r>
            <a:rPr lang="en-CA" dirty="0"/>
            <a:t>PUSH</a:t>
          </a:r>
          <a:endParaRPr lang="en-US" dirty="0"/>
        </a:p>
      </dgm:t>
    </dgm:pt>
    <dgm:pt modelId="{2872556B-C20E-427D-B1E9-F1B86C12DA77}" type="parTrans" cxnId="{E121DD64-BFE5-4534-8DA8-FCB6DC88DD91}">
      <dgm:prSet/>
      <dgm:spPr/>
      <dgm:t>
        <a:bodyPr/>
        <a:lstStyle/>
        <a:p>
          <a:endParaRPr lang="en-US"/>
        </a:p>
      </dgm:t>
    </dgm:pt>
    <dgm:pt modelId="{533E3684-DA3C-4C95-8888-7B64E3045BCA}" type="sibTrans" cxnId="{E121DD64-BFE5-4534-8DA8-FCB6DC88DD91}">
      <dgm:prSet/>
      <dgm:spPr/>
      <dgm:t>
        <a:bodyPr/>
        <a:lstStyle/>
        <a:p>
          <a:endParaRPr lang="en-US"/>
        </a:p>
      </dgm:t>
    </dgm:pt>
    <dgm:pt modelId="{0E199883-922A-49B8-8A02-5DAF9BF0F83F}" type="pres">
      <dgm:prSet presAssocID="{B0B9B919-C732-41D7-A3BD-AE26CCA5E9ED}" presName="Name0" presStyleCnt="0">
        <dgm:presLayoutVars>
          <dgm:dir/>
          <dgm:resizeHandles val="exact"/>
        </dgm:presLayoutVars>
      </dgm:prSet>
      <dgm:spPr/>
    </dgm:pt>
    <dgm:pt modelId="{089E55ED-F036-480C-8984-E96281A80A42}" type="pres">
      <dgm:prSet presAssocID="{0CC3A34D-E028-4D31-B0DB-DA98928AF08D}" presName="node" presStyleLbl="node1" presStyleIdx="0" presStyleCnt="5">
        <dgm:presLayoutVars>
          <dgm:bulletEnabled val="1"/>
        </dgm:presLayoutVars>
      </dgm:prSet>
      <dgm:spPr/>
    </dgm:pt>
    <dgm:pt modelId="{CA583B8D-A100-48F3-A14B-DFACFBFDFB4C}" type="pres">
      <dgm:prSet presAssocID="{2776923C-A7A8-4E2E-B95E-DC270A140DE2}" presName="sibTrans" presStyleLbl="sibTrans2D1" presStyleIdx="0" presStyleCnt="4"/>
      <dgm:spPr/>
    </dgm:pt>
    <dgm:pt modelId="{3A7B6562-1880-4A93-B631-D0AEE30B563B}" type="pres">
      <dgm:prSet presAssocID="{2776923C-A7A8-4E2E-B95E-DC270A140DE2}" presName="connectorText" presStyleLbl="sibTrans2D1" presStyleIdx="0" presStyleCnt="4"/>
      <dgm:spPr/>
    </dgm:pt>
    <dgm:pt modelId="{B5BBBAFF-F9D3-4F9C-A81B-4D92E2EA1A8D}" type="pres">
      <dgm:prSet presAssocID="{59C7BA30-5DB5-4DBE-959C-8AEF6405C726}" presName="node" presStyleLbl="node1" presStyleIdx="1" presStyleCnt="5">
        <dgm:presLayoutVars>
          <dgm:bulletEnabled val="1"/>
        </dgm:presLayoutVars>
      </dgm:prSet>
      <dgm:spPr/>
    </dgm:pt>
    <dgm:pt modelId="{7F1FDA35-1524-4ECD-80DB-35786196F1C3}" type="pres">
      <dgm:prSet presAssocID="{1358B4B7-A68C-46F0-9F6B-A15438879B58}" presName="sibTrans" presStyleLbl="sibTrans2D1" presStyleIdx="1" presStyleCnt="4"/>
      <dgm:spPr/>
    </dgm:pt>
    <dgm:pt modelId="{6F9EA85E-5A3E-4BAF-879D-80C9A093868E}" type="pres">
      <dgm:prSet presAssocID="{1358B4B7-A68C-46F0-9F6B-A15438879B58}" presName="connectorText" presStyleLbl="sibTrans2D1" presStyleIdx="1" presStyleCnt="4"/>
      <dgm:spPr/>
    </dgm:pt>
    <dgm:pt modelId="{0DB4DB24-77E4-464F-8E45-4CE6BEE1D9F1}" type="pres">
      <dgm:prSet presAssocID="{6AE8F142-8920-46D1-942D-EDB21FCE28E1}" presName="node" presStyleLbl="node1" presStyleIdx="2" presStyleCnt="5">
        <dgm:presLayoutVars>
          <dgm:bulletEnabled val="1"/>
        </dgm:presLayoutVars>
      </dgm:prSet>
      <dgm:spPr/>
    </dgm:pt>
    <dgm:pt modelId="{20B70AAE-9312-4F3D-8566-5590B1490FFE}" type="pres">
      <dgm:prSet presAssocID="{9454735E-A6F2-40C4-8A61-F676E2268F7C}" presName="sibTrans" presStyleLbl="sibTrans2D1" presStyleIdx="2" presStyleCnt="4"/>
      <dgm:spPr/>
    </dgm:pt>
    <dgm:pt modelId="{5152EFAA-12AA-421B-B4B6-7FFE4DDF920C}" type="pres">
      <dgm:prSet presAssocID="{9454735E-A6F2-40C4-8A61-F676E2268F7C}" presName="connectorText" presStyleLbl="sibTrans2D1" presStyleIdx="2" presStyleCnt="4"/>
      <dgm:spPr/>
    </dgm:pt>
    <dgm:pt modelId="{E979D37F-AFC9-4BDA-AE2D-54D2CE56E73E}" type="pres">
      <dgm:prSet presAssocID="{7D4B2716-E215-487B-8D11-A83E792CD2EC}" presName="node" presStyleLbl="node1" presStyleIdx="3" presStyleCnt="5">
        <dgm:presLayoutVars>
          <dgm:bulletEnabled val="1"/>
        </dgm:presLayoutVars>
      </dgm:prSet>
      <dgm:spPr/>
    </dgm:pt>
    <dgm:pt modelId="{0BBFEBEA-75F4-4565-AD99-13EA707858A4}" type="pres">
      <dgm:prSet presAssocID="{EE27CCBA-57F9-490E-9E2D-E0C6832E7FCC}" presName="sibTrans" presStyleLbl="sibTrans2D1" presStyleIdx="3" presStyleCnt="4"/>
      <dgm:spPr/>
    </dgm:pt>
    <dgm:pt modelId="{764A4C0C-3E10-41F9-A43D-F26C9A571CB8}" type="pres">
      <dgm:prSet presAssocID="{EE27CCBA-57F9-490E-9E2D-E0C6832E7FCC}" presName="connectorText" presStyleLbl="sibTrans2D1" presStyleIdx="3" presStyleCnt="4"/>
      <dgm:spPr/>
    </dgm:pt>
    <dgm:pt modelId="{C7FBD97E-4D18-47D8-82DA-D76948806C9C}" type="pres">
      <dgm:prSet presAssocID="{C7F9A6C7-7F03-4A67-9554-344A7768E849}" presName="node" presStyleLbl="node1" presStyleIdx="4" presStyleCnt="5">
        <dgm:presLayoutVars>
          <dgm:bulletEnabled val="1"/>
        </dgm:presLayoutVars>
      </dgm:prSet>
      <dgm:spPr/>
    </dgm:pt>
  </dgm:ptLst>
  <dgm:cxnLst>
    <dgm:cxn modelId="{05829407-3814-49D6-9AD0-94F0B45399EA}" type="presOf" srcId="{1358B4B7-A68C-46F0-9F6B-A15438879B58}" destId="{6F9EA85E-5A3E-4BAF-879D-80C9A093868E}" srcOrd="1" destOrd="0" presId="urn:microsoft.com/office/officeart/2005/8/layout/process1"/>
    <dgm:cxn modelId="{53F7D612-29BA-4148-8E36-40FB97EF5623}" type="presOf" srcId="{B0B9B919-C732-41D7-A3BD-AE26CCA5E9ED}" destId="{0E199883-922A-49B8-8A02-5DAF9BF0F83F}" srcOrd="0" destOrd="0" presId="urn:microsoft.com/office/officeart/2005/8/layout/process1"/>
    <dgm:cxn modelId="{2B594217-2E84-47E5-951E-76EAE08FCD2A}" srcId="{B0B9B919-C732-41D7-A3BD-AE26CCA5E9ED}" destId="{7D4B2716-E215-487B-8D11-A83E792CD2EC}" srcOrd="3" destOrd="0" parTransId="{9FDE7D98-1A57-4775-8A6D-8CFFBEB79298}" sibTransId="{EE27CCBA-57F9-490E-9E2D-E0C6832E7FCC}"/>
    <dgm:cxn modelId="{74558826-3D28-44EA-B481-70A328CBFAB6}" type="presOf" srcId="{9454735E-A6F2-40C4-8A61-F676E2268F7C}" destId="{20B70AAE-9312-4F3D-8566-5590B1490FFE}" srcOrd="0" destOrd="0" presId="urn:microsoft.com/office/officeart/2005/8/layout/process1"/>
    <dgm:cxn modelId="{ABE07829-6A4F-430F-99DB-F88C201FA9F1}" srcId="{B0B9B919-C732-41D7-A3BD-AE26CCA5E9ED}" destId="{59C7BA30-5DB5-4DBE-959C-8AEF6405C726}" srcOrd="1" destOrd="0" parTransId="{00DFE073-A4A1-47BA-8B27-DE143CD656F1}" sibTransId="{1358B4B7-A68C-46F0-9F6B-A15438879B58}"/>
    <dgm:cxn modelId="{0F23BA3A-1F0A-417A-BEFE-49A21B66A0F6}" type="presOf" srcId="{7D4B2716-E215-487B-8D11-A83E792CD2EC}" destId="{E979D37F-AFC9-4BDA-AE2D-54D2CE56E73E}" srcOrd="0" destOrd="0" presId="urn:microsoft.com/office/officeart/2005/8/layout/process1"/>
    <dgm:cxn modelId="{98486C3F-6A28-4546-9C1C-FCB1F592E183}" type="presOf" srcId="{6AE8F142-8920-46D1-942D-EDB21FCE28E1}" destId="{0DB4DB24-77E4-464F-8E45-4CE6BEE1D9F1}" srcOrd="0" destOrd="0" presId="urn:microsoft.com/office/officeart/2005/8/layout/process1"/>
    <dgm:cxn modelId="{E121DD64-BFE5-4534-8DA8-FCB6DC88DD91}" srcId="{B0B9B919-C732-41D7-A3BD-AE26CCA5E9ED}" destId="{C7F9A6C7-7F03-4A67-9554-344A7768E849}" srcOrd="4" destOrd="0" parTransId="{2872556B-C20E-427D-B1E9-F1B86C12DA77}" sibTransId="{533E3684-DA3C-4C95-8888-7B64E3045BCA}"/>
    <dgm:cxn modelId="{2544766B-9CC1-4163-9E3F-9B8099D85D3C}" srcId="{B0B9B919-C732-41D7-A3BD-AE26CCA5E9ED}" destId="{6AE8F142-8920-46D1-942D-EDB21FCE28E1}" srcOrd="2" destOrd="0" parTransId="{8DE2B0E0-EA5F-40FF-85EC-ED50D6A23B31}" sibTransId="{9454735E-A6F2-40C4-8A61-F676E2268F7C}"/>
    <dgm:cxn modelId="{147E638B-973B-47C7-ADE1-D98773985CC5}" type="presOf" srcId="{9454735E-A6F2-40C4-8A61-F676E2268F7C}" destId="{5152EFAA-12AA-421B-B4B6-7FFE4DDF920C}" srcOrd="1" destOrd="0" presId="urn:microsoft.com/office/officeart/2005/8/layout/process1"/>
    <dgm:cxn modelId="{9882338D-E9EA-4436-BF16-1B7B32BE9814}" type="presOf" srcId="{2776923C-A7A8-4E2E-B95E-DC270A140DE2}" destId="{CA583B8D-A100-48F3-A14B-DFACFBFDFB4C}" srcOrd="0" destOrd="0" presId="urn:microsoft.com/office/officeart/2005/8/layout/process1"/>
    <dgm:cxn modelId="{46F13C96-1770-441E-BE8A-96E6DA7B8113}" type="presOf" srcId="{0CC3A34D-E028-4D31-B0DB-DA98928AF08D}" destId="{089E55ED-F036-480C-8984-E96281A80A42}" srcOrd="0" destOrd="0" presId="urn:microsoft.com/office/officeart/2005/8/layout/process1"/>
    <dgm:cxn modelId="{912B70B7-8CA6-46D1-998F-2D1ABB8FB17B}" type="presOf" srcId="{59C7BA30-5DB5-4DBE-959C-8AEF6405C726}" destId="{B5BBBAFF-F9D3-4F9C-A81B-4D92E2EA1A8D}" srcOrd="0" destOrd="0" presId="urn:microsoft.com/office/officeart/2005/8/layout/process1"/>
    <dgm:cxn modelId="{F91A4DBE-A998-475C-8CA0-669167E43EE8}" type="presOf" srcId="{EE27CCBA-57F9-490E-9E2D-E0C6832E7FCC}" destId="{0BBFEBEA-75F4-4565-AD99-13EA707858A4}" srcOrd="0" destOrd="0" presId="urn:microsoft.com/office/officeart/2005/8/layout/process1"/>
    <dgm:cxn modelId="{675919C0-6152-49EC-80F9-69E0982B1DAC}" srcId="{B0B9B919-C732-41D7-A3BD-AE26CCA5E9ED}" destId="{0CC3A34D-E028-4D31-B0DB-DA98928AF08D}" srcOrd="0" destOrd="0" parTransId="{EE437BB6-487F-4349-867A-2AF30BE005A4}" sibTransId="{2776923C-A7A8-4E2E-B95E-DC270A140DE2}"/>
    <dgm:cxn modelId="{559884D2-9E6B-41AC-BEE2-EC79CBBBAED8}" type="presOf" srcId="{1358B4B7-A68C-46F0-9F6B-A15438879B58}" destId="{7F1FDA35-1524-4ECD-80DB-35786196F1C3}" srcOrd="0" destOrd="0" presId="urn:microsoft.com/office/officeart/2005/8/layout/process1"/>
    <dgm:cxn modelId="{BC0C73DB-F150-497E-AFB9-C52E2AA4AB57}" type="presOf" srcId="{2776923C-A7A8-4E2E-B95E-DC270A140DE2}" destId="{3A7B6562-1880-4A93-B631-D0AEE30B563B}" srcOrd="1" destOrd="0" presId="urn:microsoft.com/office/officeart/2005/8/layout/process1"/>
    <dgm:cxn modelId="{53DC06DF-7C74-4C2E-B11A-AF5BA506A115}" type="presOf" srcId="{EE27CCBA-57F9-490E-9E2D-E0C6832E7FCC}" destId="{764A4C0C-3E10-41F9-A43D-F26C9A571CB8}" srcOrd="1" destOrd="0" presId="urn:microsoft.com/office/officeart/2005/8/layout/process1"/>
    <dgm:cxn modelId="{0B73A4EC-6D7C-4F47-93D2-169A6A6713B9}" type="presOf" srcId="{C7F9A6C7-7F03-4A67-9554-344A7768E849}" destId="{C7FBD97E-4D18-47D8-82DA-D76948806C9C}" srcOrd="0" destOrd="0" presId="urn:microsoft.com/office/officeart/2005/8/layout/process1"/>
    <dgm:cxn modelId="{0991B383-EF13-4844-B78E-9482CF22E9FC}" type="presParOf" srcId="{0E199883-922A-49B8-8A02-5DAF9BF0F83F}" destId="{089E55ED-F036-480C-8984-E96281A80A42}" srcOrd="0" destOrd="0" presId="urn:microsoft.com/office/officeart/2005/8/layout/process1"/>
    <dgm:cxn modelId="{282BE3EF-F4C4-4768-9FB5-040D76ED88BE}" type="presParOf" srcId="{0E199883-922A-49B8-8A02-5DAF9BF0F83F}" destId="{CA583B8D-A100-48F3-A14B-DFACFBFDFB4C}" srcOrd="1" destOrd="0" presId="urn:microsoft.com/office/officeart/2005/8/layout/process1"/>
    <dgm:cxn modelId="{46FD69F8-5295-4C19-9EA1-5E2D21C425C5}" type="presParOf" srcId="{CA583B8D-A100-48F3-A14B-DFACFBFDFB4C}" destId="{3A7B6562-1880-4A93-B631-D0AEE30B563B}" srcOrd="0" destOrd="0" presId="urn:microsoft.com/office/officeart/2005/8/layout/process1"/>
    <dgm:cxn modelId="{C5A817E8-3733-441B-8000-00014B3B86A1}" type="presParOf" srcId="{0E199883-922A-49B8-8A02-5DAF9BF0F83F}" destId="{B5BBBAFF-F9D3-4F9C-A81B-4D92E2EA1A8D}" srcOrd="2" destOrd="0" presId="urn:microsoft.com/office/officeart/2005/8/layout/process1"/>
    <dgm:cxn modelId="{5FD655BD-A96F-4473-9716-A0D0C598AF4C}" type="presParOf" srcId="{0E199883-922A-49B8-8A02-5DAF9BF0F83F}" destId="{7F1FDA35-1524-4ECD-80DB-35786196F1C3}" srcOrd="3" destOrd="0" presId="urn:microsoft.com/office/officeart/2005/8/layout/process1"/>
    <dgm:cxn modelId="{2BB88CAD-2049-4E98-B8AC-FA199BC1A788}" type="presParOf" srcId="{7F1FDA35-1524-4ECD-80DB-35786196F1C3}" destId="{6F9EA85E-5A3E-4BAF-879D-80C9A093868E}" srcOrd="0" destOrd="0" presId="urn:microsoft.com/office/officeart/2005/8/layout/process1"/>
    <dgm:cxn modelId="{234E6B0A-C76B-4C1F-B74E-6820B8641DB5}" type="presParOf" srcId="{0E199883-922A-49B8-8A02-5DAF9BF0F83F}" destId="{0DB4DB24-77E4-464F-8E45-4CE6BEE1D9F1}" srcOrd="4" destOrd="0" presId="urn:microsoft.com/office/officeart/2005/8/layout/process1"/>
    <dgm:cxn modelId="{CF078FE1-6A7C-419C-9FDB-FC2CA58EDCFC}" type="presParOf" srcId="{0E199883-922A-49B8-8A02-5DAF9BF0F83F}" destId="{20B70AAE-9312-4F3D-8566-5590B1490FFE}" srcOrd="5" destOrd="0" presId="urn:microsoft.com/office/officeart/2005/8/layout/process1"/>
    <dgm:cxn modelId="{3848A00B-70A6-4F2D-AABB-CE56F3F77032}" type="presParOf" srcId="{20B70AAE-9312-4F3D-8566-5590B1490FFE}" destId="{5152EFAA-12AA-421B-B4B6-7FFE4DDF920C}" srcOrd="0" destOrd="0" presId="urn:microsoft.com/office/officeart/2005/8/layout/process1"/>
    <dgm:cxn modelId="{6F9CF9E0-1366-421A-AC2D-9F7EFB5C11C2}" type="presParOf" srcId="{0E199883-922A-49B8-8A02-5DAF9BF0F83F}" destId="{E979D37F-AFC9-4BDA-AE2D-54D2CE56E73E}" srcOrd="6" destOrd="0" presId="urn:microsoft.com/office/officeart/2005/8/layout/process1"/>
    <dgm:cxn modelId="{1A30E062-31F0-4822-AEAF-3263BFFDD515}" type="presParOf" srcId="{0E199883-922A-49B8-8A02-5DAF9BF0F83F}" destId="{0BBFEBEA-75F4-4565-AD99-13EA707858A4}" srcOrd="7" destOrd="0" presId="urn:microsoft.com/office/officeart/2005/8/layout/process1"/>
    <dgm:cxn modelId="{01558CF8-4378-4E70-8EF8-EC04061DCCED}" type="presParOf" srcId="{0BBFEBEA-75F4-4565-AD99-13EA707858A4}" destId="{764A4C0C-3E10-41F9-A43D-F26C9A571CB8}" srcOrd="0" destOrd="0" presId="urn:microsoft.com/office/officeart/2005/8/layout/process1"/>
    <dgm:cxn modelId="{49CC5DB9-9FBF-46BF-B9F0-3B5BFB51002D}" type="presParOf" srcId="{0E199883-922A-49B8-8A02-5DAF9BF0F83F}" destId="{C7FBD97E-4D18-47D8-82DA-D76948806C9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E55ED-F036-480C-8984-E96281A80A42}">
      <dsp:nvSpPr>
        <dsp:cNvPr id="0" name=""/>
        <dsp:cNvSpPr/>
      </dsp:nvSpPr>
      <dsp:spPr>
        <a:xfrm>
          <a:off x="396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solidFill>
                <a:srgbClr val="FFFF00"/>
              </a:solidFill>
            </a:rPr>
            <a:t>PULL</a:t>
          </a:r>
          <a:endParaRPr lang="en-US" sz="2200" kern="1200" dirty="0">
            <a:solidFill>
              <a:srgbClr val="FFFF00"/>
            </a:solidFill>
          </a:endParaRPr>
        </a:p>
      </dsp:txBody>
      <dsp:txXfrm>
        <a:off x="25589" y="2361860"/>
        <a:ext cx="1187070" cy="694945"/>
      </dsp:txXfrm>
    </dsp:sp>
    <dsp:sp modelId="{CA583B8D-A100-48F3-A14B-DFACFBFDFB4C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357312" y="2617797"/>
        <a:ext cx="182578" cy="183071"/>
      </dsp:txXfrm>
    </dsp:sp>
    <dsp:sp modelId="{B5BBBAFF-F9D3-4F9C-A81B-4D92E2EA1A8D}">
      <dsp:nvSpPr>
        <dsp:cNvPr id="0" name=""/>
        <dsp:cNvSpPr/>
      </dsp:nvSpPr>
      <dsp:spPr>
        <a:xfrm>
          <a:off x="172640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WORK</a:t>
          </a:r>
          <a:endParaRPr lang="en-US" sz="2200" kern="1200" dirty="0"/>
        </a:p>
      </dsp:txBody>
      <dsp:txXfrm>
        <a:off x="1748027" y="2361860"/>
        <a:ext cx="1187070" cy="694945"/>
      </dsp:txXfrm>
    </dsp:sp>
    <dsp:sp modelId="{7F1FDA35-1524-4ECD-80DB-35786196F1C3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079750" y="2617797"/>
        <a:ext cx="182578" cy="183071"/>
      </dsp:txXfrm>
    </dsp:sp>
    <dsp:sp modelId="{0DB4DB24-77E4-464F-8E45-4CE6BEE1D9F1}">
      <dsp:nvSpPr>
        <dsp:cNvPr id="0" name=""/>
        <dsp:cNvSpPr/>
      </dsp:nvSpPr>
      <dsp:spPr>
        <a:xfrm>
          <a:off x="344884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COMMIT</a:t>
          </a:r>
          <a:endParaRPr lang="en-US" sz="2200" kern="1200" dirty="0"/>
        </a:p>
      </dsp:txBody>
      <dsp:txXfrm>
        <a:off x="3470464" y="2361860"/>
        <a:ext cx="1187070" cy="694945"/>
      </dsp:txXfrm>
    </dsp:sp>
    <dsp:sp modelId="{20B70AAE-9312-4F3D-8566-5590B1490FFE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02187" y="2617797"/>
        <a:ext cx="182578" cy="183071"/>
      </dsp:txXfrm>
    </dsp:sp>
    <dsp:sp modelId="{E979D37F-AFC9-4BDA-AE2D-54D2CE56E73E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>
              <a:solidFill>
                <a:srgbClr val="FFFF00"/>
              </a:solidFill>
            </a:rPr>
            <a:t>PULL</a:t>
          </a:r>
          <a:endParaRPr lang="en-US" sz="2200" kern="1200" dirty="0">
            <a:solidFill>
              <a:srgbClr val="FFFF00"/>
            </a:solidFill>
          </a:endParaRPr>
        </a:p>
      </dsp:txBody>
      <dsp:txXfrm>
        <a:off x="5192902" y="2361860"/>
        <a:ext cx="1187070" cy="694945"/>
      </dsp:txXfrm>
    </dsp:sp>
    <dsp:sp modelId="{0BBFEBEA-75F4-4565-AD99-13EA707858A4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24624" y="2617797"/>
        <a:ext cx="182578" cy="183071"/>
      </dsp:txXfrm>
    </dsp:sp>
    <dsp:sp modelId="{C7FBD97E-4D18-47D8-82DA-D76948806C9C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PUSH</a:t>
          </a:r>
          <a:endParaRPr lang="en-US" sz="2200" kern="1200" dirty="0"/>
        </a:p>
      </dsp:txBody>
      <dsp:txXfrm>
        <a:off x="6915339" y="2361860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9078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1302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2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21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8B5094-952B-4D2E-B3CB-7AC92C42518D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0455B3C-C0B9-4A52-B29F-22DC363FBE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88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19BF-4A95-469A-A673-25CE9FA04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GitHub &amp; </a:t>
            </a:r>
            <a:r>
              <a:rPr lang="en-CA" dirty="0" err="1"/>
              <a:t>sourcetree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D4ED6-5070-476E-ABAF-9BC3D2C61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Hands on study</a:t>
            </a:r>
          </a:p>
          <a:p>
            <a:r>
              <a:rPr lang="en-CA" dirty="0"/>
              <a:t>Organized by Jaden Ahn</a:t>
            </a:r>
          </a:p>
          <a:p>
            <a:r>
              <a:rPr lang="en-CA" sz="1700" i="1" dirty="0">
                <a:solidFill>
                  <a:schemeClr val="accent1"/>
                </a:solidFill>
              </a:rPr>
              <a:t>emailtojaden@gmail.com</a:t>
            </a:r>
            <a:endParaRPr lang="en-US" sz="17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5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A572-854E-4F1C-A135-5BC05D7D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Reset vs. Revert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6F3A-B8F5-4E1F-A1B5-91D88A7B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Reset: Clear history</a:t>
            </a:r>
          </a:p>
          <a:p>
            <a:pPr lvl="1"/>
            <a:r>
              <a:rPr lang="en-CA" dirty="0"/>
              <a:t>Mixed: reset, save changes to </a:t>
            </a:r>
            <a:r>
              <a:rPr lang="en-CA" dirty="0" err="1"/>
              <a:t>Unstaged</a:t>
            </a:r>
            <a:r>
              <a:rPr lang="en-CA" dirty="0"/>
              <a:t>(recommended, default)</a:t>
            </a:r>
          </a:p>
          <a:p>
            <a:pPr lvl="1"/>
            <a:r>
              <a:rPr lang="en-CA" dirty="0"/>
              <a:t>Soft: reset, save changes to Staged</a:t>
            </a:r>
          </a:p>
          <a:p>
            <a:pPr lvl="1"/>
            <a:r>
              <a:rPr lang="en-CA" dirty="0"/>
              <a:t>Hard: reset, discard all change history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A18ED-7B92-489F-AA8D-0515B3AD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877" y="695325"/>
            <a:ext cx="287655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CE80B-32EA-4EC3-8937-F46BEE8A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877" y="2219325"/>
            <a:ext cx="289560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C44BC-E63A-4879-8707-F7C9AD8B7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802" y="4147066"/>
            <a:ext cx="4419600" cy="200025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48AB8240-FA3A-4AA6-BCEB-476F48FCE8EA}"/>
              </a:ext>
            </a:extLst>
          </p:cNvPr>
          <p:cNvSpPr/>
          <p:nvPr/>
        </p:nvSpPr>
        <p:spPr>
          <a:xfrm>
            <a:off x="9831602" y="1811655"/>
            <a:ext cx="419100" cy="4000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9F45C9-A426-489F-8467-60223FAC1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076700"/>
            <a:ext cx="3810000" cy="1695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14FF4A-BE18-4E01-B8FC-86EE228C8761}"/>
              </a:ext>
            </a:extLst>
          </p:cNvPr>
          <p:cNvSpPr txBox="1"/>
          <p:nvPr/>
        </p:nvSpPr>
        <p:spPr>
          <a:xfrm>
            <a:off x="9248750" y="377773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[Changes]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2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A572-854E-4F1C-A135-5BC05D7D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Reset vs. Revert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6F3A-B8F5-4E1F-A1B5-91D88A7B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Revert: Restore previous version</a:t>
            </a:r>
          </a:p>
          <a:p>
            <a:r>
              <a:rPr lang="en-CA" dirty="0"/>
              <a:t>Chances of conflict when not done one by 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EC71A-DE43-48EF-A5AA-16CBACFA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080" y="2085120"/>
            <a:ext cx="3352800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E85A1D-03F0-4B89-B237-2E2EF5497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69081"/>
            <a:ext cx="10432502" cy="21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62E9-A7F3-461A-95DA-39FA085C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3BE-6EC9-4C2C-82D9-45CC307B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Making a branch</a:t>
            </a:r>
          </a:p>
          <a:p>
            <a:pPr lvl="1"/>
            <a:r>
              <a:rPr lang="en-CA" dirty="0"/>
              <a:t>Origin/master : remote repository</a:t>
            </a:r>
          </a:p>
          <a:p>
            <a:pPr lvl="1"/>
            <a:r>
              <a:rPr lang="en-CA" dirty="0"/>
              <a:t>Master: local repository</a:t>
            </a:r>
          </a:p>
          <a:p>
            <a:r>
              <a:rPr lang="en-CA" dirty="0"/>
              <a:t>Merge a branch to the master branch</a:t>
            </a:r>
          </a:p>
          <a:p>
            <a:r>
              <a:rPr lang="en-CA" dirty="0"/>
              <a:t>How to resolve conflict</a:t>
            </a:r>
          </a:p>
          <a:p>
            <a:pPr lvl="1"/>
            <a:r>
              <a:rPr lang="en-CA" dirty="0"/>
              <a:t>Check all the code before merge</a:t>
            </a:r>
          </a:p>
          <a:p>
            <a:pPr lvl="1"/>
            <a:r>
              <a:rPr lang="en-CA" dirty="0"/>
              <a:t>Do not commit not-working code</a:t>
            </a:r>
          </a:p>
          <a:p>
            <a:pPr lvl="1"/>
            <a:r>
              <a:rPr lang="en-CA" dirty="0"/>
              <a:t>You can use Stash to save temporary work, then apply later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F0738-EE55-4D24-BA81-CB2C56B2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5500687"/>
            <a:ext cx="36766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C0C7-C699-4E02-846F-77B1C71F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Collaboration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A585-93D6-4BE6-96CB-85C4749D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collaborators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61CFE-656B-4A6C-9348-94805562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84154"/>
            <a:ext cx="9835129" cy="36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C0C7-C699-4E02-846F-77B1C71F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Collaboration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A585-93D6-4BE6-96CB-85C4749D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to reduce chances of conflicts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Who is responsible for conflict?</a:t>
            </a:r>
          </a:p>
          <a:p>
            <a:pPr lvl="1"/>
            <a:r>
              <a:rPr lang="en-CA" dirty="0"/>
              <a:t>The one who committed later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E7CCB48-B94D-4B47-B6B0-47B3E9D9C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8319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CF46FC3-2732-4730-B6E5-01DFF054BF88}"/>
              </a:ext>
            </a:extLst>
          </p:cNvPr>
          <p:cNvSpPr/>
          <p:nvPr/>
        </p:nvSpPr>
        <p:spPr>
          <a:xfrm>
            <a:off x="7265773" y="2015067"/>
            <a:ext cx="1383957" cy="716692"/>
          </a:xfrm>
          <a:prstGeom prst="wedgeRectCallout">
            <a:avLst>
              <a:gd name="adj1" fmla="val -17857"/>
              <a:gd name="adj2" fmla="val 912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Resolve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6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4A86-6F59-45E6-803E-52F1229E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.</a:t>
            </a:r>
            <a:r>
              <a:rPr lang="en-CA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4F0C-9CD7-49D9-9B91-4E7CB1BC6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ignore certain files</a:t>
            </a:r>
          </a:p>
          <a:p>
            <a:r>
              <a:rPr lang="en-CA" dirty="0"/>
              <a:t>When you ignore some files, .</a:t>
            </a:r>
            <a:r>
              <a:rPr lang="en-CA" dirty="0" err="1"/>
              <a:t>gitignore</a:t>
            </a:r>
            <a:r>
              <a:rPr lang="en-CA" dirty="0"/>
              <a:t> file is created</a:t>
            </a:r>
          </a:p>
          <a:p>
            <a:pPr lvl="1"/>
            <a:r>
              <a:rPr lang="en-CA" dirty="0"/>
              <a:t>You can manually make this file by saving a txt file with the name “.</a:t>
            </a:r>
            <a:r>
              <a:rPr lang="en-CA" dirty="0" err="1"/>
              <a:t>gitignore</a:t>
            </a:r>
            <a:r>
              <a:rPr lang="en-CA" dirty="0"/>
              <a:t>.”</a:t>
            </a:r>
          </a:p>
          <a:p>
            <a:r>
              <a:rPr lang="en-CA" dirty="0"/>
              <a:t>You can generate list to ignore</a:t>
            </a:r>
          </a:p>
          <a:p>
            <a:pPr lvl="1"/>
            <a:r>
              <a:rPr lang="en-CA" dirty="0">
                <a:hlinkClick r:id="rId2"/>
              </a:rPr>
              <a:t>https://www.gitignore.io/</a:t>
            </a:r>
            <a:endParaRPr lang="en-CA" dirty="0"/>
          </a:p>
          <a:p>
            <a:r>
              <a:rPr lang="en-CA" dirty="0"/>
              <a:t>Ignore config files holding</a:t>
            </a:r>
          </a:p>
          <a:p>
            <a:pPr marL="0" indent="0">
              <a:buNone/>
            </a:pPr>
            <a:r>
              <a:rPr lang="en-CA" dirty="0"/>
              <a:t>             confidential information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6EEFA-751F-49F3-B482-7FC24EC7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45" y="3716165"/>
            <a:ext cx="6562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BF70-AFED-43E1-B180-85349835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need Git &amp; </a:t>
            </a:r>
            <a:r>
              <a:rPr lang="en-CA" dirty="0" err="1"/>
              <a:t>Sourcetree</a:t>
            </a:r>
            <a:r>
              <a:rPr lang="en-CA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CD96-E4A0-4A1F-B879-D821942A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Manage versions</a:t>
            </a:r>
          </a:p>
          <a:p>
            <a:pPr lvl="1"/>
            <a:r>
              <a:rPr lang="en-CA" dirty="0"/>
              <a:t>Branch</a:t>
            </a:r>
          </a:p>
          <a:p>
            <a:pPr lvl="1"/>
            <a:r>
              <a:rPr lang="en-CA" dirty="0"/>
              <a:t>Reset / Reverse</a:t>
            </a:r>
          </a:p>
          <a:p>
            <a:pPr lvl="1"/>
            <a:r>
              <a:rPr lang="en-CA" dirty="0"/>
              <a:t>Merge</a:t>
            </a:r>
          </a:p>
          <a:p>
            <a:pPr lvl="1"/>
            <a:endParaRPr lang="en-CA" dirty="0"/>
          </a:p>
          <a:p>
            <a:r>
              <a:rPr lang="en-CA" dirty="0"/>
              <a:t>Collaborate</a:t>
            </a:r>
          </a:p>
          <a:p>
            <a:pPr lvl="1"/>
            <a:r>
              <a:rPr lang="en-CA" dirty="0"/>
              <a:t>Resolve conflict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76B77-EE10-472C-8609-5994BE56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40" y="2448955"/>
            <a:ext cx="4953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2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40F1-6736-4794-839E-11BBAD2D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 </a:t>
            </a:r>
            <a:r>
              <a:rPr lang="en-CA" dirty="0" err="1"/>
              <a:t>Sourcetree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8808-DEB3-44CF-8F9E-18BDE310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265" y="1519366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3D53B-300F-4CB5-8FEA-8917A9B3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33" y="2171700"/>
            <a:ext cx="9531178" cy="43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3114-EAAE-43FE-88D2-EF7B4747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GitHub Account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42203-436D-49A1-9454-E62958B6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44" y="1786924"/>
            <a:ext cx="7506472" cy="48118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40E5AE-3777-4B4A-8248-AD55E97A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265" y="1519366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75D-C6D0-421F-B2AE-11C589EA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755B-C745-40E7-BA6E-0B5E01BF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repository on GitHub</a:t>
            </a:r>
          </a:p>
          <a:p>
            <a:r>
              <a:rPr lang="en-CA" dirty="0"/>
              <a:t>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5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FD63-1ECC-44AB-A24C-FCFFB5E7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3372-9C71-4ADF-8A7F-0783801E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sample html file</a:t>
            </a:r>
          </a:p>
          <a:p>
            <a:r>
              <a:rPr lang="en-CA" dirty="0"/>
              <a:t>Add one line</a:t>
            </a:r>
          </a:p>
          <a:p>
            <a:r>
              <a:rPr lang="en-CA" dirty="0"/>
              <a:t>Add comment then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5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C2C3-A000-48B8-8DE7-BA8BD30D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workspace, Index, Repository</a:t>
            </a:r>
            <a:endParaRPr lang="en-US" dirty="0"/>
          </a:p>
        </p:txBody>
      </p:sp>
      <p:pic>
        <p:nvPicPr>
          <p:cNvPr id="1028" name="Picture 4" descr="Image result for git data transport">
            <a:extLst>
              <a:ext uri="{FF2B5EF4-FFF2-40B4-BE49-F238E27FC236}">
                <a16:creationId xmlns:a16="http://schemas.microsoft.com/office/drawing/2014/main" id="{D609F7BA-5400-406F-8D8E-1E1137BE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889168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2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29E6-3246-4570-9424-A8CCEFBA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Push &amp; Pull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4231-C333-4FE7-9986-29751EB1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Push &amp; Pull = synchronizing with remote repository</a:t>
            </a:r>
            <a:endParaRPr lang="en-US" dirty="0"/>
          </a:p>
          <a:p>
            <a:pPr lvl="1"/>
            <a:r>
              <a:rPr lang="en-CA" dirty="0"/>
              <a:t>Push = upload</a:t>
            </a:r>
          </a:p>
          <a:p>
            <a:pPr lvl="1"/>
            <a:r>
              <a:rPr lang="en-CA" dirty="0"/>
              <a:t>Pull = download</a:t>
            </a:r>
          </a:p>
          <a:p>
            <a:r>
              <a:rPr lang="en-CA" dirty="0"/>
              <a:t>This process is important when collaborating</a:t>
            </a:r>
          </a:p>
        </p:txBody>
      </p:sp>
    </p:spTree>
    <p:extLst>
      <p:ext uri="{BB962C8B-B14F-4D97-AF65-F5344CB8AC3E}">
        <p14:creationId xmlns:p14="http://schemas.microsoft.com/office/powerpoint/2010/main" val="3195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29E6-3246-4570-9424-A8CCEFBA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Commit 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4231-C333-4FE7-9986-29751EB16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315731"/>
          </a:xfrm>
        </p:spPr>
        <p:txBody>
          <a:bodyPr>
            <a:normAutofit/>
          </a:bodyPr>
          <a:lstStyle/>
          <a:p>
            <a:r>
              <a:rPr lang="en-CA" dirty="0"/>
              <a:t>Make a blank html file</a:t>
            </a:r>
          </a:p>
          <a:p>
            <a:r>
              <a:rPr lang="en-CA" dirty="0"/>
              <a:t>Commit the file</a:t>
            </a:r>
          </a:p>
          <a:p>
            <a:r>
              <a:rPr lang="en-CA" dirty="0"/>
              <a:t>Add lines</a:t>
            </a:r>
          </a:p>
          <a:p>
            <a:pPr lvl="1"/>
            <a:r>
              <a:rPr lang="en-US" dirty="0"/>
              <a:t>Booked Usual Suspect, then commit</a:t>
            </a:r>
          </a:p>
          <a:p>
            <a:pPr lvl="1"/>
            <a:r>
              <a:rPr lang="en-US" dirty="0"/>
              <a:t>Read an article, "Who Is Keyser </a:t>
            </a:r>
            <a:r>
              <a:rPr lang="en-US" dirty="0" err="1"/>
              <a:t>Söze</a:t>
            </a:r>
            <a:r>
              <a:rPr lang="en-US" dirty="0"/>
              <a:t>" , then commit</a:t>
            </a:r>
          </a:p>
          <a:p>
            <a:pPr lvl="1"/>
            <a:r>
              <a:rPr lang="en-US" dirty="0"/>
              <a:t>Purchased pop corn , then commit</a:t>
            </a:r>
          </a:p>
          <a:p>
            <a:pPr lvl="1"/>
            <a:r>
              <a:rPr lang="en-US" dirty="0"/>
              <a:t>Got my ticket , then commit</a:t>
            </a:r>
          </a:p>
          <a:p>
            <a:pPr lvl="1"/>
            <a:r>
              <a:rPr lang="en-US" dirty="0"/>
              <a:t>Watched the movie , then commit</a:t>
            </a:r>
          </a:p>
        </p:txBody>
      </p:sp>
    </p:spTree>
    <p:extLst>
      <p:ext uri="{BB962C8B-B14F-4D97-AF65-F5344CB8AC3E}">
        <p14:creationId xmlns:p14="http://schemas.microsoft.com/office/powerpoint/2010/main" val="4311449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117</TotalTime>
  <Words>340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GitHub &amp; sourcetree</vt:lpstr>
      <vt:lpstr>Why do we need Git &amp; Sourcetree?</vt:lpstr>
      <vt:lpstr>Install Sourcetree</vt:lpstr>
      <vt:lpstr>Create GitHub Account</vt:lpstr>
      <vt:lpstr>Create Repository</vt:lpstr>
      <vt:lpstr>Commit</vt:lpstr>
      <vt:lpstr>workspace, Index, Repository</vt:lpstr>
      <vt:lpstr>Push &amp; Pull</vt:lpstr>
      <vt:lpstr>Commit Practice</vt:lpstr>
      <vt:lpstr>Reset vs. Revert</vt:lpstr>
      <vt:lpstr>Reset vs. Revert</vt:lpstr>
      <vt:lpstr>Branch</vt:lpstr>
      <vt:lpstr>Collaboration</vt:lpstr>
      <vt:lpstr>Collaboration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&amp; sourcetree</dc:title>
  <dc:creator>Jaden Ahn</dc:creator>
  <cp:lastModifiedBy>Jaden Ahn</cp:lastModifiedBy>
  <cp:revision>18</cp:revision>
  <dcterms:created xsi:type="dcterms:W3CDTF">2017-11-14T12:14:15Z</dcterms:created>
  <dcterms:modified xsi:type="dcterms:W3CDTF">2017-11-16T19:07:18Z</dcterms:modified>
</cp:coreProperties>
</file>