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69" r:id="rId14"/>
    <p:sldId id="271" r:id="rId15"/>
    <p:sldId id="272" r:id="rId16"/>
    <p:sldId id="270" r:id="rId1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howGuides="1">
      <p:cViewPr>
        <p:scale>
          <a:sx n="66" d="100"/>
          <a:sy n="66" d="100"/>
        </p:scale>
        <p:origin x="2280" y="48"/>
      </p:cViewPr>
      <p:guideLst>
        <p:guide orient="horz" pos="2880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E975-B133-4461-A029-FF441DB700D3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24634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ip.news/archives/13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632" y="687631"/>
            <a:ext cx="648072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소프트웨어 라이브러리는 간단한 프로그래밍 모델을 사용하여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컴퓨터 클러스터에서 대규모 데이터 세트를 분산 처리 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 있게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해주는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단일 서버에서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수천대의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머신으로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확장 할 수 있도록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설계됨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일반적으로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하둡파일시스템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(HDFS)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맵리듀스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프레임워크로 시작되었으나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 데이터저장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실행엔진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프로그래밍 및 데이터처리 같은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생태계 전반을 포함하는 의미로 확장 발전 되었다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코어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HDFS(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분산데이터 저장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), </a:t>
            </a:r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분산처리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3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서브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나머지 프로젝트들 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-&gt;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마이닝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등을 수행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5875600"/>
            <a:ext cx="4211516" cy="324321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0835"/>
              </p:ext>
            </p:extLst>
          </p:nvPr>
        </p:nvGraphicFramePr>
        <p:xfrm>
          <a:off x="260648" y="2969116"/>
          <a:ext cx="6264696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분야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솔루션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NoSQL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Hbase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Cassandra,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MongoDB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Couchbase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Cloudata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Riak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Neo4j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Cache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Redis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Memcachde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RPC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Thrift, Avro, Protocol Buffer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Collect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Scribe, Flume,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Chukwa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Logstash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Fluentd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Hive, Pig,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Hcatalog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Impala, Tajo,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SparkSQL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BigQuery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Streaming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Akka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Storm,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SparkStreaming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Esper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S4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Search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Elastic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Search,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Solr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Katta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File System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Hadoop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Swift,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GlusterFS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Ceph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ETC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Machine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Learning(Mahout), Distributed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Coordinato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Zookkkper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Queue(Kafka),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Data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Intergration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Sqoop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Statistis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(R), Workflow(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Oozie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Ambari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클러스터에서 각 시스템 리소스를 관리하고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모니터하는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운영 프레임워크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(Framework)</a:t>
            </a: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 관리자는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사용하여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클러스터 를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프로비저닝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 및 모니터링하고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기존 엔터프라이즈 인프라와 통합이 가능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하둡시스템의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여러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머신의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솔루션을 설치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–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관리하는 부분에서 직접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ssh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접속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설정하는 것은 매우 어려움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암바리는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클러스터상에 설치된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여러가지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솔루션의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설정값을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관리하고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요소들을 중지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 하는 것을 웹 인터페이스를 통해 쉽게 조작이 가능하다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851920"/>
            <a:ext cx="619047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Cloumon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Impala(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feat.Cloudera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저장돼 있는 데이터를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이용해 실시간으로 분석할 수 있는 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 않고 분산 질의 엔진을 이용하여 분석하여 빠른 결과를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차이는 실시간성 여부이며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데이터 접근을 위해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이용하지만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응답시간을 최소한으로 줄이기 위해 고유의 분산 질의 엔진을 사용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분산 질의 엔진은 클러스터 내 모든 데이터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노드에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설치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CPU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부하를 줄였고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줄인 만큼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대역폭을 이용할 수 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순수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bound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3~4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좋은 성능 결과를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질의가 복잡해지면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여러 단계의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 또는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Reduce-side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(JOIN)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작업이 필요하다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이처럼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프레임워크로 처리하기에 비효율적인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적어도 하나 이상의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JOIN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연산이 들어간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7~45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정도 더 좋은 성능을 보인다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분석할 데이터블록이 파일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캐시되어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있는 상태라면 매우 빠른 성능을 보여주고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20~90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빠른 성능을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" y="5076056"/>
            <a:ext cx="6352381" cy="357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5064" y="8850819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https://d2.naver.com/helloworld/246342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Tajo(feat.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고려대학교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Tajo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하둡기반의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대용량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데이터웨어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하우스 시스템으로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표준을 지원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질의 전체를 분산처리하며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기본저장소로 사용하여 질의 실행 결과가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저장롱타임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질의에 해당하는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ETL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뿐만 아니라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레이턴시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질의도 지원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100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밀리세컨드부터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수시간까지 실행되는 질의를 처리 할 수 있음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사용자가 직접 함수를 정의하며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다양한 최적화를 위해 비용기반최적화 모델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(Cost basted optimization model)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 확장 가능한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리라이트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(Rewrite Rule)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4" y="4499992"/>
            <a:ext cx="6408712" cy="42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분석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Hive, Pig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위에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레이어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된 두 개의 프로젝트이며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라이브러리를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사용하기위한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고급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원래 설계 한 작업과 마찬가지로 데이터 읽기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필터링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변형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결합 및 작성과 같은 작업을 설명하는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를 직접 사용하는 수천 줄의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코드에서 이러한 작업을 표현하는 대신 사용자가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bash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또는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perl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스크립트와 달리 언어로 표현할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수있게합니다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자체로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코딩하는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것과 달리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기반 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프로토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타이핑하고 신속하게 개발하는 데 탁월합니다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”인 경우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쿼리”입니다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Apache 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여러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작업의 단계별 스크립트를 직접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대신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실행하여 데이터를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쿼리하기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위해보다 구체적이고 고급 수준의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언어는 설계 상 매우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유사합니다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대용량 데이터에 대해 장기 실행 일괄 쿼리를 수행하는 도구로 사용됩니다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그것은 어떤 의미에서는 “실시간”이 아닙니다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하이브는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쿼리 및 비즈니스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인텔리전스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시스템에 익숙한 분석가 및 비즈니스 개발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유형을위한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훌륭한 도구입니다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반짝이는 새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클러스터를 사용하여 위에서 언급 한 스토리지 시스템에 저장된 데이터를 통해 임시 쿼리를 수행하거나 보고서 데이터를 생성 할 수 있습니다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system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971809" y="1115616"/>
            <a:ext cx="18242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하둡은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HDFS(</a:t>
            </a:r>
            <a:r>
              <a:rPr lang="en-US" altLang="ko-KR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Distributed File System) 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분산시스템에 데이터를 저장하고 </a:t>
            </a:r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맵리듀스를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이용해 데이터를 처리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0648" y="4211960"/>
            <a:ext cx="6456440" cy="4752528"/>
            <a:chOff x="262930" y="4067944"/>
            <a:chExt cx="6456440" cy="4752528"/>
          </a:xfrm>
          <a:solidFill>
            <a:schemeClr val="bg1">
              <a:lumMod val="8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262930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코디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네이터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Zookeeper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1610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비정형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Chukwa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Flume, Scribe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34583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Sqoop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Hiho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57556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직렬화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Avro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11610" y="4067944"/>
              <a:ext cx="861814" cy="40324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워크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플로우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Oozie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Ambari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160290" y="4067944"/>
              <a:ext cx="3606541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실시간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SQL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질의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Impala, Tajo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2572" y="7093441"/>
              <a:ext cx="3606541" cy="1008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저장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HDFS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160291" y="4949191"/>
              <a:ext cx="1484734" cy="20710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베이스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Hbase</a:t>
              </a:r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Cassandra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731892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Pig,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HIve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731892" y="5658996"/>
              <a:ext cx="1982862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메타데이터 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Hcatalog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729462" y="6364788"/>
              <a:ext cx="1985291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처리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MapReduce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793510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마이닝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Mahout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5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Unstructured Data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flume, Facebook Scribe, Apache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Chukwa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Netflix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suro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Structured Data </a:t>
            </a: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Hiho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Sqoop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026" name="Picture 2" descr="http://www.dbguide.net/publishing/img/knowledge/dbin_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851920"/>
            <a:ext cx="6025093" cy="49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632" y="1907704"/>
            <a:ext cx="47197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대용량 고속 이벤트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확장성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수집대상 서버는 무한대로 확장된다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수십에서 수천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수만대로 수집대상 서버는 늘어 날 것이다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수집되는 데이터가 유실되지 않고 안정적으로 저장되어야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유연성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포맷의 데이터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프로토콜을 지원해야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실시간성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수집된 데이터를 실시간으로 반영해야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6480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Flume</a:t>
            </a:r>
          </a:p>
          <a:p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플럼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프로젝트 개발 로그수집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기술으로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여러 서버에서 생산된 대용량 로그 데이터를 효과적으로 수집하여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HDFS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원격 목적지에 데이터를 전송하는 기능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구조가 단순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유연하여 다양한 유형의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데이터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플로우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(Streaming Data Flow)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아키텍처를 구성할 수 있음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Reliability(</a:t>
            </a:r>
            <a:r>
              <a:rPr lang="ko-KR" altLang="en-US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신뢰성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장애가 나더라도 로그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이벤트를 유실 없이 전송함을 보장하도록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Scalability(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확장성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수평확장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(Scale-Out)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 가능하여 분산수집이 가능한 구조로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Event, Agent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개념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Agent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Source, Channel, Sink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로 구성되어 있음</a:t>
            </a:r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" y="3707904"/>
            <a:ext cx="66529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1-2.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Facebook scribe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Scribe(</a:t>
            </a:r>
            <a:r>
              <a:rPr lang="ko-KR" altLang="en-US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(Scribe)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서버로부터 실시간으로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스트리밍되는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로그 데이터를 집약시키기 위한 서버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클라이언트 사이드의 수정 없이 스케일링 가능하고 확장 가능하도록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 임의의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머신이나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네트워크의 실패에 대해 안전하도록 설계됨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서버들은 방향 그래프로 정렬되며 각 서버는 그래프의 다음 서버에 관해서만 인지하고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네트워크 토폴로지는 서버가 커짐에 따라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팻인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(fat-in)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추가 계층을 추가하는 것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그리고 데이터센터 간에 메시지를 보내기 전에 메시지를 일괄 처리하는 것을 허용하며 이를 위해 데이터센터 토폴로지의 명시적인 이해가 필요한 코드 없이 단순한 구성만 수반된다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신뢰성을 염두에 두면서도 무거운 프로토콜과 막대한 디스크 용량을 요구하지 않도록 설계되었다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스크라이프는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간헐적인 연결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실패를 관리하기 위해 모든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노드의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디스크에 데이터를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스풀링하지만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모든 메시지에 대해 로그 파일을 동기화하지는 않는다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이로 인해 재난적인 하드웨어 실패나 충돌 시에 약간의 데이터 손실이 발생할 가능성이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그러나 이 정도의 신뢰성은 대부분의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페이스북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용례에 적합한 편이다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pic>
        <p:nvPicPr>
          <p:cNvPr id="2050" name="Picture 2" descr="https://4.bp.blogspot.com/-j7i9ff1Ezqg/U08scDM0IaI/AAAAAAAAAkM/UmgxME1ZsKw/s1600/2011121301081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4499992"/>
            <a:ext cx="6474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1-3.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작성된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소스에서 발생하는 다양한 포맷의 데이터를 단일 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리포맷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(reformat)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이렇게 하여 수집된 데이터를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라우팅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(routing)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할 수 있는 로그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(Log Aggregator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Input, Parser, Engine, Filter, Buffer,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Formatter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 컴포넌트로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컴포넌트마다 제공되는 플러그인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(Plug-in)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적절하게 활용하고 사용자 환경에 최적화하여 데이터를 수집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(parsing)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0" y="2668702"/>
            <a:ext cx="2913013" cy="1399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2648144"/>
            <a:ext cx="3568951" cy="1379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" y="4221005"/>
            <a:ext cx="6256874" cy="4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실시간 파이프라인 기능을 가진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수집 엔진으로 서로 다른 소스의 데이터를 탄력적으로 통합하고 사용자가 선택한 목적지로 데이터를 정규화할 수 있음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고급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다운스트림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분석 및 시각화 활용 사례를 위해 모든 데이터를 정리하고 대중화가 가능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8" y="2480315"/>
            <a:ext cx="3832384" cy="1344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952" y="3848787"/>
            <a:ext cx="6264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위 그림과 같이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및 저장 기능을 담당하는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기능을 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이를 시각화하는 도구인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앞글자만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딴 단어이다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접근성과 용이성이 좋아 최근 가장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핫한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및 데이터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도구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Lucene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기반으로 개발한 분산 검색엔진으로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통해 수신된 데이터를 저장소에 저장하는 역할을 담당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중심부에 저장하여 예상되는 항목을 검색하고 예상치 못한 항목을 밝혀낼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위치정보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메트릭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등 원하는 방법으로 다양한 유형의 검색을 수행하고 결합할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서버측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처리 파이프라인으로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소스에서 동시에 데이터를 수집하고 변환하여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stash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보관소로 보낸다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수집할 로그를 선정해서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지정된 대상 서버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인덱싱하여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전송하는 역할을 담당하는 소프트웨어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시각적으로 탐색하고 실시간으로 분석 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시각화를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담당하는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HTML +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Javascript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엔진이라고 보면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된다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8096475"/>
            <a:ext cx="2813992" cy="9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57" y="8096475"/>
            <a:ext cx="2979391" cy="9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vs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Linux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등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 돌아가는 환경에서 모두 동작한다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명확하게 말하자면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(Java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결합된 형태로 주로 동작하기 때문에 해당 플랫폼을 위한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플러그인이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지원하는지 여부를 먼저 확인할 필요가 있다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Fixed-Size Event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제한된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On-Memory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담기 때문에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재시작시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지속성을 위해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External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의존도를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높힌다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잘 알려진 문제로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Redis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Kafka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버퍼로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사용함으로서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해결할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단점에 대한 해결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접근성은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좋은편이지만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안정성을 위해 독립적으로 동작시키기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어렵다는건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분명한 단점이다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in-memory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또는 디스크를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활용함할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수 있는 고도화된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버퍼링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시스템을 지원한다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물론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매개변수를 별도로 구성해야 한다는 단점이 있지만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2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미들웨어를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이해해야하는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보단 낫다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" y="4266324"/>
            <a:ext cx="6381328" cy="253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10336" y="6804248"/>
            <a:ext cx="2259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3"/>
              </a:rPr>
              <a:t>https://grip.news/archives/1340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 코디네이터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Zookeeper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환경에서 서버들간에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조정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필요한 다양한 서비스를 제공하는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첫째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서버에만 서비스가 집중되지 않도록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서비스를 알맞게 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분산하여 동시에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처리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둘째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서버에서 처리한 결과를 다른 서버들과도 동기화하여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데이터의 안정성을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보장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셋째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운영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(active)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서버가 문제가 발생해서 서비스를 제공할 수 없을 경우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다른 대기 중인 서버를 운영서버로 바꿔서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서비스가 중지 없이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제공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넷째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환경을 구성하는 서버들의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환경설정을 통합적으로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17" y="3569011"/>
            <a:ext cx="3006935" cy="1721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196" y="3785035"/>
            <a:ext cx="3810196" cy="1289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599" y="377094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계층형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구조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6" y="608416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Kafka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metadata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부분을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 기록하는 식으로 구성함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분산된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노드에서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공유된 파일시스템이 필요하다면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데이터를 메모리에 올려놓음으로써 높은 처리량과 낮은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지연율이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장점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Scheduler)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Oozie</a:t>
            </a:r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작업을 관리하는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및 코디네이터 시스템으로써 자바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서블릿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컨테이너에서 실행되는 자바 웹 애플리케이션 서버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Pig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같은 특화된 액션들로 구성된 워크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플로우를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제어함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Scheduling</a:t>
            </a: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특정시간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주기적 간격 이후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이벤트 발생시 액션 수행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이전 액션이 성공적으로 끝나면 다음 액션 시작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Managing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 성공 및 실패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이메일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알림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액션수행 시간 및 액션 단계 저장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64" y="1547664"/>
            <a:ext cx="3024336" cy="2565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92" y="5508104"/>
            <a:ext cx="3944438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79" y="4180225"/>
            <a:ext cx="2810899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구성 요소</a:t>
            </a:r>
            <a:endParaRPr lang="en-US" altLang="ko-KR" sz="11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Engine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실행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여러개의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액션을 포함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Coordinator(Scheduler)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미리 지정된 위치의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데이터셋의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존재 여부나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frequency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따라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스케줄링</a:t>
            </a:r>
          </a:p>
          <a:p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REST API</a:t>
            </a:r>
            <a:endParaRPr lang="en-US" altLang="ko-KR" sz="1100" b="1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실행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스케줄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모니터링하는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API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있음</a:t>
            </a:r>
          </a:p>
          <a:p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CLI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커맨드라인을 통하여 작업을 실행하거나 스케줄링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 가능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Bundle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코디네이터를 모아서 한번에 제어하게 해주는 단위</a:t>
            </a:r>
          </a:p>
          <a:p>
            <a:r>
              <a: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Notifications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상태가 변경 여부에 따라 이벤트를 보내줌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SLA(Service Level Agreement) </a:t>
            </a:r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monitoring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종료 시간이나 지속 시간을 기반으로 하여 작업에 대한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추적하는데 어떤 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달성하거나 못하는지 체크하여 사용자에게 통지해줌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Database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번들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및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이력 등을 저장</a:t>
            </a:r>
          </a:p>
          <a:p>
            <a:endParaRPr lang="ko-KR" altLang="en-US" sz="1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1535</Words>
  <Application>Microsoft Office PowerPoint</Application>
  <PresentationFormat>화면 슬라이드 쇼(4:3)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Medium</vt:lpstr>
      <vt:lpstr>KoPubWorld돋움체_Pro Light</vt:lpstr>
      <vt:lpstr>KoPubWorld돋움체_Pro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Choi Junhyuk</cp:lastModifiedBy>
  <cp:revision>52</cp:revision>
  <dcterms:created xsi:type="dcterms:W3CDTF">2019-09-30T03:24:29Z</dcterms:created>
  <dcterms:modified xsi:type="dcterms:W3CDTF">2019-10-05T08:36:35Z</dcterms:modified>
</cp:coreProperties>
</file>