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46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06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2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19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52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43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5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91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40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78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42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72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01D62-4B58-4FD6-9D62-522A6315118F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19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690562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순서도: 문서 3"/>
          <p:cNvSpPr/>
          <p:nvPr/>
        </p:nvSpPr>
        <p:spPr>
          <a:xfrm>
            <a:off x="1043608" y="4725144"/>
            <a:ext cx="864096" cy="43204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SmartMeter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39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그룹 136"/>
          <p:cNvGrpSpPr/>
          <p:nvPr/>
        </p:nvGrpSpPr>
        <p:grpSpPr>
          <a:xfrm>
            <a:off x="94239" y="548680"/>
            <a:ext cx="8438201" cy="5615080"/>
            <a:chOff x="94239" y="548680"/>
            <a:chExt cx="8438201" cy="5615080"/>
          </a:xfrm>
        </p:grpSpPr>
        <p:sp>
          <p:nvSpPr>
            <p:cNvPr id="35" name="직사각형 34"/>
            <p:cNvSpPr/>
            <p:nvPr/>
          </p:nvSpPr>
          <p:spPr>
            <a:xfrm>
              <a:off x="4680013" y="2303851"/>
              <a:ext cx="1584176" cy="25022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9" y="548680"/>
              <a:ext cx="2389529" cy="2880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수</a:t>
              </a:r>
              <a:r>
                <a:rPr lang="ko-KR" altLang="en-US" sz="120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집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4239" y="855908"/>
              <a:ext cx="2389530" cy="408526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569029" y="548680"/>
              <a:ext cx="1930963" cy="2880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적</a:t>
              </a:r>
              <a:r>
                <a:rPr lang="ko-KR" altLang="en-US" sz="1200" dirty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재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569028" y="855908"/>
              <a:ext cx="1930963" cy="408526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572000" y="548680"/>
              <a:ext cx="1800200" cy="2880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처리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/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탐색</a:t>
              </a:r>
              <a:endParaRPr lang="ko-KR" altLang="en-US" sz="1200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572001" y="861609"/>
              <a:ext cx="1800200" cy="408526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444208" y="548680"/>
              <a:ext cx="2088232" cy="2880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분석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/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응용</a:t>
              </a:r>
              <a:endParaRPr lang="ko-KR" altLang="en-US" sz="1200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444208" y="846299"/>
              <a:ext cx="2088232" cy="408526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25089" y="1376678"/>
              <a:ext cx="746511" cy="147625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나눔스퀘어 ExtraBold" pitchFamily="50" charset="-127"/>
                  <a:ea typeface="나눔스퀘어 ExtraBold" pitchFamily="50" charset="-127"/>
                </a:rPr>
                <a:t>Flume</a:t>
              </a:r>
              <a:endParaRPr lang="ko-KR" altLang="en-US" sz="14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25089" y="923730"/>
              <a:ext cx="8019319" cy="3450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나눔스퀘어 ExtraBold" pitchFamily="50" charset="-127"/>
                  <a:ea typeface="나눔스퀘어 ExtraBold" pitchFamily="50" charset="-127"/>
                </a:rPr>
                <a:t>Zookeeper</a:t>
              </a:r>
              <a:endParaRPr lang="ko-KR" altLang="en-US" sz="12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987824" y="1376678"/>
              <a:ext cx="5256584" cy="5040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latin typeface="나눔스퀘어 ExtraBold" pitchFamily="50" charset="-127"/>
                  <a:ea typeface="나눔스퀘어 ExtraBold" pitchFamily="50" charset="-127"/>
                </a:rPr>
                <a:t>Hadoop</a:t>
              </a:r>
              <a:endParaRPr lang="ko-KR" altLang="en-US" sz="14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403648" y="2348880"/>
              <a:ext cx="864096" cy="5040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나눔스퀘어 ExtraBold" pitchFamily="50" charset="-127"/>
                  <a:ea typeface="나눔스퀘어 ExtraBold" pitchFamily="50" charset="-127"/>
                </a:rPr>
                <a:t>Kafka</a:t>
              </a:r>
              <a:endParaRPr lang="ko-KR" altLang="en-US" sz="14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403648" y="3284984"/>
              <a:ext cx="864096" cy="5399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나눔스퀘어 ExtraBold" pitchFamily="50" charset="-127"/>
                  <a:ea typeface="나눔스퀘어 ExtraBold" pitchFamily="50" charset="-127"/>
                </a:rPr>
                <a:t>Storm &amp; </a:t>
              </a:r>
              <a:r>
                <a:rPr lang="en-US" altLang="ko-KR" sz="1400" dirty="0" err="1" smtClean="0">
                  <a:latin typeface="나눔스퀘어 ExtraBold" pitchFamily="50" charset="-127"/>
                  <a:ea typeface="나눔스퀘어 ExtraBold" pitchFamily="50" charset="-127"/>
                </a:rPr>
                <a:t>Esper</a:t>
              </a:r>
              <a:endParaRPr lang="ko-KR" altLang="en-US" sz="14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29445" y="5521994"/>
              <a:ext cx="1416144" cy="641766"/>
              <a:chOff x="429445" y="5521994"/>
              <a:chExt cx="1416144" cy="641766"/>
            </a:xfrm>
          </p:grpSpPr>
          <p:sp>
            <p:nvSpPr>
              <p:cNvPr id="27" name="순서도: 문서 26"/>
              <p:cNvSpPr/>
              <p:nvPr/>
            </p:nvSpPr>
            <p:spPr>
              <a:xfrm>
                <a:off x="752204" y="5521994"/>
                <a:ext cx="1093385" cy="444348"/>
              </a:xfrm>
              <a:prstGeom prst="flowChartDocumen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</p:txBody>
          </p:sp>
          <p:sp>
            <p:nvSpPr>
              <p:cNvPr id="26" name="순서도: 문서 25"/>
              <p:cNvSpPr/>
              <p:nvPr/>
            </p:nvSpPr>
            <p:spPr>
              <a:xfrm>
                <a:off x="602882" y="5624778"/>
                <a:ext cx="1093385" cy="444348"/>
              </a:xfrm>
              <a:prstGeom prst="flowChartDocumen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</p:txBody>
          </p:sp>
          <p:sp>
            <p:nvSpPr>
              <p:cNvPr id="25" name="순서도: 문서 24"/>
              <p:cNvSpPr/>
              <p:nvPr/>
            </p:nvSpPr>
            <p:spPr>
              <a:xfrm>
                <a:off x="429445" y="5719412"/>
                <a:ext cx="1093385" cy="444348"/>
              </a:xfrm>
              <a:prstGeom prst="flowChartDocumen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 smtClean="0">
                    <a:solidFill>
                      <a:schemeClr val="accent6">
                        <a:lumMod val="75000"/>
                      </a:schemeClr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SmartMeter</a:t>
                </a:r>
                <a:r>
                  <a:rPr lang="en-US" altLang="ko-KR" sz="1100" dirty="0" smtClean="0">
                    <a:solidFill>
                      <a:schemeClr val="accent6">
                        <a:lumMod val="75000"/>
                      </a:schemeClr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Log</a:t>
                </a:r>
                <a:endParaRPr lang="ko-KR" altLang="en-US" sz="1100" dirty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2987824" y="2348880"/>
              <a:ext cx="864096" cy="5399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나눔스퀘어 ExtraBold" pitchFamily="50" charset="-127"/>
                  <a:ea typeface="나눔스퀘어 ExtraBold" pitchFamily="50" charset="-127"/>
                </a:rPr>
                <a:t>Storm &amp; </a:t>
              </a:r>
              <a:r>
                <a:rPr lang="en-US" altLang="ko-KR" sz="1400" dirty="0" err="1" smtClean="0">
                  <a:latin typeface="나눔스퀘어 ExtraBold" pitchFamily="50" charset="-127"/>
                  <a:ea typeface="나눔스퀘어 ExtraBold" pitchFamily="50" charset="-127"/>
                </a:rPr>
                <a:t>Esper</a:t>
              </a:r>
              <a:endParaRPr lang="ko-KR" altLang="en-US" sz="14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987824" y="3857289"/>
              <a:ext cx="864096" cy="5399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나눔스퀘어 ExtraBold" pitchFamily="50" charset="-127"/>
                  <a:ea typeface="나눔스퀘어 ExtraBold" pitchFamily="50" charset="-127"/>
                </a:rPr>
                <a:t>Storm &amp; </a:t>
              </a:r>
              <a:r>
                <a:rPr lang="en-US" altLang="ko-KR" sz="1400" dirty="0" err="1" smtClean="0">
                  <a:latin typeface="나눔스퀘어 ExtraBold" pitchFamily="50" charset="-127"/>
                  <a:ea typeface="나눔스퀘어 ExtraBold" pitchFamily="50" charset="-127"/>
                </a:rPr>
                <a:t>Esper</a:t>
              </a:r>
              <a:endParaRPr lang="ko-KR" altLang="en-US" sz="14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987824" y="5576043"/>
              <a:ext cx="1224136" cy="5399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나눔스퀘어 ExtraBold" pitchFamily="50" charset="-127"/>
                  <a:ea typeface="나눔스퀘어 ExtraBold" pitchFamily="50" charset="-127"/>
                </a:rPr>
                <a:t>업무 시스템 </a:t>
              </a:r>
              <a:r>
                <a:rPr lang="en-US" altLang="ko-KR" sz="1200" dirty="0" smtClean="0">
                  <a:latin typeface="나눔스퀘어 ExtraBold" pitchFamily="50" charset="-127"/>
                  <a:ea typeface="나눔스퀘어 ExtraBold" pitchFamily="50" charset="-127"/>
                </a:rPr>
                <a:t>1</a:t>
              </a:r>
              <a:endParaRPr lang="ko-KR" altLang="en-US" sz="12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912974" y="5576969"/>
              <a:ext cx="1224136" cy="5399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나눔스퀘어 ExtraBold" pitchFamily="50" charset="-127"/>
                  <a:ea typeface="나눔스퀘어 ExtraBold" pitchFamily="50" charset="-127"/>
                </a:rPr>
                <a:t>업무 시스템 </a:t>
              </a:r>
              <a:r>
                <a:rPr lang="en-US" altLang="ko-KR" sz="1200" dirty="0" smtClean="0">
                  <a:latin typeface="나눔스퀘어 ExtraBold" pitchFamily="50" charset="-127"/>
                  <a:ea typeface="나눔스퀘어 ExtraBold" pitchFamily="50" charset="-127"/>
                </a:rPr>
                <a:t>DB</a:t>
              </a:r>
              <a:endParaRPr lang="ko-KR" altLang="en-US" sz="12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4239" y="5085184"/>
              <a:ext cx="8438201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accent6">
                      <a:lumMod val="75000"/>
                    </a:schemeClr>
                  </a:solidFill>
                </a:rPr>
                <a:t>Cloudera</a:t>
              </a:r>
              <a:r>
                <a:rPr lang="en-US" altLang="ko-KR" sz="1400" dirty="0" smtClean="0">
                  <a:solidFill>
                    <a:schemeClr val="accent6">
                      <a:lumMod val="75000"/>
                    </a:schemeClr>
                  </a:solidFill>
                </a:rPr>
                <a:t> Manager</a:t>
              </a:r>
              <a:endParaRPr lang="ko-KR" altLang="en-US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752020" y="2745018"/>
              <a:ext cx="1440160" cy="5399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HIVE &amp; Spark</a:t>
              </a:r>
              <a:r>
                <a:rPr lang="ko-KR" altLang="en-US" sz="12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endPara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742942" y="3437384"/>
              <a:ext cx="1440160" cy="5399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Ooozie</a:t>
              </a:r>
              <a:endPara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752021" y="4149080"/>
              <a:ext cx="1440160" cy="5399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Sqoop</a:t>
              </a:r>
              <a:endPara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036560" y="2349459"/>
              <a:ext cx="852924" cy="29705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나눔스퀘어 ExtraBold" pitchFamily="50" charset="-127"/>
                  <a:ea typeface="나눔스퀘어 ExtraBold" pitchFamily="50" charset="-127"/>
                </a:rPr>
                <a:t>HUE</a:t>
              </a:r>
              <a:endParaRPr lang="ko-KR" altLang="en-US" sz="12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804248" y="2309999"/>
              <a:ext cx="1008112" cy="5399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나눔스퀘어 ExtraBold" pitchFamily="50" charset="-127"/>
                  <a:ea typeface="나눔스퀘어 ExtraBold" pitchFamily="50" charset="-127"/>
                </a:rPr>
                <a:t>Impala</a:t>
              </a:r>
              <a:endParaRPr lang="ko-KR" altLang="en-US" sz="14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804248" y="3232229"/>
              <a:ext cx="1008112" cy="5399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latin typeface="나눔스퀘어 ExtraBold" pitchFamily="50" charset="-127"/>
                  <a:ea typeface="나눔스퀘어 ExtraBold" pitchFamily="50" charset="-127"/>
                </a:rPr>
                <a:t>Zeppline</a:t>
              </a:r>
              <a:endParaRPr lang="ko-KR" altLang="en-US" sz="14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803156" y="4128154"/>
              <a:ext cx="1009203" cy="5399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나눔스퀘어 ExtraBold" pitchFamily="50" charset="-127"/>
                  <a:ea typeface="나눔스퀘어 ExtraBold" pitchFamily="50" charset="-127"/>
                </a:rPr>
                <a:t>Mahout</a:t>
              </a:r>
              <a:endParaRPr lang="ko-KR" altLang="en-US" sz="14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cxnSp>
          <p:nvCxnSpPr>
            <p:cNvPr id="46" name="꺾인 연결선 45"/>
            <p:cNvCxnSpPr>
              <a:stCxn id="25" idx="0"/>
              <a:endCxn id="20" idx="2"/>
            </p:cNvCxnSpPr>
            <p:nvPr/>
          </p:nvCxnSpPr>
          <p:spPr>
            <a:xfrm rot="16200000" flipV="1">
              <a:off x="-645996" y="4097277"/>
              <a:ext cx="2866476" cy="377793"/>
            </a:xfrm>
            <a:prstGeom prst="bentConnector3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endCxn id="23" idx="1"/>
            </p:cNvCxnSpPr>
            <p:nvPr/>
          </p:nvCxnSpPr>
          <p:spPr>
            <a:xfrm>
              <a:off x="976139" y="2600908"/>
              <a:ext cx="427509" cy="0"/>
            </a:xfrm>
            <a:prstGeom prst="straightConnector1">
              <a:avLst/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23" idx="2"/>
              <a:endCxn id="24" idx="0"/>
            </p:cNvCxnSpPr>
            <p:nvPr/>
          </p:nvCxnSpPr>
          <p:spPr>
            <a:xfrm>
              <a:off x="1835696" y="2852936"/>
              <a:ext cx="0" cy="432048"/>
            </a:xfrm>
            <a:prstGeom prst="straightConnector1">
              <a:avLst/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endCxn id="22" idx="1"/>
            </p:cNvCxnSpPr>
            <p:nvPr/>
          </p:nvCxnSpPr>
          <p:spPr>
            <a:xfrm>
              <a:off x="976139" y="1628706"/>
              <a:ext cx="2011685" cy="0"/>
            </a:xfrm>
            <a:prstGeom prst="straightConnector1">
              <a:avLst/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꺾인 연결선 59"/>
            <p:cNvCxnSpPr>
              <a:endCxn id="29" idx="0"/>
            </p:cNvCxnSpPr>
            <p:nvPr/>
          </p:nvCxnSpPr>
          <p:spPr>
            <a:xfrm rot="16200000" flipH="1">
              <a:off x="3185799" y="2114807"/>
              <a:ext cx="461796" cy="6350"/>
            </a:xfrm>
            <a:prstGeom prst="bentConnector3">
              <a:avLst/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꺾인 연결선 62"/>
            <p:cNvCxnSpPr>
              <a:stCxn id="24" idx="3"/>
              <a:endCxn id="29" idx="1"/>
            </p:cNvCxnSpPr>
            <p:nvPr/>
          </p:nvCxnSpPr>
          <p:spPr>
            <a:xfrm flipV="1">
              <a:off x="2267744" y="2618863"/>
              <a:ext cx="720080" cy="936104"/>
            </a:xfrm>
            <a:prstGeom prst="bentConnector3">
              <a:avLst>
                <a:gd name="adj1" fmla="val 63178"/>
              </a:avLst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꺾인 연결선 65"/>
            <p:cNvCxnSpPr>
              <a:stCxn id="24" idx="3"/>
              <a:endCxn id="30" idx="1"/>
            </p:cNvCxnSpPr>
            <p:nvPr/>
          </p:nvCxnSpPr>
          <p:spPr>
            <a:xfrm>
              <a:off x="2267744" y="3554967"/>
              <a:ext cx="720080" cy="572305"/>
            </a:xfrm>
            <a:prstGeom prst="bentConnector3">
              <a:avLst>
                <a:gd name="adj1" fmla="val 63178"/>
              </a:avLst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꺾인 연결선 75"/>
            <p:cNvCxnSpPr>
              <a:stCxn id="29" idx="3"/>
              <a:endCxn id="37" idx="1"/>
            </p:cNvCxnSpPr>
            <p:nvPr/>
          </p:nvCxnSpPr>
          <p:spPr>
            <a:xfrm>
              <a:off x="3851920" y="2618863"/>
              <a:ext cx="891022" cy="1088504"/>
            </a:xfrm>
            <a:prstGeom prst="bentConnector3">
              <a:avLst>
                <a:gd name="adj1" fmla="val 38382"/>
              </a:avLst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꺾인 연결선 78"/>
            <p:cNvCxnSpPr>
              <a:stCxn id="35" idx="3"/>
              <a:endCxn id="40" idx="1"/>
            </p:cNvCxnSpPr>
            <p:nvPr/>
          </p:nvCxnSpPr>
          <p:spPr>
            <a:xfrm flipV="1">
              <a:off x="6264189" y="2579982"/>
              <a:ext cx="540059" cy="974985"/>
            </a:xfrm>
            <a:prstGeom prst="bentConnector3">
              <a:avLst>
                <a:gd name="adj1" fmla="val 62779"/>
              </a:avLst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직사각형 93"/>
            <p:cNvSpPr/>
            <p:nvPr/>
          </p:nvSpPr>
          <p:spPr>
            <a:xfrm>
              <a:off x="6803156" y="5576969"/>
              <a:ext cx="1224136" cy="5399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나눔스퀘어 ExtraBold" pitchFamily="50" charset="-127"/>
                  <a:ea typeface="나눔스퀘어 ExtraBold" pitchFamily="50" charset="-127"/>
                </a:rPr>
                <a:t>업무 시스템 </a:t>
              </a:r>
              <a:r>
                <a:rPr lang="en-US" altLang="ko-KR" sz="1200" dirty="0">
                  <a:latin typeface="나눔스퀘어 ExtraBold" pitchFamily="50" charset="-127"/>
                  <a:ea typeface="나눔스퀘어 ExtraBold" pitchFamily="50" charset="-127"/>
                </a:rPr>
                <a:t>2</a:t>
              </a:r>
              <a:endParaRPr lang="ko-KR" altLang="en-US" sz="12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cxnSp>
          <p:nvCxnSpPr>
            <p:cNvPr id="109" name="직선 화살표 연결선 108"/>
            <p:cNvCxnSpPr>
              <a:stCxn id="42" idx="2"/>
            </p:cNvCxnSpPr>
            <p:nvPr/>
          </p:nvCxnSpPr>
          <p:spPr>
            <a:xfrm flipH="1">
              <a:off x="7307757" y="4668120"/>
              <a:ext cx="1" cy="887803"/>
            </a:xfrm>
            <a:prstGeom prst="straightConnector1">
              <a:avLst/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32" idx="3"/>
              <a:endCxn id="94" idx="1"/>
            </p:cNvCxnSpPr>
            <p:nvPr/>
          </p:nvCxnSpPr>
          <p:spPr>
            <a:xfrm>
              <a:off x="6137110" y="5846952"/>
              <a:ext cx="666046" cy="0"/>
            </a:xfrm>
            <a:prstGeom prst="straightConnector1">
              <a:avLst/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stCxn id="31" idx="3"/>
              <a:endCxn id="32" idx="1"/>
            </p:cNvCxnSpPr>
            <p:nvPr/>
          </p:nvCxnSpPr>
          <p:spPr>
            <a:xfrm>
              <a:off x="4211960" y="5846026"/>
              <a:ext cx="701014" cy="926"/>
            </a:xfrm>
            <a:prstGeom prst="straightConnector1">
              <a:avLst/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꺾인 연결선 118"/>
            <p:cNvCxnSpPr>
              <a:stCxn id="22" idx="3"/>
              <a:endCxn id="40" idx="3"/>
            </p:cNvCxnSpPr>
            <p:nvPr/>
          </p:nvCxnSpPr>
          <p:spPr>
            <a:xfrm flipH="1">
              <a:off x="7812360" y="1628706"/>
              <a:ext cx="432048" cy="951276"/>
            </a:xfrm>
            <a:prstGeom prst="bentConnector3">
              <a:avLst>
                <a:gd name="adj1" fmla="val -40931"/>
              </a:avLst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꺾인 연결선 120"/>
            <p:cNvCxnSpPr>
              <a:stCxn id="22" idx="3"/>
              <a:endCxn id="41" idx="3"/>
            </p:cNvCxnSpPr>
            <p:nvPr/>
          </p:nvCxnSpPr>
          <p:spPr>
            <a:xfrm flipH="1">
              <a:off x="7812360" y="1628706"/>
              <a:ext cx="432048" cy="1873506"/>
            </a:xfrm>
            <a:prstGeom prst="bentConnector3">
              <a:avLst>
                <a:gd name="adj1" fmla="val -38935"/>
              </a:avLst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꺾인 연결선 122"/>
            <p:cNvCxnSpPr>
              <a:stCxn id="22" idx="3"/>
              <a:endCxn id="42" idx="3"/>
            </p:cNvCxnSpPr>
            <p:nvPr/>
          </p:nvCxnSpPr>
          <p:spPr>
            <a:xfrm flipH="1">
              <a:off x="7812359" y="1628706"/>
              <a:ext cx="432049" cy="2769431"/>
            </a:xfrm>
            <a:prstGeom prst="bentConnector3">
              <a:avLst>
                <a:gd name="adj1" fmla="val -40931"/>
              </a:avLst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꺾인 연결선 128"/>
            <p:cNvCxnSpPr/>
            <p:nvPr/>
          </p:nvCxnSpPr>
          <p:spPr>
            <a:xfrm rot="16200000" flipH="1">
              <a:off x="5227081" y="2101169"/>
              <a:ext cx="461796" cy="6350"/>
            </a:xfrm>
            <a:prstGeom prst="bentConnector3">
              <a:avLst/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>
              <a:stCxn id="35" idx="2"/>
            </p:cNvCxnSpPr>
            <p:nvPr/>
          </p:nvCxnSpPr>
          <p:spPr>
            <a:xfrm flipH="1">
              <a:off x="5454804" y="4806082"/>
              <a:ext cx="17297" cy="769961"/>
            </a:xfrm>
            <a:prstGeom prst="straightConnector1">
              <a:avLst/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>
              <a:stCxn id="30" idx="2"/>
            </p:cNvCxnSpPr>
            <p:nvPr/>
          </p:nvCxnSpPr>
          <p:spPr>
            <a:xfrm>
              <a:off x="3419872" y="4397255"/>
              <a:ext cx="0" cy="1158668"/>
            </a:xfrm>
            <a:prstGeom prst="straightConnector1">
              <a:avLst/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835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45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9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85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45</Words>
  <Application>Microsoft Office PowerPoint</Application>
  <PresentationFormat>화면 슬라이드 쇼(4:3)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709-000</dc:creator>
  <cp:lastModifiedBy>709-000</cp:lastModifiedBy>
  <cp:revision>12</cp:revision>
  <dcterms:created xsi:type="dcterms:W3CDTF">2019-10-31T02:26:58Z</dcterms:created>
  <dcterms:modified xsi:type="dcterms:W3CDTF">2019-10-31T05:13:00Z</dcterms:modified>
</cp:coreProperties>
</file>