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58" r:id="rId4"/>
    <p:sldId id="283" r:id="rId5"/>
    <p:sldId id="284" r:id="rId6"/>
    <p:sldId id="260" r:id="rId7"/>
    <p:sldId id="285" r:id="rId8"/>
    <p:sldId id="286" r:id="rId9"/>
    <p:sldId id="287" r:id="rId10"/>
    <p:sldId id="288" r:id="rId11"/>
    <p:sldId id="266" r:id="rId12"/>
    <p:sldId id="289" r:id="rId13"/>
    <p:sldId id="290" r:id="rId14"/>
    <p:sldId id="291" r:id="rId15"/>
    <p:sldId id="262" r:id="rId16"/>
  </p:sldIdLst>
  <p:sldSz cx="9144000" cy="5143500" type="screen16x9"/>
  <p:notesSz cx="6858000" cy="9144000"/>
  <p:embeddedFontLst>
    <p:embeddedFont>
      <p:font typeface="나눔스퀘어라운드 Bold" pitchFamily="50" charset="-127"/>
      <p:bold r:id="rId18"/>
    </p:embeddedFont>
    <p:embeddedFont>
      <p:font typeface="Poppins" charset="0"/>
      <p:regular r:id="rId19"/>
      <p:bold r:id="rId20"/>
      <p:italic r:id="rId21"/>
      <p:boldItalic r:id="rId22"/>
    </p:embeddedFont>
    <p:embeddedFont>
      <p:font typeface="Montserrat Light" charset="0"/>
      <p:regular r:id="rId23"/>
      <p:bold r:id="rId24"/>
      <p:italic r:id="rId25"/>
      <p:boldItalic r:id="rId26"/>
    </p:embeddedFont>
    <p:embeddedFont>
      <p:font typeface="나눔스퀘어라운드 Regular" pitchFamily="50" charset="-127"/>
      <p:regular r:id="rId27"/>
    </p:embeddedFont>
    <p:embeddedFont>
      <p:font typeface="Montserrat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71603D5-8085-48BA-8230-530EFC16D3E5}">
  <a:tblStyle styleId="{671603D5-8085-48BA-8230-530EFC16D3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42" y="-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AA00F-5EA2-47AA-A853-99311F898CCE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 phldr="1"/>
      <dgm:spPr/>
    </dgm:pt>
    <dgm:pt modelId="{33191893-81F0-40F4-8A0F-B443AB3D6BBA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데이터 정제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59236C14-CB86-4E7B-B2C0-79DCDD52AD10}" type="parTrans" cxnId="{60C65ADE-E279-4B87-A3A1-341C1ECB085C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E2C55598-071B-4067-806C-A298FAE1D6F1}" type="sibTrans" cxnId="{60C65ADE-E279-4B87-A3A1-341C1ECB085C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DCB9576F-2B12-4747-9260-792CF75725B9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영향 변수</a:t>
          </a:r>
          <a:r>
            <a:rPr lang="en-US" altLang="ko-KR" dirty="0" smtClean="0">
              <a:latin typeface="나눔스퀘어라운드 Bold" pitchFamily="50" charset="-127"/>
              <a:ea typeface="나눔스퀘어라운드 Bold" pitchFamily="50" charset="-127"/>
            </a:rPr>
            <a:t/>
          </a:r>
          <a:br>
            <a:rPr lang="en-US" altLang="ko-KR" dirty="0" smtClean="0">
              <a:latin typeface="나눔스퀘어라운드 Bold" pitchFamily="50" charset="-127"/>
              <a:ea typeface="나눔스퀘어라운드 Bold" pitchFamily="50" charset="-127"/>
            </a:rPr>
          </a:br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 선정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7C98C29B-3500-45AC-8817-DBDF33C0D7EB}" type="parTrans" cxnId="{0F0A838E-BBA3-4DBA-802B-EEFBA910D173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91ACB92F-56B0-4A5C-972A-FF735C6BC450}" type="sibTrans" cxnId="{0F0A838E-BBA3-4DBA-802B-EEFBA910D173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603DDE3A-58ED-452E-AEB7-5524DDFA7C58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시각화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14E1D25F-128D-44DB-A465-EF224276B184}" type="parTrans" cxnId="{E56FA91F-3910-4E3C-AC39-B4A9D23ACD09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898FABE4-7DCC-41EF-BDD5-87B5C12F5A24}" type="sibTrans" cxnId="{E56FA91F-3910-4E3C-AC39-B4A9D23ACD09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CA6EDE60-EEC4-448B-957A-F57AAA39DFAA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검증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BE2CAFE2-DF24-46CD-BB53-637D86CC3F8F}" type="parTrans" cxnId="{DBA265A8-B2C3-40BA-B0DC-0E54E94B9DDC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3B21D462-7977-4A54-96DB-42BC8AB9A099}" type="sibTrans" cxnId="{DBA265A8-B2C3-40BA-B0DC-0E54E94B9DDC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C626243D-1F3E-466E-8825-860B1A642C3B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예측</a:t>
          </a:r>
          <a:endParaRPr lang="en-US" altLang="ko-KR" dirty="0" smtClean="0">
            <a:latin typeface="나눔스퀘어라운드 Bold" pitchFamily="50" charset="-127"/>
            <a:ea typeface="나눔스퀘어라운드 Bold" pitchFamily="50" charset="-127"/>
          </a:endParaRPr>
        </a:p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모형 도출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E6092031-2442-4E94-ABEF-BFD31EB71230}" type="parTrans" cxnId="{9D7921EE-2FDD-4A4F-BFBD-9499099774EE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4E6CBAD4-37B2-410E-A62D-478D4AF4BBDA}" type="sibTrans" cxnId="{9D7921EE-2FDD-4A4F-BFBD-9499099774EE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80FFC73B-4F82-4A8E-9BEE-A0D8B4364CF0}" type="pres">
      <dgm:prSet presAssocID="{271AA00F-5EA2-47AA-A853-99311F898CCE}" presName="Name0" presStyleCnt="0">
        <dgm:presLayoutVars>
          <dgm:dir/>
          <dgm:animOne val="branch"/>
          <dgm:animLvl val="lvl"/>
        </dgm:presLayoutVars>
      </dgm:prSet>
      <dgm:spPr/>
    </dgm:pt>
    <dgm:pt modelId="{CD5CEF9E-C44C-47C0-B11C-32B8F559E570}" type="pres">
      <dgm:prSet presAssocID="{33191893-81F0-40F4-8A0F-B443AB3D6BBA}" presName="chaos" presStyleCnt="0"/>
      <dgm:spPr/>
    </dgm:pt>
    <dgm:pt modelId="{9FA1E0F8-5FC5-41C6-8C79-43BC9C058EF1}" type="pres">
      <dgm:prSet presAssocID="{33191893-81F0-40F4-8A0F-B443AB3D6BBA}" presName="par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41A262C-60E6-4CF7-8576-D6AEB1C79FEA}" type="pres">
      <dgm:prSet presAssocID="{33191893-81F0-40F4-8A0F-B443AB3D6BBA}" presName="c1" presStyleLbl="node1" presStyleIdx="0" presStyleCnt="19"/>
      <dgm:spPr/>
    </dgm:pt>
    <dgm:pt modelId="{67C4AAEE-176E-477B-B91F-CD08947FBCB1}" type="pres">
      <dgm:prSet presAssocID="{33191893-81F0-40F4-8A0F-B443AB3D6BBA}" presName="c2" presStyleLbl="node1" presStyleIdx="1" presStyleCnt="19"/>
      <dgm:spPr/>
    </dgm:pt>
    <dgm:pt modelId="{BD41D74D-E8FD-4461-A908-CD3DC0C1C7BB}" type="pres">
      <dgm:prSet presAssocID="{33191893-81F0-40F4-8A0F-B443AB3D6BBA}" presName="c3" presStyleLbl="node1" presStyleIdx="2" presStyleCnt="19"/>
      <dgm:spPr/>
    </dgm:pt>
    <dgm:pt modelId="{E6DF1F19-65F7-4E82-A178-372527413E3F}" type="pres">
      <dgm:prSet presAssocID="{33191893-81F0-40F4-8A0F-B443AB3D6BBA}" presName="c4" presStyleLbl="node1" presStyleIdx="3" presStyleCnt="19"/>
      <dgm:spPr/>
    </dgm:pt>
    <dgm:pt modelId="{2A0C080B-AC11-4952-A0CB-0F223D89E471}" type="pres">
      <dgm:prSet presAssocID="{33191893-81F0-40F4-8A0F-B443AB3D6BBA}" presName="c5" presStyleLbl="node1" presStyleIdx="4" presStyleCnt="19"/>
      <dgm:spPr/>
    </dgm:pt>
    <dgm:pt modelId="{4FD6D063-77E0-41A9-AFEA-AE659DBC3FA1}" type="pres">
      <dgm:prSet presAssocID="{33191893-81F0-40F4-8A0F-B443AB3D6BBA}" presName="c6" presStyleLbl="node1" presStyleIdx="5" presStyleCnt="19"/>
      <dgm:spPr/>
    </dgm:pt>
    <dgm:pt modelId="{4D35F0FD-1F1B-4AE7-B591-E6F554C6B26E}" type="pres">
      <dgm:prSet presAssocID="{33191893-81F0-40F4-8A0F-B443AB3D6BBA}" presName="c7" presStyleLbl="node1" presStyleIdx="6" presStyleCnt="19"/>
      <dgm:spPr/>
    </dgm:pt>
    <dgm:pt modelId="{D7A9CAB9-0D2F-4B10-800C-62FFEA4FF5E7}" type="pres">
      <dgm:prSet presAssocID="{33191893-81F0-40F4-8A0F-B443AB3D6BBA}" presName="c8" presStyleLbl="node1" presStyleIdx="7" presStyleCnt="19"/>
      <dgm:spPr/>
    </dgm:pt>
    <dgm:pt modelId="{61E15D48-E791-49C9-A06F-D659E4A2BDB6}" type="pres">
      <dgm:prSet presAssocID="{33191893-81F0-40F4-8A0F-B443AB3D6BBA}" presName="c9" presStyleLbl="node1" presStyleIdx="8" presStyleCnt="19"/>
      <dgm:spPr/>
    </dgm:pt>
    <dgm:pt modelId="{57765E78-218B-4590-84C2-5B5067F7D133}" type="pres">
      <dgm:prSet presAssocID="{33191893-81F0-40F4-8A0F-B443AB3D6BBA}" presName="c10" presStyleLbl="node1" presStyleIdx="9" presStyleCnt="19"/>
      <dgm:spPr/>
    </dgm:pt>
    <dgm:pt modelId="{F7E4DB4A-7654-495D-AFCF-D21852A47D08}" type="pres">
      <dgm:prSet presAssocID="{33191893-81F0-40F4-8A0F-B443AB3D6BBA}" presName="c11" presStyleLbl="node1" presStyleIdx="10" presStyleCnt="19"/>
      <dgm:spPr/>
    </dgm:pt>
    <dgm:pt modelId="{796CA285-71FE-4AA3-8C7A-A9BF6A193265}" type="pres">
      <dgm:prSet presAssocID="{33191893-81F0-40F4-8A0F-B443AB3D6BBA}" presName="c12" presStyleLbl="node1" presStyleIdx="11" presStyleCnt="19"/>
      <dgm:spPr/>
    </dgm:pt>
    <dgm:pt modelId="{3E68B334-63E8-480D-B227-E7E9B745BF80}" type="pres">
      <dgm:prSet presAssocID="{33191893-81F0-40F4-8A0F-B443AB3D6BBA}" presName="c13" presStyleLbl="node1" presStyleIdx="12" presStyleCnt="19"/>
      <dgm:spPr/>
    </dgm:pt>
    <dgm:pt modelId="{D4E897DC-8F04-416B-B587-1BE3DD1811FC}" type="pres">
      <dgm:prSet presAssocID="{33191893-81F0-40F4-8A0F-B443AB3D6BBA}" presName="c14" presStyleLbl="node1" presStyleIdx="13" presStyleCnt="19"/>
      <dgm:spPr/>
    </dgm:pt>
    <dgm:pt modelId="{3A1A268E-D6BA-44EB-A66F-B808F53FE1A7}" type="pres">
      <dgm:prSet presAssocID="{33191893-81F0-40F4-8A0F-B443AB3D6BBA}" presName="c15" presStyleLbl="node1" presStyleIdx="14" presStyleCnt="19"/>
      <dgm:spPr/>
    </dgm:pt>
    <dgm:pt modelId="{93259FF3-88F0-40F3-855E-0EFCAA1C54E6}" type="pres">
      <dgm:prSet presAssocID="{33191893-81F0-40F4-8A0F-B443AB3D6BBA}" presName="c16" presStyleLbl="node1" presStyleIdx="15" presStyleCnt="19"/>
      <dgm:spPr/>
    </dgm:pt>
    <dgm:pt modelId="{D4DFF245-72D5-48C7-B0C0-43863465873E}" type="pres">
      <dgm:prSet presAssocID="{33191893-81F0-40F4-8A0F-B443AB3D6BBA}" presName="c17" presStyleLbl="node1" presStyleIdx="16" presStyleCnt="19"/>
      <dgm:spPr/>
    </dgm:pt>
    <dgm:pt modelId="{413D8AC5-7659-4CEF-8673-69C1F6A25F25}" type="pres">
      <dgm:prSet presAssocID="{33191893-81F0-40F4-8A0F-B443AB3D6BBA}" presName="c18" presStyleLbl="node1" presStyleIdx="17" presStyleCnt="19"/>
      <dgm:spPr/>
    </dgm:pt>
    <dgm:pt modelId="{1484120B-8337-4D83-8800-BB18A6AAB0FF}" type="pres">
      <dgm:prSet presAssocID="{E2C55598-071B-4067-806C-A298FAE1D6F1}" presName="chevronComposite1" presStyleCnt="0"/>
      <dgm:spPr/>
    </dgm:pt>
    <dgm:pt modelId="{68116020-317E-40E3-903A-8BB49A8FAB2A}" type="pres">
      <dgm:prSet presAssocID="{E2C55598-071B-4067-806C-A298FAE1D6F1}" presName="chevron1" presStyleLbl="sibTrans2D1" presStyleIdx="0" presStyleCnt="4"/>
      <dgm:spPr/>
    </dgm:pt>
    <dgm:pt modelId="{A804C71D-2CB0-4D68-B286-05E6694691D8}" type="pres">
      <dgm:prSet presAssocID="{E2C55598-071B-4067-806C-A298FAE1D6F1}" presName="spChevron1" presStyleCnt="0"/>
      <dgm:spPr/>
    </dgm:pt>
    <dgm:pt modelId="{5E60E207-0A24-453A-AD35-2865A42C0F30}" type="pres">
      <dgm:prSet presAssocID="{DCB9576F-2B12-4747-9260-792CF75725B9}" presName="middle" presStyleCnt="0"/>
      <dgm:spPr/>
    </dgm:pt>
    <dgm:pt modelId="{B826B671-633E-4055-B653-73358206A781}" type="pres">
      <dgm:prSet presAssocID="{DCB9576F-2B12-4747-9260-792CF75725B9}" presName="parTxMid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A225E5E-782C-49FC-BD98-3A613BD4F787}" type="pres">
      <dgm:prSet presAssocID="{DCB9576F-2B12-4747-9260-792CF75725B9}" presName="spMid" presStyleCnt="0"/>
      <dgm:spPr/>
    </dgm:pt>
    <dgm:pt modelId="{21A4BE3D-FD62-4C66-8BC4-A222B259B13D}" type="pres">
      <dgm:prSet presAssocID="{91ACB92F-56B0-4A5C-972A-FF735C6BC450}" presName="chevronComposite1" presStyleCnt="0"/>
      <dgm:spPr/>
    </dgm:pt>
    <dgm:pt modelId="{F6674253-97BF-44C6-990D-CA0D62A296EB}" type="pres">
      <dgm:prSet presAssocID="{91ACB92F-56B0-4A5C-972A-FF735C6BC450}" presName="chevron1" presStyleLbl="sibTrans2D1" presStyleIdx="1" presStyleCnt="4"/>
      <dgm:spPr/>
    </dgm:pt>
    <dgm:pt modelId="{4C1AD1A4-3428-40CF-AF9C-463A3AC73662}" type="pres">
      <dgm:prSet presAssocID="{91ACB92F-56B0-4A5C-972A-FF735C6BC450}" presName="spChevron1" presStyleCnt="0"/>
      <dgm:spPr/>
    </dgm:pt>
    <dgm:pt modelId="{4D734DDE-A70B-4832-8332-08CCC6376EEE}" type="pres">
      <dgm:prSet presAssocID="{603DDE3A-58ED-452E-AEB7-5524DDFA7C58}" presName="middle" presStyleCnt="0"/>
      <dgm:spPr/>
    </dgm:pt>
    <dgm:pt modelId="{26B9F453-F98D-45D7-8C90-EFF4E0341387}" type="pres">
      <dgm:prSet presAssocID="{603DDE3A-58ED-452E-AEB7-5524DDFA7C58}" presName="parTxMid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EF682D20-AB42-4F23-A046-A53402C485BB}" type="pres">
      <dgm:prSet presAssocID="{603DDE3A-58ED-452E-AEB7-5524DDFA7C58}" presName="spMid" presStyleCnt="0"/>
      <dgm:spPr/>
    </dgm:pt>
    <dgm:pt modelId="{4B003A53-C2E6-4F01-9AB0-AC49379D1B9F}" type="pres">
      <dgm:prSet presAssocID="{898FABE4-7DCC-41EF-BDD5-87B5C12F5A24}" presName="chevronComposite1" presStyleCnt="0"/>
      <dgm:spPr/>
    </dgm:pt>
    <dgm:pt modelId="{A3143362-1D23-484C-AA09-74A03A5788BC}" type="pres">
      <dgm:prSet presAssocID="{898FABE4-7DCC-41EF-BDD5-87B5C12F5A24}" presName="chevron1" presStyleLbl="sibTrans2D1" presStyleIdx="2" presStyleCnt="4"/>
      <dgm:spPr/>
    </dgm:pt>
    <dgm:pt modelId="{8EBB0955-CE4E-4EFC-B044-0D1CA7A68BC9}" type="pres">
      <dgm:prSet presAssocID="{898FABE4-7DCC-41EF-BDD5-87B5C12F5A24}" presName="spChevron1" presStyleCnt="0"/>
      <dgm:spPr/>
    </dgm:pt>
    <dgm:pt modelId="{4423B246-35B1-43DE-9EC1-FA0942ECDF5E}" type="pres">
      <dgm:prSet presAssocID="{CA6EDE60-EEC4-448B-957A-F57AAA39DFAA}" presName="middle" presStyleCnt="0"/>
      <dgm:spPr/>
    </dgm:pt>
    <dgm:pt modelId="{B9BC991F-9778-49EC-8BDC-3BC2A24AA40F}" type="pres">
      <dgm:prSet presAssocID="{CA6EDE60-EEC4-448B-957A-F57AAA39DFAA}" presName="parTxMid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FC7C3130-BAF5-40E2-9E0F-7B35EA71392E}" type="pres">
      <dgm:prSet presAssocID="{CA6EDE60-EEC4-448B-957A-F57AAA39DFAA}" presName="spMid" presStyleCnt="0"/>
      <dgm:spPr/>
    </dgm:pt>
    <dgm:pt modelId="{D08F96B6-98DF-4008-9626-B24835D387EF}" type="pres">
      <dgm:prSet presAssocID="{3B21D462-7977-4A54-96DB-42BC8AB9A099}" presName="chevronComposite1" presStyleCnt="0"/>
      <dgm:spPr/>
    </dgm:pt>
    <dgm:pt modelId="{1DAE0130-0205-4295-8371-47FC7B314F4F}" type="pres">
      <dgm:prSet presAssocID="{3B21D462-7977-4A54-96DB-42BC8AB9A099}" presName="chevron1" presStyleLbl="sibTrans2D1" presStyleIdx="3" presStyleCnt="4"/>
      <dgm:spPr/>
    </dgm:pt>
    <dgm:pt modelId="{E29D7BC0-314D-405C-BB8E-BD1098340E00}" type="pres">
      <dgm:prSet presAssocID="{3B21D462-7977-4A54-96DB-42BC8AB9A099}" presName="spChevron1" presStyleCnt="0"/>
      <dgm:spPr/>
    </dgm:pt>
    <dgm:pt modelId="{3A0F102F-F2D3-4993-9D3B-AE8610976D81}" type="pres">
      <dgm:prSet presAssocID="{C626243D-1F3E-466E-8825-860B1A642C3B}" presName="last" presStyleCnt="0"/>
      <dgm:spPr/>
    </dgm:pt>
    <dgm:pt modelId="{D7F321FF-2E0B-4C6C-8885-E5592D8F96F9}" type="pres">
      <dgm:prSet presAssocID="{C626243D-1F3E-466E-8825-860B1A642C3B}" presName="circleTx" presStyleLbl="node1" presStyleIdx="18" presStyleCnt="19" custScaleX="132892" custScaleY="126850"/>
      <dgm:spPr/>
      <dgm:t>
        <a:bodyPr/>
        <a:lstStyle/>
        <a:p>
          <a:pPr latinLnBrk="1"/>
          <a:endParaRPr lang="ko-KR" altLang="en-US"/>
        </a:p>
      </dgm:t>
    </dgm:pt>
    <dgm:pt modelId="{E6647691-F750-4764-B451-818AC20DDE66}" type="pres">
      <dgm:prSet presAssocID="{C626243D-1F3E-466E-8825-860B1A642C3B}" presName="spN" presStyleCnt="0"/>
      <dgm:spPr/>
    </dgm:pt>
  </dgm:ptLst>
  <dgm:cxnLst>
    <dgm:cxn modelId="{0F0A838E-BBA3-4DBA-802B-EEFBA910D173}" srcId="{271AA00F-5EA2-47AA-A853-99311F898CCE}" destId="{DCB9576F-2B12-4747-9260-792CF75725B9}" srcOrd="1" destOrd="0" parTransId="{7C98C29B-3500-45AC-8817-DBDF33C0D7EB}" sibTransId="{91ACB92F-56B0-4A5C-972A-FF735C6BC450}"/>
    <dgm:cxn modelId="{E7984F53-A759-4114-AF8C-DC6B2F58BA55}" type="presOf" srcId="{CA6EDE60-EEC4-448B-957A-F57AAA39DFAA}" destId="{B9BC991F-9778-49EC-8BDC-3BC2A24AA40F}" srcOrd="0" destOrd="0" presId="urn:microsoft.com/office/officeart/2009/3/layout/RandomtoResultProcess"/>
    <dgm:cxn modelId="{DBA265A8-B2C3-40BA-B0DC-0E54E94B9DDC}" srcId="{271AA00F-5EA2-47AA-A853-99311F898CCE}" destId="{CA6EDE60-EEC4-448B-957A-F57AAA39DFAA}" srcOrd="3" destOrd="0" parTransId="{BE2CAFE2-DF24-46CD-BB53-637D86CC3F8F}" sibTransId="{3B21D462-7977-4A54-96DB-42BC8AB9A099}"/>
    <dgm:cxn modelId="{60C65ADE-E279-4B87-A3A1-341C1ECB085C}" srcId="{271AA00F-5EA2-47AA-A853-99311F898CCE}" destId="{33191893-81F0-40F4-8A0F-B443AB3D6BBA}" srcOrd="0" destOrd="0" parTransId="{59236C14-CB86-4E7B-B2C0-79DCDD52AD10}" sibTransId="{E2C55598-071B-4067-806C-A298FAE1D6F1}"/>
    <dgm:cxn modelId="{E56FA91F-3910-4E3C-AC39-B4A9D23ACD09}" srcId="{271AA00F-5EA2-47AA-A853-99311F898CCE}" destId="{603DDE3A-58ED-452E-AEB7-5524DDFA7C58}" srcOrd="2" destOrd="0" parTransId="{14E1D25F-128D-44DB-A465-EF224276B184}" sibTransId="{898FABE4-7DCC-41EF-BDD5-87B5C12F5A24}"/>
    <dgm:cxn modelId="{1E6B48D1-340C-4FE6-8AC2-46452F65716C}" type="presOf" srcId="{603DDE3A-58ED-452E-AEB7-5524DDFA7C58}" destId="{26B9F453-F98D-45D7-8C90-EFF4E0341387}" srcOrd="0" destOrd="0" presId="urn:microsoft.com/office/officeart/2009/3/layout/RandomtoResultProcess"/>
    <dgm:cxn modelId="{9D7921EE-2FDD-4A4F-BFBD-9499099774EE}" srcId="{271AA00F-5EA2-47AA-A853-99311F898CCE}" destId="{C626243D-1F3E-466E-8825-860B1A642C3B}" srcOrd="4" destOrd="0" parTransId="{E6092031-2442-4E94-ABEF-BFD31EB71230}" sibTransId="{4E6CBAD4-37B2-410E-A62D-478D4AF4BBDA}"/>
    <dgm:cxn modelId="{81097935-8874-46E2-A8FB-E587EF7605EB}" type="presOf" srcId="{C626243D-1F3E-466E-8825-860B1A642C3B}" destId="{D7F321FF-2E0B-4C6C-8885-E5592D8F96F9}" srcOrd="0" destOrd="0" presId="urn:microsoft.com/office/officeart/2009/3/layout/RandomtoResultProcess"/>
    <dgm:cxn modelId="{5DBD2069-6E5C-4FFC-AA4F-A3F18D4F26B6}" type="presOf" srcId="{33191893-81F0-40F4-8A0F-B443AB3D6BBA}" destId="{9FA1E0F8-5FC5-41C6-8C79-43BC9C058EF1}" srcOrd="0" destOrd="0" presId="urn:microsoft.com/office/officeart/2009/3/layout/RandomtoResultProcess"/>
    <dgm:cxn modelId="{29D89475-3E9F-497F-A79C-E5DA12F5A432}" type="presOf" srcId="{271AA00F-5EA2-47AA-A853-99311F898CCE}" destId="{80FFC73B-4F82-4A8E-9BEE-A0D8B4364CF0}" srcOrd="0" destOrd="0" presId="urn:microsoft.com/office/officeart/2009/3/layout/RandomtoResultProcess"/>
    <dgm:cxn modelId="{4B650329-CA8D-4E8A-914A-580E63737938}" type="presOf" srcId="{DCB9576F-2B12-4747-9260-792CF75725B9}" destId="{B826B671-633E-4055-B653-73358206A781}" srcOrd="0" destOrd="0" presId="urn:microsoft.com/office/officeart/2009/3/layout/RandomtoResultProcess"/>
    <dgm:cxn modelId="{6444EF51-30AD-4725-8B95-F627B26F03C1}" type="presParOf" srcId="{80FFC73B-4F82-4A8E-9BEE-A0D8B4364CF0}" destId="{CD5CEF9E-C44C-47C0-B11C-32B8F559E570}" srcOrd="0" destOrd="0" presId="urn:microsoft.com/office/officeart/2009/3/layout/RandomtoResultProcess"/>
    <dgm:cxn modelId="{FBDF69C3-30E0-4222-BF4F-38B95E38A93C}" type="presParOf" srcId="{CD5CEF9E-C44C-47C0-B11C-32B8F559E570}" destId="{9FA1E0F8-5FC5-41C6-8C79-43BC9C058EF1}" srcOrd="0" destOrd="0" presId="urn:microsoft.com/office/officeart/2009/3/layout/RandomtoResultProcess"/>
    <dgm:cxn modelId="{1C1D0414-2848-4BC2-BBFF-04B7F3E4E06D}" type="presParOf" srcId="{CD5CEF9E-C44C-47C0-B11C-32B8F559E570}" destId="{841A262C-60E6-4CF7-8576-D6AEB1C79FEA}" srcOrd="1" destOrd="0" presId="urn:microsoft.com/office/officeart/2009/3/layout/RandomtoResultProcess"/>
    <dgm:cxn modelId="{482F9EED-69F7-4158-90B8-7FB1F803AAD3}" type="presParOf" srcId="{CD5CEF9E-C44C-47C0-B11C-32B8F559E570}" destId="{67C4AAEE-176E-477B-B91F-CD08947FBCB1}" srcOrd="2" destOrd="0" presId="urn:microsoft.com/office/officeart/2009/3/layout/RandomtoResultProcess"/>
    <dgm:cxn modelId="{301CE551-7EFE-4032-BCBA-E3549F4BB0C9}" type="presParOf" srcId="{CD5CEF9E-C44C-47C0-B11C-32B8F559E570}" destId="{BD41D74D-E8FD-4461-A908-CD3DC0C1C7BB}" srcOrd="3" destOrd="0" presId="urn:microsoft.com/office/officeart/2009/3/layout/RandomtoResultProcess"/>
    <dgm:cxn modelId="{30D2BEC0-57EC-400D-A316-39F6C8E8DC65}" type="presParOf" srcId="{CD5CEF9E-C44C-47C0-B11C-32B8F559E570}" destId="{E6DF1F19-65F7-4E82-A178-372527413E3F}" srcOrd="4" destOrd="0" presId="urn:microsoft.com/office/officeart/2009/3/layout/RandomtoResultProcess"/>
    <dgm:cxn modelId="{6052B03A-31A7-4CB5-A3C6-8DBDDBAD34AF}" type="presParOf" srcId="{CD5CEF9E-C44C-47C0-B11C-32B8F559E570}" destId="{2A0C080B-AC11-4952-A0CB-0F223D89E471}" srcOrd="5" destOrd="0" presId="urn:microsoft.com/office/officeart/2009/3/layout/RandomtoResultProcess"/>
    <dgm:cxn modelId="{186D9B0A-2741-4F2C-A687-9FC74F3FFC75}" type="presParOf" srcId="{CD5CEF9E-C44C-47C0-B11C-32B8F559E570}" destId="{4FD6D063-77E0-41A9-AFEA-AE659DBC3FA1}" srcOrd="6" destOrd="0" presId="urn:microsoft.com/office/officeart/2009/3/layout/RandomtoResultProcess"/>
    <dgm:cxn modelId="{E9082AB1-C5A5-4196-8847-0664C38B5F28}" type="presParOf" srcId="{CD5CEF9E-C44C-47C0-B11C-32B8F559E570}" destId="{4D35F0FD-1F1B-4AE7-B591-E6F554C6B26E}" srcOrd="7" destOrd="0" presId="urn:microsoft.com/office/officeart/2009/3/layout/RandomtoResultProcess"/>
    <dgm:cxn modelId="{F47B7BFA-D05C-43ED-B267-6853806110A7}" type="presParOf" srcId="{CD5CEF9E-C44C-47C0-B11C-32B8F559E570}" destId="{D7A9CAB9-0D2F-4B10-800C-62FFEA4FF5E7}" srcOrd="8" destOrd="0" presId="urn:microsoft.com/office/officeart/2009/3/layout/RandomtoResultProcess"/>
    <dgm:cxn modelId="{334815A6-6A87-4440-9360-5F655C29E5FA}" type="presParOf" srcId="{CD5CEF9E-C44C-47C0-B11C-32B8F559E570}" destId="{61E15D48-E791-49C9-A06F-D659E4A2BDB6}" srcOrd="9" destOrd="0" presId="urn:microsoft.com/office/officeart/2009/3/layout/RandomtoResultProcess"/>
    <dgm:cxn modelId="{F548A16A-BDF2-4B78-A73A-1F3B01505C99}" type="presParOf" srcId="{CD5CEF9E-C44C-47C0-B11C-32B8F559E570}" destId="{57765E78-218B-4590-84C2-5B5067F7D133}" srcOrd="10" destOrd="0" presId="urn:microsoft.com/office/officeart/2009/3/layout/RandomtoResultProcess"/>
    <dgm:cxn modelId="{96BFFAB4-077E-4050-BBC6-30E20C535D26}" type="presParOf" srcId="{CD5CEF9E-C44C-47C0-B11C-32B8F559E570}" destId="{F7E4DB4A-7654-495D-AFCF-D21852A47D08}" srcOrd="11" destOrd="0" presId="urn:microsoft.com/office/officeart/2009/3/layout/RandomtoResultProcess"/>
    <dgm:cxn modelId="{5B5C0510-8B7E-4159-A303-B59DB0DE08F3}" type="presParOf" srcId="{CD5CEF9E-C44C-47C0-B11C-32B8F559E570}" destId="{796CA285-71FE-4AA3-8C7A-A9BF6A193265}" srcOrd="12" destOrd="0" presId="urn:microsoft.com/office/officeart/2009/3/layout/RandomtoResultProcess"/>
    <dgm:cxn modelId="{397A789B-31D8-42C7-93BD-30C3376C4E84}" type="presParOf" srcId="{CD5CEF9E-C44C-47C0-B11C-32B8F559E570}" destId="{3E68B334-63E8-480D-B227-E7E9B745BF80}" srcOrd="13" destOrd="0" presId="urn:microsoft.com/office/officeart/2009/3/layout/RandomtoResultProcess"/>
    <dgm:cxn modelId="{3150D950-D9FF-4D5D-8C5C-2DF4F1DA2451}" type="presParOf" srcId="{CD5CEF9E-C44C-47C0-B11C-32B8F559E570}" destId="{D4E897DC-8F04-416B-B587-1BE3DD1811FC}" srcOrd="14" destOrd="0" presId="urn:microsoft.com/office/officeart/2009/3/layout/RandomtoResultProcess"/>
    <dgm:cxn modelId="{B4F80394-1B8A-4F5C-BA5A-7A2BE810AD4B}" type="presParOf" srcId="{CD5CEF9E-C44C-47C0-B11C-32B8F559E570}" destId="{3A1A268E-D6BA-44EB-A66F-B808F53FE1A7}" srcOrd="15" destOrd="0" presId="urn:microsoft.com/office/officeart/2009/3/layout/RandomtoResultProcess"/>
    <dgm:cxn modelId="{99065CE4-5BBE-4B8C-8537-B06C979D16F3}" type="presParOf" srcId="{CD5CEF9E-C44C-47C0-B11C-32B8F559E570}" destId="{93259FF3-88F0-40F3-855E-0EFCAA1C54E6}" srcOrd="16" destOrd="0" presId="urn:microsoft.com/office/officeart/2009/3/layout/RandomtoResultProcess"/>
    <dgm:cxn modelId="{1B03683D-F595-433B-A1DF-EA0986B61138}" type="presParOf" srcId="{CD5CEF9E-C44C-47C0-B11C-32B8F559E570}" destId="{D4DFF245-72D5-48C7-B0C0-43863465873E}" srcOrd="17" destOrd="0" presId="urn:microsoft.com/office/officeart/2009/3/layout/RandomtoResultProcess"/>
    <dgm:cxn modelId="{6736716F-B238-4023-A060-20A33148E13A}" type="presParOf" srcId="{CD5CEF9E-C44C-47C0-B11C-32B8F559E570}" destId="{413D8AC5-7659-4CEF-8673-69C1F6A25F25}" srcOrd="18" destOrd="0" presId="urn:microsoft.com/office/officeart/2009/3/layout/RandomtoResultProcess"/>
    <dgm:cxn modelId="{DDAB02CB-15D3-49A5-BE63-A6EADE9776A3}" type="presParOf" srcId="{80FFC73B-4F82-4A8E-9BEE-A0D8B4364CF0}" destId="{1484120B-8337-4D83-8800-BB18A6AAB0FF}" srcOrd="1" destOrd="0" presId="urn:microsoft.com/office/officeart/2009/3/layout/RandomtoResultProcess"/>
    <dgm:cxn modelId="{9FC0A6FB-B370-40DF-980A-C472F68BFC8F}" type="presParOf" srcId="{1484120B-8337-4D83-8800-BB18A6AAB0FF}" destId="{68116020-317E-40E3-903A-8BB49A8FAB2A}" srcOrd="0" destOrd="0" presId="urn:microsoft.com/office/officeart/2009/3/layout/RandomtoResultProcess"/>
    <dgm:cxn modelId="{ADFEB6AE-5EDA-4935-8DDF-A1ABB02AE8E6}" type="presParOf" srcId="{1484120B-8337-4D83-8800-BB18A6AAB0FF}" destId="{A804C71D-2CB0-4D68-B286-05E6694691D8}" srcOrd="1" destOrd="0" presId="urn:microsoft.com/office/officeart/2009/3/layout/RandomtoResultProcess"/>
    <dgm:cxn modelId="{590C017F-FF1A-4C7E-8FC7-9779FF3C02E0}" type="presParOf" srcId="{80FFC73B-4F82-4A8E-9BEE-A0D8B4364CF0}" destId="{5E60E207-0A24-453A-AD35-2865A42C0F30}" srcOrd="2" destOrd="0" presId="urn:microsoft.com/office/officeart/2009/3/layout/RandomtoResultProcess"/>
    <dgm:cxn modelId="{BD72C79E-81E0-44C2-B6C9-A05562E043DE}" type="presParOf" srcId="{5E60E207-0A24-453A-AD35-2865A42C0F30}" destId="{B826B671-633E-4055-B653-73358206A781}" srcOrd="0" destOrd="0" presId="urn:microsoft.com/office/officeart/2009/3/layout/RandomtoResultProcess"/>
    <dgm:cxn modelId="{37AD3E22-6116-402F-B509-AE0C2C0800F6}" type="presParOf" srcId="{5E60E207-0A24-453A-AD35-2865A42C0F30}" destId="{9A225E5E-782C-49FC-BD98-3A613BD4F787}" srcOrd="1" destOrd="0" presId="urn:microsoft.com/office/officeart/2009/3/layout/RandomtoResultProcess"/>
    <dgm:cxn modelId="{B5ADAC55-9959-41E7-959B-1D0B08C4E45C}" type="presParOf" srcId="{80FFC73B-4F82-4A8E-9BEE-A0D8B4364CF0}" destId="{21A4BE3D-FD62-4C66-8BC4-A222B259B13D}" srcOrd="3" destOrd="0" presId="urn:microsoft.com/office/officeart/2009/3/layout/RandomtoResultProcess"/>
    <dgm:cxn modelId="{8A76E4D3-C3C9-4A2D-94B7-2BA835EDFF92}" type="presParOf" srcId="{21A4BE3D-FD62-4C66-8BC4-A222B259B13D}" destId="{F6674253-97BF-44C6-990D-CA0D62A296EB}" srcOrd="0" destOrd="0" presId="urn:microsoft.com/office/officeart/2009/3/layout/RandomtoResultProcess"/>
    <dgm:cxn modelId="{C5236D86-2CF5-4811-93E2-9F2D755A97C4}" type="presParOf" srcId="{21A4BE3D-FD62-4C66-8BC4-A222B259B13D}" destId="{4C1AD1A4-3428-40CF-AF9C-463A3AC73662}" srcOrd="1" destOrd="0" presId="urn:microsoft.com/office/officeart/2009/3/layout/RandomtoResultProcess"/>
    <dgm:cxn modelId="{6E6E3CF7-6755-4968-B5CA-C5342787BD79}" type="presParOf" srcId="{80FFC73B-4F82-4A8E-9BEE-A0D8B4364CF0}" destId="{4D734DDE-A70B-4832-8332-08CCC6376EEE}" srcOrd="4" destOrd="0" presId="urn:microsoft.com/office/officeart/2009/3/layout/RandomtoResultProcess"/>
    <dgm:cxn modelId="{59AFCA56-35E3-45D5-B844-564799BB603B}" type="presParOf" srcId="{4D734DDE-A70B-4832-8332-08CCC6376EEE}" destId="{26B9F453-F98D-45D7-8C90-EFF4E0341387}" srcOrd="0" destOrd="0" presId="urn:microsoft.com/office/officeart/2009/3/layout/RandomtoResultProcess"/>
    <dgm:cxn modelId="{1D9C7F0B-1BD3-4866-833F-50DF319082AC}" type="presParOf" srcId="{4D734DDE-A70B-4832-8332-08CCC6376EEE}" destId="{EF682D20-AB42-4F23-A046-A53402C485BB}" srcOrd="1" destOrd="0" presId="urn:microsoft.com/office/officeart/2009/3/layout/RandomtoResultProcess"/>
    <dgm:cxn modelId="{AD5FE195-B286-4BF6-97E9-B708D1BB6750}" type="presParOf" srcId="{80FFC73B-4F82-4A8E-9BEE-A0D8B4364CF0}" destId="{4B003A53-C2E6-4F01-9AB0-AC49379D1B9F}" srcOrd="5" destOrd="0" presId="urn:microsoft.com/office/officeart/2009/3/layout/RandomtoResultProcess"/>
    <dgm:cxn modelId="{D6688DFC-2AAF-4471-A8A7-E73ABF7A1D3D}" type="presParOf" srcId="{4B003A53-C2E6-4F01-9AB0-AC49379D1B9F}" destId="{A3143362-1D23-484C-AA09-74A03A5788BC}" srcOrd="0" destOrd="0" presId="urn:microsoft.com/office/officeart/2009/3/layout/RandomtoResultProcess"/>
    <dgm:cxn modelId="{18A88A11-80D9-4049-8A78-8B3ACA140438}" type="presParOf" srcId="{4B003A53-C2E6-4F01-9AB0-AC49379D1B9F}" destId="{8EBB0955-CE4E-4EFC-B044-0D1CA7A68BC9}" srcOrd="1" destOrd="0" presId="urn:microsoft.com/office/officeart/2009/3/layout/RandomtoResultProcess"/>
    <dgm:cxn modelId="{A76D7104-5214-43F8-8D01-E0BE6FB68723}" type="presParOf" srcId="{80FFC73B-4F82-4A8E-9BEE-A0D8B4364CF0}" destId="{4423B246-35B1-43DE-9EC1-FA0942ECDF5E}" srcOrd="6" destOrd="0" presId="urn:microsoft.com/office/officeart/2009/3/layout/RandomtoResultProcess"/>
    <dgm:cxn modelId="{FD19AB25-44AC-4C63-9E2D-42BFC8EC5C31}" type="presParOf" srcId="{4423B246-35B1-43DE-9EC1-FA0942ECDF5E}" destId="{B9BC991F-9778-49EC-8BDC-3BC2A24AA40F}" srcOrd="0" destOrd="0" presId="urn:microsoft.com/office/officeart/2009/3/layout/RandomtoResultProcess"/>
    <dgm:cxn modelId="{A59A0665-E128-42B1-BEBF-14D7E59F1463}" type="presParOf" srcId="{4423B246-35B1-43DE-9EC1-FA0942ECDF5E}" destId="{FC7C3130-BAF5-40E2-9E0F-7B35EA71392E}" srcOrd="1" destOrd="0" presId="urn:microsoft.com/office/officeart/2009/3/layout/RandomtoResultProcess"/>
    <dgm:cxn modelId="{0F678C4F-1C1E-481B-A5F7-E713429B2F36}" type="presParOf" srcId="{80FFC73B-4F82-4A8E-9BEE-A0D8B4364CF0}" destId="{D08F96B6-98DF-4008-9626-B24835D387EF}" srcOrd="7" destOrd="0" presId="urn:microsoft.com/office/officeart/2009/3/layout/RandomtoResultProcess"/>
    <dgm:cxn modelId="{A1A2FFC3-6263-41A6-BAF2-8AF127DC5B98}" type="presParOf" srcId="{D08F96B6-98DF-4008-9626-B24835D387EF}" destId="{1DAE0130-0205-4295-8371-47FC7B314F4F}" srcOrd="0" destOrd="0" presId="urn:microsoft.com/office/officeart/2009/3/layout/RandomtoResultProcess"/>
    <dgm:cxn modelId="{19FDEEB8-1110-45B6-9B35-136A47D1D23B}" type="presParOf" srcId="{D08F96B6-98DF-4008-9626-B24835D387EF}" destId="{E29D7BC0-314D-405C-BB8E-BD1098340E00}" srcOrd="1" destOrd="0" presId="urn:microsoft.com/office/officeart/2009/3/layout/RandomtoResultProcess"/>
    <dgm:cxn modelId="{47996102-10FA-4503-A99E-8A090CA8C5BB}" type="presParOf" srcId="{80FFC73B-4F82-4A8E-9BEE-A0D8B4364CF0}" destId="{3A0F102F-F2D3-4993-9D3B-AE8610976D81}" srcOrd="8" destOrd="0" presId="urn:microsoft.com/office/officeart/2009/3/layout/RandomtoResultProcess"/>
    <dgm:cxn modelId="{837D97F1-E6CA-4A65-A225-BB143AB3FB65}" type="presParOf" srcId="{3A0F102F-F2D3-4993-9D3B-AE8610976D81}" destId="{D7F321FF-2E0B-4C6C-8885-E5592D8F96F9}" srcOrd="0" destOrd="0" presId="urn:microsoft.com/office/officeart/2009/3/layout/RandomtoResultProcess"/>
    <dgm:cxn modelId="{3E92447E-108F-4363-9685-A0A26F00EE83}" type="presParOf" srcId="{3A0F102F-F2D3-4993-9D3B-AE8610976D81}" destId="{E6647691-F750-4764-B451-818AC20DDE66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1E0F8-5FC5-41C6-8C79-43BC9C058EF1}">
      <dsp:nvSpPr>
        <dsp:cNvPr id="0" name=""/>
        <dsp:cNvSpPr/>
      </dsp:nvSpPr>
      <dsp:spPr>
        <a:xfrm>
          <a:off x="71663" y="780881"/>
          <a:ext cx="1072042" cy="353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라운드 Bold" pitchFamily="50" charset="-127"/>
              <a:ea typeface="나눔스퀘어라운드 Bold" pitchFamily="50" charset="-127"/>
            </a:rPr>
            <a:t>데이터 정제</a:t>
          </a:r>
          <a:endParaRPr lang="ko-KR" altLang="en-US" sz="16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71663" y="780881"/>
        <a:ext cx="1072042" cy="353286"/>
      </dsp:txXfrm>
    </dsp:sp>
    <dsp:sp modelId="{841A262C-60E6-4CF7-8576-D6AEB1C79FEA}">
      <dsp:nvSpPr>
        <dsp:cNvPr id="0" name=""/>
        <dsp:cNvSpPr/>
      </dsp:nvSpPr>
      <dsp:spPr>
        <a:xfrm>
          <a:off x="70445" y="673434"/>
          <a:ext cx="85276" cy="852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4AAEE-176E-477B-B91F-CD08947FBCB1}">
      <dsp:nvSpPr>
        <dsp:cNvPr id="0" name=""/>
        <dsp:cNvSpPr/>
      </dsp:nvSpPr>
      <dsp:spPr>
        <a:xfrm>
          <a:off x="130138" y="554047"/>
          <a:ext cx="85276" cy="852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D74D-E8FD-4461-A908-CD3DC0C1C7BB}">
      <dsp:nvSpPr>
        <dsp:cNvPr id="0" name=""/>
        <dsp:cNvSpPr/>
      </dsp:nvSpPr>
      <dsp:spPr>
        <a:xfrm>
          <a:off x="273402" y="577924"/>
          <a:ext cx="134005" cy="1340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F1F19-65F7-4E82-A178-372527413E3F}">
      <dsp:nvSpPr>
        <dsp:cNvPr id="0" name=""/>
        <dsp:cNvSpPr/>
      </dsp:nvSpPr>
      <dsp:spPr>
        <a:xfrm>
          <a:off x="392789" y="446599"/>
          <a:ext cx="85276" cy="852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C080B-AC11-4952-A0CB-0F223D89E471}">
      <dsp:nvSpPr>
        <dsp:cNvPr id="0" name=""/>
        <dsp:cNvSpPr/>
      </dsp:nvSpPr>
      <dsp:spPr>
        <a:xfrm>
          <a:off x="547991" y="398844"/>
          <a:ext cx="85276" cy="8527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6D063-77E0-41A9-AFEA-AE659DBC3FA1}">
      <dsp:nvSpPr>
        <dsp:cNvPr id="0" name=""/>
        <dsp:cNvSpPr/>
      </dsp:nvSpPr>
      <dsp:spPr>
        <a:xfrm>
          <a:off x="739010" y="482415"/>
          <a:ext cx="85276" cy="852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5F0FD-1F1B-4AE7-B591-E6F554C6B26E}">
      <dsp:nvSpPr>
        <dsp:cNvPr id="0" name=""/>
        <dsp:cNvSpPr/>
      </dsp:nvSpPr>
      <dsp:spPr>
        <a:xfrm>
          <a:off x="858397" y="542108"/>
          <a:ext cx="134005" cy="1340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9CAB9-0D2F-4B10-800C-62FFEA4FF5E7}">
      <dsp:nvSpPr>
        <dsp:cNvPr id="0" name=""/>
        <dsp:cNvSpPr/>
      </dsp:nvSpPr>
      <dsp:spPr>
        <a:xfrm>
          <a:off x="1025538" y="673434"/>
          <a:ext cx="85276" cy="8527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15D48-E791-49C9-A06F-D659E4A2BDB6}">
      <dsp:nvSpPr>
        <dsp:cNvPr id="0" name=""/>
        <dsp:cNvSpPr/>
      </dsp:nvSpPr>
      <dsp:spPr>
        <a:xfrm>
          <a:off x="1097170" y="804759"/>
          <a:ext cx="85276" cy="852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65E78-218B-4590-84C2-5B5067F7D133}">
      <dsp:nvSpPr>
        <dsp:cNvPr id="0" name=""/>
        <dsp:cNvSpPr/>
      </dsp:nvSpPr>
      <dsp:spPr>
        <a:xfrm>
          <a:off x="476359" y="554047"/>
          <a:ext cx="219281" cy="21928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4DB4A-7654-495D-AFCF-D21852A47D08}">
      <dsp:nvSpPr>
        <dsp:cNvPr id="0" name=""/>
        <dsp:cNvSpPr/>
      </dsp:nvSpPr>
      <dsp:spPr>
        <a:xfrm>
          <a:off x="10752" y="1007716"/>
          <a:ext cx="85276" cy="852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CA285-71FE-4AA3-8C7A-A9BF6A193265}">
      <dsp:nvSpPr>
        <dsp:cNvPr id="0" name=""/>
        <dsp:cNvSpPr/>
      </dsp:nvSpPr>
      <dsp:spPr>
        <a:xfrm>
          <a:off x="82384" y="1115164"/>
          <a:ext cx="134005" cy="1340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8B334-63E8-480D-B227-E7E9B745BF80}">
      <dsp:nvSpPr>
        <dsp:cNvPr id="0" name=""/>
        <dsp:cNvSpPr/>
      </dsp:nvSpPr>
      <dsp:spPr>
        <a:xfrm>
          <a:off x="261464" y="1210673"/>
          <a:ext cx="194916" cy="1949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897DC-8F04-416B-B587-1BE3DD1811FC}">
      <dsp:nvSpPr>
        <dsp:cNvPr id="0" name=""/>
        <dsp:cNvSpPr/>
      </dsp:nvSpPr>
      <dsp:spPr>
        <a:xfrm>
          <a:off x="512175" y="1365876"/>
          <a:ext cx="85276" cy="852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A268E-D6BA-44EB-A66F-B808F53FE1A7}">
      <dsp:nvSpPr>
        <dsp:cNvPr id="0" name=""/>
        <dsp:cNvSpPr/>
      </dsp:nvSpPr>
      <dsp:spPr>
        <a:xfrm>
          <a:off x="559930" y="1210673"/>
          <a:ext cx="134005" cy="13400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59FF3-88F0-40F3-855E-0EFCAA1C54E6}">
      <dsp:nvSpPr>
        <dsp:cNvPr id="0" name=""/>
        <dsp:cNvSpPr/>
      </dsp:nvSpPr>
      <dsp:spPr>
        <a:xfrm>
          <a:off x="679317" y="1377814"/>
          <a:ext cx="85276" cy="852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FF245-72D5-48C7-B0C0-43863465873E}">
      <dsp:nvSpPr>
        <dsp:cNvPr id="0" name=""/>
        <dsp:cNvSpPr/>
      </dsp:nvSpPr>
      <dsp:spPr>
        <a:xfrm>
          <a:off x="786765" y="1186796"/>
          <a:ext cx="194916" cy="1949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D8AC5-7659-4CEF-8673-69C1F6A25F25}">
      <dsp:nvSpPr>
        <dsp:cNvPr id="0" name=""/>
        <dsp:cNvSpPr/>
      </dsp:nvSpPr>
      <dsp:spPr>
        <a:xfrm>
          <a:off x="1049415" y="1139041"/>
          <a:ext cx="134005" cy="1340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16020-317E-40E3-903A-8BB49A8FAB2A}">
      <dsp:nvSpPr>
        <dsp:cNvPr id="0" name=""/>
        <dsp:cNvSpPr/>
      </dsp:nvSpPr>
      <dsp:spPr>
        <a:xfrm>
          <a:off x="1183420" y="577726"/>
          <a:ext cx="393554" cy="751338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6B671-633E-4055-B653-73358206A781}">
      <dsp:nvSpPr>
        <dsp:cNvPr id="0" name=""/>
        <dsp:cNvSpPr/>
      </dsp:nvSpPr>
      <dsp:spPr>
        <a:xfrm>
          <a:off x="1576975" y="578091"/>
          <a:ext cx="1073330" cy="75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라운드 Bold" pitchFamily="50" charset="-127"/>
              <a:ea typeface="나눔스퀘어라운드 Bold" pitchFamily="50" charset="-127"/>
            </a:rPr>
            <a:t>영향 변수</a:t>
          </a:r>
          <a:r>
            <a:rPr lang="en-US" altLang="ko-KR" sz="1600" kern="1200" dirty="0" smtClean="0">
              <a:latin typeface="나눔스퀘어라운드 Bold" pitchFamily="50" charset="-127"/>
              <a:ea typeface="나눔스퀘어라운드 Bold" pitchFamily="50" charset="-127"/>
            </a:rPr>
            <a:t/>
          </a:r>
          <a:br>
            <a:rPr lang="en-US" altLang="ko-KR" sz="1600" kern="1200" dirty="0" smtClean="0">
              <a:latin typeface="나눔스퀘어라운드 Bold" pitchFamily="50" charset="-127"/>
              <a:ea typeface="나눔스퀘어라운드 Bold" pitchFamily="50" charset="-127"/>
            </a:rPr>
          </a:br>
          <a:r>
            <a:rPr lang="ko-KR" altLang="en-US" sz="1600" kern="1200" dirty="0" smtClean="0">
              <a:latin typeface="나눔스퀘어라운드 Bold" pitchFamily="50" charset="-127"/>
              <a:ea typeface="나눔스퀘어라운드 Bold" pitchFamily="50" charset="-127"/>
            </a:rPr>
            <a:t> 선정</a:t>
          </a:r>
          <a:endParaRPr lang="ko-KR" altLang="en-US" sz="16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1576975" y="578091"/>
        <a:ext cx="1073330" cy="751331"/>
      </dsp:txXfrm>
    </dsp:sp>
    <dsp:sp modelId="{F6674253-97BF-44C6-990D-CA0D62A296EB}">
      <dsp:nvSpPr>
        <dsp:cNvPr id="0" name=""/>
        <dsp:cNvSpPr/>
      </dsp:nvSpPr>
      <dsp:spPr>
        <a:xfrm>
          <a:off x="2650306" y="577726"/>
          <a:ext cx="393554" cy="751338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9F453-F98D-45D7-8C90-EFF4E0341387}">
      <dsp:nvSpPr>
        <dsp:cNvPr id="0" name=""/>
        <dsp:cNvSpPr/>
      </dsp:nvSpPr>
      <dsp:spPr>
        <a:xfrm>
          <a:off x="3043861" y="578091"/>
          <a:ext cx="1073330" cy="75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라운드 Bold" pitchFamily="50" charset="-127"/>
              <a:ea typeface="나눔스퀘어라운드 Bold" pitchFamily="50" charset="-127"/>
            </a:rPr>
            <a:t>시각화</a:t>
          </a:r>
          <a:endParaRPr lang="ko-KR" altLang="en-US" sz="16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3043861" y="578091"/>
        <a:ext cx="1073330" cy="751331"/>
      </dsp:txXfrm>
    </dsp:sp>
    <dsp:sp modelId="{A3143362-1D23-484C-AA09-74A03A5788BC}">
      <dsp:nvSpPr>
        <dsp:cNvPr id="0" name=""/>
        <dsp:cNvSpPr/>
      </dsp:nvSpPr>
      <dsp:spPr>
        <a:xfrm>
          <a:off x="4117192" y="577726"/>
          <a:ext cx="393554" cy="751338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C991F-9778-49EC-8BDC-3BC2A24AA40F}">
      <dsp:nvSpPr>
        <dsp:cNvPr id="0" name=""/>
        <dsp:cNvSpPr/>
      </dsp:nvSpPr>
      <dsp:spPr>
        <a:xfrm>
          <a:off x="4510746" y="578091"/>
          <a:ext cx="1073330" cy="75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라운드 Bold" pitchFamily="50" charset="-127"/>
              <a:ea typeface="나눔스퀘어라운드 Bold" pitchFamily="50" charset="-127"/>
            </a:rPr>
            <a:t>검증</a:t>
          </a:r>
          <a:endParaRPr lang="ko-KR" altLang="en-US" sz="16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4510746" y="578091"/>
        <a:ext cx="1073330" cy="751331"/>
      </dsp:txXfrm>
    </dsp:sp>
    <dsp:sp modelId="{1DAE0130-0205-4295-8371-47FC7B314F4F}">
      <dsp:nvSpPr>
        <dsp:cNvPr id="0" name=""/>
        <dsp:cNvSpPr/>
      </dsp:nvSpPr>
      <dsp:spPr>
        <a:xfrm>
          <a:off x="5584077" y="577726"/>
          <a:ext cx="393554" cy="751338"/>
        </a:xfrm>
        <a:prstGeom prst="chevron">
          <a:avLst>
            <a:gd name="adj" fmla="val 623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321FF-2E0B-4C6C-8885-E5592D8F96F9}">
      <dsp:nvSpPr>
        <dsp:cNvPr id="0" name=""/>
        <dsp:cNvSpPr/>
      </dsp:nvSpPr>
      <dsp:spPr>
        <a:xfrm>
          <a:off x="5977632" y="398844"/>
          <a:ext cx="1212415" cy="11572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라운드 Bold" pitchFamily="50" charset="-127"/>
              <a:ea typeface="나눔스퀘어라운드 Bold" pitchFamily="50" charset="-127"/>
            </a:rPr>
            <a:t>예측</a:t>
          </a:r>
          <a:endParaRPr lang="en-US" altLang="ko-KR" sz="1600" kern="1200" dirty="0" smtClean="0">
            <a:latin typeface="나눔스퀘어라운드 Bold" pitchFamily="50" charset="-127"/>
            <a:ea typeface="나눔스퀘어라운드 Bold" pitchFamily="50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라운드 Bold" pitchFamily="50" charset="-127"/>
              <a:ea typeface="나눔스퀘어라운드 Bold" pitchFamily="50" charset="-127"/>
            </a:rPr>
            <a:t>모형 도출</a:t>
          </a:r>
          <a:endParaRPr lang="ko-KR" altLang="en-US" sz="16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6155186" y="568325"/>
        <a:ext cx="857307" cy="818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44763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1187624" y="1347614"/>
            <a:ext cx="6552728" cy="23762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비타민음료의 </a:t>
            </a:r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판매량에</a:t>
            </a:r>
            <a:r>
              <a:rPr lang="en-US" altLang="ko-KR" sz="40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/>
            </a:r>
            <a:br>
              <a:rPr lang="en-US" altLang="ko-KR" sz="40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영향을 </a:t>
            </a:r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주는 요소는</a:t>
            </a:r>
            <a:r>
              <a:rPr lang="en-US" altLang="ko-KR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???</a:t>
            </a:r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/>
            </a:r>
            <a:br>
              <a:rPr lang="en-US" altLang="ko-KR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</a:br>
            <a:endParaRPr sz="40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4048" y="3217129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4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조 오진영</a:t>
            </a:r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이희철</a:t>
            </a:r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최준혁</a:t>
            </a:r>
            <a:endParaRPr lang="ko-KR" altLang="en-US" sz="16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ko-KR" altLang="en-US" sz="18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잔차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 분석</a:t>
            </a: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7</a:t>
            </a:r>
            <a:r>
              <a:rPr lang="ko-KR" altLang="en-US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9752" y="3507145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Ex) </a:t>
            </a:r>
            <a:r>
              <a:rPr lang="ko-KR" altLang="en-US" dirty="0" err="1" smtClean="0">
                <a:solidFill>
                  <a:srgbClr val="FF0000"/>
                </a:solidFill>
              </a:rPr>
              <a:t>잔차</a:t>
            </a:r>
            <a:r>
              <a:rPr lang="ko-KR" altLang="en-US" dirty="0" smtClean="0">
                <a:solidFill>
                  <a:srgbClr val="FF0000"/>
                </a:solidFill>
              </a:rPr>
              <a:t> 분석 결과 특정 패턴은 보이지 않음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잔차가</a:t>
            </a:r>
            <a:r>
              <a:rPr lang="ko-KR" altLang="en-US" dirty="0" smtClean="0">
                <a:solidFill>
                  <a:srgbClr val="FF0000"/>
                </a:solidFill>
              </a:rPr>
              <a:t> 허용 범위 안에 들어왔음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68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2123728" y="1779662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err="1" smtClean="0">
                <a:solidFill>
                  <a:schemeClr val="lt1"/>
                </a:solidFill>
                <a:latin typeface="나눔스퀘어라운드 Bold" pitchFamily="50" charset="-127"/>
                <a:ea typeface="나눔스퀘어라운드 Bold" pitchFamily="50" charset="-127"/>
              </a:rPr>
              <a:t>회귀식</a:t>
            </a:r>
            <a:r>
              <a:rPr lang="ko-KR" altLang="en-US" sz="4400" dirty="0" smtClean="0">
                <a:solidFill>
                  <a:schemeClr val="lt1"/>
                </a:solidFill>
                <a:latin typeface="나눔스퀘어라운드 Bold" pitchFamily="50" charset="-127"/>
                <a:ea typeface="나눔스퀘어라운드 Bold" pitchFamily="50" charset="-127"/>
              </a:rPr>
              <a:t> 검증</a:t>
            </a:r>
            <a:endParaRPr sz="4400" dirty="0">
              <a:solidFill>
                <a:schemeClr val="lt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Google Shape;325;p14"/>
          <p:cNvSpPr txBox="1">
            <a:spLocks/>
          </p:cNvSpPr>
          <p:nvPr/>
        </p:nvSpPr>
        <p:spPr>
          <a:xfrm>
            <a:off x="251520" y="225403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err="1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회귀식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검증</a:t>
            </a:r>
            <a:endParaRPr lang="ko-KR" altLang="en-US"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>
              <a:spcBef>
                <a:spcPts val="600"/>
              </a:spcBef>
              <a:buClr>
                <a:schemeClr val="dk1"/>
              </a:buClr>
              <a:buSzPts val="1100"/>
            </a:pP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63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Google Shape;325;p14"/>
          <p:cNvSpPr txBox="1">
            <a:spLocks/>
          </p:cNvSpPr>
          <p:nvPr/>
        </p:nvSpPr>
        <p:spPr>
          <a:xfrm>
            <a:off x="251520" y="225403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err="1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회귀식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검증</a:t>
            </a:r>
            <a:endParaRPr lang="ko-KR" altLang="en-US"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>
              <a:spcBef>
                <a:spcPts val="600"/>
              </a:spcBef>
              <a:buClr>
                <a:schemeClr val="dk1"/>
              </a:buClr>
              <a:buSzPts val="1100"/>
            </a:pP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31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145114" y="621152"/>
            <a:ext cx="4930902" cy="383876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433009" y="1735634"/>
            <a:ext cx="4355112" cy="16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4000" dirty="0" err="1" smtClean="0">
                <a:latin typeface="나눔스퀘어라운드 Bold" pitchFamily="50" charset="-127"/>
                <a:ea typeface="나눔스퀘어라운드 Bold" pitchFamily="50" charset="-127"/>
              </a:rPr>
              <a:t>질문있으신가요</a:t>
            </a:r>
            <a:r>
              <a:rPr lang="en-US" altLang="ko-KR" sz="4000" dirty="0" smtClean="0">
                <a:latin typeface="나눔스퀘어라운드 Bold" pitchFamily="50" charset="-127"/>
                <a:ea typeface="나눔스퀘어라운드 Bold" pitchFamily="50" charset="-127"/>
              </a:rPr>
              <a:t>?</a:t>
            </a:r>
            <a:endParaRPr sz="4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28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1691680" y="1851670"/>
            <a:ext cx="5754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 smtClean="0">
                <a:latin typeface="나눔스퀘어라운드 Bold" pitchFamily="50" charset="-127"/>
                <a:ea typeface="나눔스퀘어라운드 Bold" pitchFamily="50" charset="-127"/>
              </a:rPr>
              <a:t>감사합니다</a:t>
            </a:r>
            <a:r>
              <a:rPr lang="en-US" altLang="ko-KR" sz="6000" dirty="0" smtClean="0">
                <a:latin typeface="나눔스퀘어라운드 Bold" pitchFamily="50" charset="-127"/>
                <a:ea typeface="나눔스퀘어라운드 Bold" pitchFamily="50" charset="-127"/>
              </a:rPr>
              <a:t>!</a:t>
            </a:r>
            <a:endParaRPr sz="6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611560" y="123478"/>
            <a:ext cx="3587400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프로젝트 진행 개요</a:t>
            </a:r>
            <a:endParaRPr sz="2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899592" y="1088759"/>
            <a:ext cx="6408712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비타민음료의 판매량에 </a:t>
            </a:r>
            <a:r>
              <a:rPr lang="ko-KR" altLang="en-US" sz="1800" dirty="0">
                <a:latin typeface="나눔스퀘어라운드 Regular" pitchFamily="50" charset="-127"/>
                <a:ea typeface="나눔스퀘어라운드 Regular" pitchFamily="50" charset="-127"/>
              </a:rPr>
              <a:t>영향을 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주는 요소파악 후 예측 모형 도출</a:t>
            </a: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07504" y="915566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목표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4" y="1923678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분석 도구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11710"/>
            <a:ext cx="1260396" cy="97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07504" y="3363838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분석 과</a:t>
            </a:r>
            <a:r>
              <a:rPr lang="ko-KR" altLang="en-US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정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634823641"/>
              </p:ext>
            </p:extLst>
          </p:nvPr>
        </p:nvGraphicFramePr>
        <p:xfrm>
          <a:off x="1547664" y="3188518"/>
          <a:ext cx="7200800" cy="1954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57198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전처리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비타민음료</a:t>
            </a: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’ 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데이터 추출 후 구조 확인</a:t>
            </a: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57198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전처리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비타민음료의 판매량 데이터 </a:t>
            </a:r>
            <a:r>
              <a:rPr lang="ko-KR" altLang="en-US" sz="18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정규성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 확인</a:t>
            </a: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35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비타민음료 데이터 상관관계 분석</a:t>
            </a: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31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3600" smtClean="0">
                <a:latin typeface="나눔스퀘어라운드 Bold" pitchFamily="50" charset="-127"/>
                <a:ea typeface="나눔스퀘어라운드 Bold" pitchFamily="50" charset="-127"/>
              </a:rPr>
              <a:t>다중회귀</a:t>
            </a:r>
            <a:r>
              <a:rPr lang="ko-KR" altLang="en-US" sz="3600">
                <a:latin typeface="나눔스퀘어라운드 Bold" pitchFamily="50" charset="-127"/>
                <a:ea typeface="나눔스퀘어라운드 Bold" pitchFamily="50" charset="-127"/>
              </a:rPr>
              <a:t>식</a:t>
            </a:r>
            <a:endParaRPr sz="3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ko-KR" altLang="en-US" sz="18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회귀식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 분석</a:t>
            </a: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96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ko-KR" altLang="en-US" sz="18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회귀식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 분석 </a:t>
            </a: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Stepwise</a:t>
            </a: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42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ko-KR" altLang="en-US" sz="18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회귀식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 분석 </a:t>
            </a: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Stepwise</a:t>
            </a: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6</a:t>
            </a:r>
            <a:r>
              <a:rPr lang="ko-KR" altLang="en-US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66367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110</Words>
  <Application>Microsoft Office PowerPoint</Application>
  <PresentationFormat>화면 슬라이드 쇼(16:9)</PresentationFormat>
  <Paragraphs>59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굴림</vt:lpstr>
      <vt:lpstr>Arial</vt:lpstr>
      <vt:lpstr>나눔스퀘어라운드 Bold</vt:lpstr>
      <vt:lpstr>Poppins</vt:lpstr>
      <vt:lpstr>Montserrat Light</vt:lpstr>
      <vt:lpstr>나눔스퀘어라운드 Regular</vt:lpstr>
      <vt:lpstr>Montserrat</vt:lpstr>
      <vt:lpstr>Volsce template</vt:lpstr>
      <vt:lpstr>비타민음료의 판매량에 영향을 주는 요소는???  </vt:lpstr>
      <vt:lpstr>프로젝트 진행 개요</vt:lpstr>
      <vt:lpstr>데이터 전처리</vt:lpstr>
      <vt:lpstr>데이터 전처리</vt:lpstr>
      <vt:lpstr>데이터 분석</vt:lpstr>
      <vt:lpstr>PowerPoint 프레젠테이션</vt:lpstr>
      <vt:lpstr>데이터 분석</vt:lpstr>
      <vt:lpstr>데이터 분석</vt:lpstr>
      <vt:lpstr>데이터 분석</vt:lpstr>
      <vt:lpstr>데이터 분석</vt:lpstr>
      <vt:lpstr>회귀식 검증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프로젝트#1</dc:title>
  <cp:lastModifiedBy>709-000</cp:lastModifiedBy>
  <cp:revision>20</cp:revision>
  <dcterms:modified xsi:type="dcterms:W3CDTF">2019-08-30T08:42:54Z</dcterms:modified>
</cp:coreProperties>
</file>