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Poppins" charset="0"/>
      <p:regular r:id="rId30"/>
      <p:bold r:id="rId31"/>
      <p:italic r:id="rId32"/>
      <p:boldItalic r:id="rId33"/>
    </p:embeddedFont>
    <p:embeddedFont>
      <p:font typeface="Montserrat Medium" charset="0"/>
      <p:regular r:id="rId34"/>
      <p:bold r:id="rId35"/>
      <p:italic r:id="rId36"/>
      <p:boldItalic r:id="rId37"/>
    </p:embeddedFont>
    <p:embeddedFont>
      <p:font typeface="Montserrat Light" charset="0"/>
      <p:regular r:id="rId38"/>
      <p:bold r:id="rId39"/>
      <p:italic r:id="rId40"/>
      <p:boldItalic r:id="rId41"/>
    </p:embeddedFont>
    <p:embeddedFont>
      <p:font typeface="Montserrat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71603D5-8085-48BA-8230-530EFC16D3E5}">
  <a:tblStyle styleId="{671603D5-8085-48BA-8230-530EFC16D3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294" y="-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44763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>
            <a:spLocks noGrp="1"/>
          </p:cNvSpPr>
          <p:nvPr>
            <p:ph type="body" idx="1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montserrat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</a:t>
            </a:r>
            <a:r>
              <a:rPr lang="ko-KR" altLang="en-US" dirty="0" smtClean="0"/>
              <a:t>조 프로젝트</a:t>
            </a:r>
            <a:r>
              <a:rPr lang="en-US" altLang="ko-KR" smtClean="0"/>
              <a:t>#1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644008" y="365187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오진영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이희철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최준혁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0" name="Google Shape;390;p21"/>
          <p:cNvSpPr txBox="1">
            <a:spLocks noGrp="1"/>
          </p:cNvSpPr>
          <p:nvPr>
            <p:ph type="body" idx="1"/>
          </p:nvPr>
        </p:nvSpPr>
        <p:spPr>
          <a:xfrm>
            <a:off x="776450" y="1703200"/>
            <a:ext cx="3587400" cy="20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92" name="Google Shape;39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5552" y="799975"/>
            <a:ext cx="3182774" cy="3182774"/>
          </a:xfrm>
          <a:prstGeom prst="rect">
            <a:avLst/>
          </a:prstGeom>
          <a:noFill/>
          <a:ln>
            <a:noFill/>
          </a:ln>
          <a:effectLst>
            <a:outerShdw blurRad="171450" dist="57150" dir="5400000" algn="bl" rotWithShape="0">
              <a:schemeClr val="dk1">
                <a:alpha val="19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657225" y="720350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lt1"/>
                </a:solidFill>
              </a:rPr>
              <a:t>WANT BIG IMPACT?</a:t>
            </a:r>
            <a:endParaRPr sz="24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 BIG IMAGE.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404" name="Google Shape;404;p2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3487118" y="1781575"/>
            <a:ext cx="2210700" cy="22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3768074" y="2101550"/>
            <a:ext cx="1685700" cy="15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Vestibulum nec tempus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7" name="Google Shape;407;p23"/>
          <p:cNvGrpSpPr/>
          <p:nvPr/>
        </p:nvGrpSpPr>
        <p:grpSpPr>
          <a:xfrm>
            <a:off x="5413943" y="1495675"/>
            <a:ext cx="801301" cy="2127721"/>
            <a:chOff x="5413943" y="1190875"/>
            <a:chExt cx="801301" cy="2127721"/>
          </a:xfrm>
        </p:grpSpPr>
        <p:sp>
          <p:nvSpPr>
            <p:cNvPr id="408" name="Google Shape;408;p23"/>
            <p:cNvSpPr txBox="1"/>
            <p:nvPr/>
          </p:nvSpPr>
          <p:spPr>
            <a:xfrm rot="5400740">
              <a:off x="5339693" y="2435474"/>
              <a:ext cx="13932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 rot="5400734">
              <a:off x="5175030" y="2539496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413943" y="119087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01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1" name="Google Shape;411;p23"/>
          <p:cNvGrpSpPr/>
          <p:nvPr/>
        </p:nvGrpSpPr>
        <p:grpSpPr>
          <a:xfrm>
            <a:off x="3885649" y="3705825"/>
            <a:ext cx="2093494" cy="845113"/>
            <a:chOff x="3885649" y="3401025"/>
            <a:chExt cx="2093494" cy="845113"/>
          </a:xfrm>
        </p:grpSpPr>
        <p:sp>
          <p:nvSpPr>
            <p:cNvPr id="412" name="Google Shape;412;p23"/>
            <p:cNvSpPr txBox="1"/>
            <p:nvPr/>
          </p:nvSpPr>
          <p:spPr>
            <a:xfrm rot="738">
              <a:off x="3894268" y="3888387"/>
              <a:ext cx="13971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 rot="-734" flipH="1">
              <a:off x="3885799" y="3790145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413943" y="34010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02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5" name="Google Shape;415;p23"/>
          <p:cNvGrpSpPr/>
          <p:nvPr/>
        </p:nvGrpSpPr>
        <p:grpSpPr>
          <a:xfrm>
            <a:off x="2930709" y="2225352"/>
            <a:ext cx="832159" cy="2045973"/>
            <a:chOff x="2930709" y="1920552"/>
            <a:chExt cx="832159" cy="2045973"/>
          </a:xfrm>
        </p:grpSpPr>
        <p:sp>
          <p:nvSpPr>
            <p:cNvPr id="416" name="Google Shape;416;p23"/>
            <p:cNvSpPr txBox="1"/>
            <p:nvPr/>
          </p:nvSpPr>
          <p:spPr>
            <a:xfrm rot="-5402245">
              <a:off x="2421009" y="2446900"/>
              <a:ext cx="13779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 rot="5399266" flipH="1">
              <a:off x="2604899" y="2546951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3197668" y="34010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03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9" name="Google Shape;419;p23"/>
          <p:cNvGrpSpPr/>
          <p:nvPr/>
        </p:nvGrpSpPr>
        <p:grpSpPr>
          <a:xfrm>
            <a:off x="3197668" y="1221900"/>
            <a:ext cx="2139989" cy="839275"/>
            <a:chOff x="3197668" y="917100"/>
            <a:chExt cx="2139989" cy="839275"/>
          </a:xfrm>
        </p:grpSpPr>
        <p:sp>
          <p:nvSpPr>
            <p:cNvPr id="420" name="Google Shape;420;p23"/>
            <p:cNvSpPr txBox="1"/>
            <p:nvPr/>
          </p:nvSpPr>
          <p:spPr>
            <a:xfrm rot="745">
              <a:off x="3945294" y="917250"/>
              <a:ext cx="13845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 rot="734">
              <a:off x="3932306" y="1220345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3197668" y="119087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04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28" name="Google Shape;428;p24"/>
          <p:cNvGraphicFramePr/>
          <p:nvPr/>
        </p:nvGraphicFramePr>
        <p:xfrm>
          <a:off x="803235" y="1564481"/>
          <a:ext cx="5587000" cy="2383200"/>
        </p:xfrm>
        <a:graphic>
          <a:graphicData uri="http://schemas.openxmlformats.org/drawingml/2006/table">
            <a:tbl>
              <a:tblPr>
                <a:noFill/>
                <a:tableStyleId>{671603D5-8085-48BA-8230-530EFC16D3E5}</a:tableStyleId>
              </a:tblPr>
              <a:tblGrid>
                <a:gridCol w="1396750"/>
                <a:gridCol w="1396750"/>
                <a:gridCol w="1396750"/>
                <a:gridCol w="1396750"/>
              </a:tblGrid>
              <a:tr h="59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29" name="Google Shape;429;p2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00025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33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74350" y="1868850"/>
            <a:ext cx="689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2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1174025" y="2153375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822475" y="382865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3887275" y="197515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4616600" y="413345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6781625" y="250800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5"/>
          <p:cNvSpPr/>
          <p:nvPr/>
        </p:nvSpPr>
        <p:spPr>
          <a:xfrm>
            <a:off x="7403650" y="4183325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50"/>
            <a:ext cx="636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449" name="Google Shape;44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992454"/>
            <a:ext cx="6365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Whoa! That’s a big number, aren’t you proud?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0" name="Google Shape;450;p2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>
            <a:spLocks noGrp="1"/>
          </p:cNvSpPr>
          <p:nvPr>
            <p:ph type="ctrTitle" idx="4294967295"/>
          </p:nvPr>
        </p:nvSpPr>
        <p:spPr>
          <a:xfrm>
            <a:off x="1967050" y="571800"/>
            <a:ext cx="44478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456" name="Google Shape;456;p27"/>
          <p:cNvSpPr txBox="1">
            <a:spLocks noGrp="1"/>
          </p:cNvSpPr>
          <p:nvPr>
            <p:ph type="subTitle" idx="4294967295"/>
          </p:nvPr>
        </p:nvSpPr>
        <p:spPr>
          <a:xfrm>
            <a:off x="1967050" y="1335107"/>
            <a:ext cx="44478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That’s a lot of money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7" name="Google Shape;457;p27"/>
          <p:cNvSpPr txBox="1">
            <a:spLocks noGrp="1"/>
          </p:cNvSpPr>
          <p:nvPr>
            <p:ph type="ctrTitle" idx="4294967295"/>
          </p:nvPr>
        </p:nvSpPr>
        <p:spPr>
          <a:xfrm>
            <a:off x="3795850" y="3200694"/>
            <a:ext cx="44478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458" name="Google Shape;458;p27"/>
          <p:cNvSpPr txBox="1">
            <a:spLocks noGrp="1"/>
          </p:cNvSpPr>
          <p:nvPr>
            <p:ph type="subTitle" idx="4294967295"/>
          </p:nvPr>
        </p:nvSpPr>
        <p:spPr>
          <a:xfrm>
            <a:off x="3795850" y="3964001"/>
            <a:ext cx="44478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Total success!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ctrTitle" idx="4294967295"/>
          </p:nvPr>
        </p:nvSpPr>
        <p:spPr>
          <a:xfrm>
            <a:off x="2881450" y="1886247"/>
            <a:ext cx="44478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4294967295"/>
          </p:nvPr>
        </p:nvSpPr>
        <p:spPr>
          <a:xfrm>
            <a:off x="2881450" y="2649554"/>
            <a:ext cx="44478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And a lot of users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16665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67" name="Google Shape;467;p2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468" name="Google Shape;468;p28"/>
          <p:cNvGrpSpPr/>
          <p:nvPr/>
        </p:nvGrpSpPr>
        <p:grpSpPr>
          <a:xfrm>
            <a:off x="4513729" y="1864926"/>
            <a:ext cx="2480144" cy="1728853"/>
            <a:chOff x="4526679" y="1857800"/>
            <a:chExt cx="2480144" cy="1728853"/>
          </a:xfrm>
        </p:grpSpPr>
        <p:sp>
          <p:nvSpPr>
            <p:cNvPr id="469" name="Google Shape;469;p28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28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471" name="Google Shape;471;p28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72" name="Google Shape;472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73" name="Google Shape;473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4" name="Google Shape;474;p28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5" name="Google Shape;475;p28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76" name="Google Shape;476;p28"/>
          <p:cNvGrpSpPr/>
          <p:nvPr/>
        </p:nvGrpSpPr>
        <p:grpSpPr>
          <a:xfrm>
            <a:off x="6422860" y="2709722"/>
            <a:ext cx="2721140" cy="1735654"/>
            <a:chOff x="6435810" y="2702596"/>
            <a:chExt cx="2721140" cy="1735654"/>
          </a:xfrm>
        </p:grpSpPr>
        <p:sp>
          <p:nvSpPr>
            <p:cNvPr id="477" name="Google Shape;477;p28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8" name="Google Shape;478;p28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479" name="Google Shape;479;p28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80" name="Google Shape;480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81" name="Google Shape;481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28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3" name="Google Shape;483;p28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84" name="Google Shape;484;p28"/>
          <p:cNvGrpSpPr/>
          <p:nvPr/>
        </p:nvGrpSpPr>
        <p:grpSpPr>
          <a:xfrm>
            <a:off x="483041" y="1864926"/>
            <a:ext cx="2580731" cy="1728863"/>
            <a:chOff x="495991" y="1857800"/>
            <a:chExt cx="2580731" cy="1728863"/>
          </a:xfrm>
        </p:grpSpPr>
        <p:sp>
          <p:nvSpPr>
            <p:cNvPr id="485" name="Google Shape;485;p28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8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487" name="Google Shape;487;p28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accent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88" name="Google Shape;488;p28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89" name="Google Shape;489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0" name="Google Shape;490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1" name="Google Shape;491;p28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92" name="Google Shape;492;p28"/>
          <p:cNvGrpSpPr/>
          <p:nvPr/>
        </p:nvGrpSpPr>
        <p:grpSpPr>
          <a:xfrm>
            <a:off x="2512645" y="2709722"/>
            <a:ext cx="2501355" cy="1735654"/>
            <a:chOff x="2525595" y="2702596"/>
            <a:chExt cx="2501355" cy="1735654"/>
          </a:xfrm>
        </p:grpSpPr>
        <p:sp>
          <p:nvSpPr>
            <p:cNvPr id="493" name="Google Shape;493;p28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28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495" name="Google Shape;495;p28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96" name="Google Shape;496;p28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97" name="Google Shape;497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8" name="Google Shape;498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9" name="Google Shape;499;p28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05" name="Google Shape;505;p2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06" name="Google Shape;506;p29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07" name="Google Shape;507;p29"/>
          <p:cNvSpPr txBox="1">
            <a:spLocks noGrp="1"/>
          </p:cNvSpPr>
          <p:nvPr>
            <p:ph type="body" idx="3"/>
          </p:nvPr>
        </p:nvSpPr>
        <p:spPr>
          <a:xfrm>
            <a:off x="5975675" y="152437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08" name="Google Shape;508;p2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09" name="Google Shape;509;p29"/>
          <p:cNvSpPr txBox="1">
            <a:spLocks noGrp="1"/>
          </p:cNvSpPr>
          <p:nvPr>
            <p:ph type="body" idx="1"/>
          </p:nvPr>
        </p:nvSpPr>
        <p:spPr>
          <a:xfrm>
            <a:off x="776450" y="31148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10" name="Google Shape;510;p29"/>
          <p:cNvSpPr txBox="1">
            <a:spLocks noGrp="1"/>
          </p:cNvSpPr>
          <p:nvPr>
            <p:ph type="body" idx="2"/>
          </p:nvPr>
        </p:nvSpPr>
        <p:spPr>
          <a:xfrm>
            <a:off x="3376062" y="31148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11" name="Google Shape;511;p29"/>
          <p:cNvSpPr txBox="1">
            <a:spLocks noGrp="1"/>
          </p:cNvSpPr>
          <p:nvPr>
            <p:ph type="body" idx="3"/>
          </p:nvPr>
        </p:nvSpPr>
        <p:spPr>
          <a:xfrm>
            <a:off x="5975675" y="31148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 txBox="1">
            <a:spLocks noGrp="1"/>
          </p:cNvSpPr>
          <p:nvPr>
            <p:ph type="body" idx="1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517" name="Google Shape;517;p3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518" name="Google Shape;518;p30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150" y="1026425"/>
            <a:ext cx="5440676" cy="276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319" name="Google Shape;319;p13"/>
          <p:cNvSpPr txBox="1">
            <a:spLocks noGrp="1"/>
          </p:cNvSpPr>
          <p:nvPr>
            <p:ph type="body" idx="2"/>
          </p:nvPr>
        </p:nvSpPr>
        <p:spPr>
          <a:xfrm>
            <a:off x="1608575" y="4058325"/>
            <a:ext cx="6759000" cy="7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2"/>
                </a:solidFill>
              </a:rPr>
              <a:t>More info on how to use this template at </a:t>
            </a:r>
            <a:r>
              <a:rPr lang="en" sz="1000" b="1" u="sng">
                <a:solidFill>
                  <a:schemeClr val="accent2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</a:rPr>
              <a:t>This template is free to use under </a:t>
            </a:r>
            <a:r>
              <a:rPr lang="en" sz="1000" u="sng">
                <a:solidFill>
                  <a:schemeClr val="accent2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2"/>
              </a:solidFill>
            </a:endParaRP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457200" y="959625"/>
            <a:ext cx="2259900" cy="11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Poppins"/>
                <a:ea typeface="Poppins"/>
                <a:cs typeface="Poppins"/>
                <a:sym typeface="Poppins"/>
              </a:rPr>
              <a:t>MOBILE PROJECT</a:t>
            </a:r>
            <a:endParaRPr sz="12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sp>
        <p:nvSpPr>
          <p:cNvPr id="524" name="Google Shape;524;p31"/>
          <p:cNvSpPr/>
          <p:nvPr/>
        </p:nvSpPr>
        <p:spPr>
          <a:xfrm>
            <a:off x="3876695" y="757747"/>
            <a:ext cx="1870800" cy="3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3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526" name="Google Shape;526;p31"/>
          <p:cNvGrpSpPr/>
          <p:nvPr/>
        </p:nvGrpSpPr>
        <p:grpSpPr>
          <a:xfrm>
            <a:off x="3821573" y="373573"/>
            <a:ext cx="1975330" cy="4097226"/>
            <a:chOff x="2547150" y="238125"/>
            <a:chExt cx="2525675" cy="5238750"/>
          </a:xfrm>
        </p:grpSpPr>
        <p:sp>
          <p:nvSpPr>
            <p:cNvPr id="527" name="Google Shape;52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00025" dist="571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"/>
          <p:cNvSpPr/>
          <p:nvPr/>
        </p:nvSpPr>
        <p:spPr>
          <a:xfrm>
            <a:off x="3610483" y="933841"/>
            <a:ext cx="2386200" cy="31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3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537" name="Google Shape;537;p32"/>
          <p:cNvGrpSpPr/>
          <p:nvPr/>
        </p:nvGrpSpPr>
        <p:grpSpPr>
          <a:xfrm>
            <a:off x="3550979" y="579998"/>
            <a:ext cx="2512677" cy="3877199"/>
            <a:chOff x="2112475" y="238125"/>
            <a:chExt cx="3395050" cy="5238750"/>
          </a:xfrm>
        </p:grpSpPr>
        <p:sp>
          <p:nvSpPr>
            <p:cNvPr id="538" name="Google Shape;538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2"/>
          <p:cNvSpPr txBox="1">
            <a:spLocks noGrp="1"/>
          </p:cNvSpPr>
          <p:nvPr>
            <p:ph type="body" idx="4294967295"/>
          </p:nvPr>
        </p:nvSpPr>
        <p:spPr>
          <a:xfrm>
            <a:off x="457200" y="959625"/>
            <a:ext cx="2253000" cy="11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Poppins"/>
                <a:ea typeface="Poppins"/>
                <a:cs typeface="Poppins"/>
                <a:sym typeface="Poppins"/>
              </a:rPr>
              <a:t>TABLET PROJECT</a:t>
            </a:r>
            <a:endParaRPr sz="12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340026" y="621152"/>
            <a:ext cx="4930902" cy="383876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457200" y="959625"/>
            <a:ext cx="1562100" cy="16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Poppins"/>
                <a:ea typeface="Poppins"/>
                <a:cs typeface="Poppins"/>
                <a:sym typeface="Poppins"/>
              </a:rPr>
              <a:t>DESKTOP PROJECT</a:t>
            </a:r>
            <a:endParaRPr sz="12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@username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70" name="Google Shape;570;p3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Titles: Poppins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Body copy: Montserrat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Download for free at: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https://www.fontsquirrel.com/fonts/poppins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https://www.fontsquirrel.com/fonts/montserrat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71" name="Google Shape;571;p36"/>
          <p:cNvSpPr txBox="1"/>
          <p:nvPr/>
        </p:nvSpPr>
        <p:spPr>
          <a:xfrm>
            <a:off x="2240725" y="4019250"/>
            <a:ext cx="6599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3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7"/>
          <p:cNvSpPr txBox="1">
            <a:spLocks noGrp="1"/>
          </p:cNvSpPr>
          <p:nvPr>
            <p:ph type="body" idx="1"/>
          </p:nvPr>
        </p:nvSpPr>
        <p:spPr>
          <a:xfrm>
            <a:off x="6248575" y="16501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endParaRPr sz="900"/>
          </a:p>
        </p:txBody>
      </p:sp>
      <p:grpSp>
        <p:nvGrpSpPr>
          <p:cNvPr id="578" name="Google Shape;578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579" name="Google Shape;579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586" name="Google Shape;586;p3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589" name="Google Shape;589;p3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3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594" name="Google Shape;594;p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598" name="Google Shape;598;p3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3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" name="Google Shape;603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604" name="Google Shape;604;p3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625" name="Google Shape;625;p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628" name="Google Shape;628;p3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632" name="Google Shape;632;p3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636" name="Google Shape;636;p3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" name="Google Shape;640;p3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645" name="Google Shape;645;p3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648" name="Google Shape;648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651" name="Google Shape;651;p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654" name="Google Shape;654;p3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657" name="Google Shape;657;p3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662" name="Google Shape;662;p3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665" name="Google Shape;665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3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670" name="Google Shape;670;p3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673" name="Google Shape;673;p3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679" name="Google Shape;679;p3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682" name="Google Shape;682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688" name="Google Shape;688;p3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694" name="Google Shape;694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3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702" name="Google Shape;702;p3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705" name="Google Shape;705;p3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708" name="Google Shape;708;p3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3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712" name="Google Shape;712;p3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715" name="Google Shape;715;p3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721" name="Google Shape;721;p3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" name="Google Shape;723;p3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726" name="Google Shape;726;p3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729" name="Google Shape;729;p3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3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2" name="Google Shape;732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733" name="Google Shape;733;p3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736" name="Google Shape;736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3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1" name="Google Shape;741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742" name="Google Shape;742;p3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745" name="Google Shape;745;p3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750" name="Google Shape;750;p3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754" name="Google Shape;754;p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757" name="Google Shape;757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761" name="Google Shape;761;p3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767" name="Google Shape;767;p3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770" name="Google Shape;770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3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6" name="Google Shape;776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777" name="Google Shape;777;p3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780" name="Google Shape;780;p3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3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5" name="Google Shape;785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786" name="Google Shape;786;p3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790" name="Google Shape;790;p3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3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797" name="Google Shape;797;p3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3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1" name="Google Shape;801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802" name="Google Shape;802;p3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3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807" name="Google Shape;807;p3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813" name="Google Shape;813;p3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817" name="Google Shape;817;p3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821" name="Google Shape;821;p3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827" name="Google Shape;827;p3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833" name="Google Shape;833;p3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836" name="Google Shape;836;p3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3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Google Shape;843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844" name="Google Shape;844;p3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37"/>
          <p:cNvGrpSpPr/>
          <p:nvPr/>
        </p:nvGrpSpPr>
        <p:grpSpPr>
          <a:xfrm>
            <a:off x="6283570" y="3666191"/>
            <a:ext cx="291521" cy="283949"/>
            <a:chOff x="5926225" y="921350"/>
            <a:chExt cx="517800" cy="504350"/>
          </a:xfrm>
        </p:grpSpPr>
        <p:sp>
          <p:nvSpPr>
            <p:cNvPr id="850" name="Google Shape;850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52" name="Google Shape;852;p37"/>
          <p:cNvSpPr/>
          <p:nvPr/>
        </p:nvSpPr>
        <p:spPr>
          <a:xfrm>
            <a:off x="6414105" y="3825252"/>
            <a:ext cx="270212" cy="152643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37"/>
          <p:cNvGrpSpPr/>
          <p:nvPr/>
        </p:nvGrpSpPr>
        <p:grpSpPr>
          <a:xfrm>
            <a:off x="6879962" y="3652296"/>
            <a:ext cx="291521" cy="283949"/>
            <a:chOff x="5926225" y="921350"/>
            <a:chExt cx="517800" cy="504350"/>
          </a:xfrm>
        </p:grpSpPr>
        <p:sp>
          <p:nvSpPr>
            <p:cNvPr id="854" name="Google Shape;854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6" name="Google Shape;856;p37"/>
          <p:cNvSpPr/>
          <p:nvPr/>
        </p:nvSpPr>
        <p:spPr>
          <a:xfrm>
            <a:off x="7010498" y="3811356"/>
            <a:ext cx="270212" cy="152643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7" name="Google Shape;857;p37"/>
          <p:cNvGrpSpPr/>
          <p:nvPr/>
        </p:nvGrpSpPr>
        <p:grpSpPr>
          <a:xfrm>
            <a:off x="7476336" y="3666211"/>
            <a:ext cx="805593" cy="784668"/>
            <a:chOff x="5926225" y="921350"/>
            <a:chExt cx="517800" cy="504350"/>
          </a:xfrm>
        </p:grpSpPr>
        <p:sp>
          <p:nvSpPr>
            <p:cNvPr id="858" name="Google Shape;858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rgbClr val="FFF2CC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rgbClr val="FFF2CC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Google Shape;860;p37"/>
          <p:cNvSpPr/>
          <p:nvPr/>
        </p:nvSpPr>
        <p:spPr>
          <a:xfrm>
            <a:off x="7837401" y="4105744"/>
            <a:ext cx="746706" cy="421816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5"/>
                </a:solidFill>
              </a:rPr>
              <a:t>😉</a:t>
            </a:r>
            <a:endParaRPr sz="9600">
              <a:solidFill>
                <a:schemeClr val="accent5"/>
              </a:solidFill>
            </a:endParaRPr>
          </a:p>
        </p:txBody>
      </p:sp>
      <p:sp>
        <p:nvSpPr>
          <p:cNvPr id="868" name="Google Shape;868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869" name="Google Shape;869;p38"/>
          <p:cNvSpPr txBox="1">
            <a:spLocks noGrp="1"/>
          </p:cNvSpPr>
          <p:nvPr>
            <p:ph type="body" idx="1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HELLO!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326" name="Google Shape;326;p1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I am Jayden Smith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27" name="Google Shape;327;p14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373" y="688148"/>
            <a:ext cx="2055900" cy="2055900"/>
          </a:xfrm>
          <a:prstGeom prst="rect">
            <a:avLst/>
          </a:prstGeom>
          <a:noFill/>
          <a:ln>
            <a:noFill/>
          </a:ln>
          <a:effectLst>
            <a:outerShdw blurRad="171450" dist="57150" dir="5400000" algn="bl" rotWithShape="0">
              <a:schemeClr val="dk1">
                <a:alpha val="19000"/>
              </a:schemeClr>
            </a:outerShdw>
          </a:effectLst>
        </p:spPr>
      </p:pic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1.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Here you have a list of items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And some text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1324725" y="2802550"/>
            <a:ext cx="5754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53" name="Google Shape;353;p18"/>
          <p:cNvSpPr txBox="1">
            <a:spLocks noGrp="1"/>
          </p:cNvSpPr>
          <p:nvPr>
            <p:ph type="subTitle" idx="4294967295"/>
          </p:nvPr>
        </p:nvSpPr>
        <p:spPr>
          <a:xfrm>
            <a:off x="2047300" y="3785167"/>
            <a:ext cx="5745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2962511" y="2561460"/>
            <a:ext cx="285729" cy="2728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18"/>
          <p:cNvGrpSpPr/>
          <p:nvPr/>
        </p:nvGrpSpPr>
        <p:grpSpPr>
          <a:xfrm>
            <a:off x="2607571" y="1029243"/>
            <a:ext cx="1224068" cy="1224388"/>
            <a:chOff x="6654650" y="3665275"/>
            <a:chExt cx="409100" cy="409125"/>
          </a:xfrm>
        </p:grpSpPr>
        <p:sp>
          <p:nvSpPr>
            <p:cNvPr id="356" name="Google Shape;356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18"/>
          <p:cNvGrpSpPr/>
          <p:nvPr/>
        </p:nvGrpSpPr>
        <p:grpSpPr>
          <a:xfrm rot="1056934">
            <a:off x="1427951" y="1991867"/>
            <a:ext cx="808733" cy="808807"/>
            <a:chOff x="570875" y="4322250"/>
            <a:chExt cx="443300" cy="443325"/>
          </a:xfrm>
        </p:grpSpPr>
        <p:sp>
          <p:nvSpPr>
            <p:cNvPr id="359" name="Google Shape;359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8"/>
          <p:cNvSpPr/>
          <p:nvPr/>
        </p:nvSpPr>
        <p:spPr>
          <a:xfrm rot="2466591">
            <a:off x="1518947" y="1266719"/>
            <a:ext cx="396966" cy="3790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 rot="-1609387">
            <a:off x="2099499" y="1505219"/>
            <a:ext cx="285688" cy="27278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2926441">
            <a:off x="3831678" y="1721324"/>
            <a:ext cx="213936" cy="20429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 rot="-1609305">
            <a:off x="2941379" y="352815"/>
            <a:ext cx="192733" cy="1840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Microsoft Office PowerPoint</Application>
  <PresentationFormat>화면 슬라이드 쇼(16:9)</PresentationFormat>
  <Paragraphs>169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Arial</vt:lpstr>
      <vt:lpstr>Poppins</vt:lpstr>
      <vt:lpstr>Montserrat Medium</vt:lpstr>
      <vt:lpstr>Montserrat Light</vt:lpstr>
      <vt:lpstr>Montserrat</vt:lpstr>
      <vt:lpstr>Volsce template</vt:lpstr>
      <vt:lpstr>4조 프로젝트#1</vt:lpstr>
      <vt:lpstr>INSTRUCTIONS FOR USE</vt:lpstr>
      <vt:lpstr>HELLO!</vt:lpstr>
      <vt:lpstr>1. TRANSITION HEADLINE</vt:lpstr>
      <vt:lpstr>PowerPoint 프레젠테이션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프레젠테이션</vt:lpstr>
      <vt:lpstr>PowerPoint 프레젠테이션</vt:lpstr>
      <vt:lpstr>PowerPoint 프레젠테이션</vt:lpstr>
      <vt:lpstr>PowerPoint 프레젠테이션</vt:lpstr>
      <vt:lpstr>THANKS!</vt:lpstr>
      <vt:lpstr>CREDITS</vt:lpstr>
      <vt:lpstr>PRESENTATION DESIGN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4조 프로젝트#1</dc:title>
  <cp:lastModifiedBy>709-000</cp:lastModifiedBy>
  <cp:revision>1</cp:revision>
  <dcterms:modified xsi:type="dcterms:W3CDTF">2019-08-29T00:21:39Z</dcterms:modified>
</cp:coreProperties>
</file>