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8" r:id="rId4"/>
    <p:sldId id="283" r:id="rId5"/>
    <p:sldId id="284" r:id="rId6"/>
    <p:sldId id="292" r:id="rId7"/>
    <p:sldId id="293" r:id="rId8"/>
    <p:sldId id="294" r:id="rId9"/>
    <p:sldId id="296" r:id="rId10"/>
    <p:sldId id="297" r:id="rId11"/>
    <p:sldId id="295" r:id="rId12"/>
    <p:sldId id="285" r:id="rId13"/>
    <p:sldId id="286" r:id="rId14"/>
    <p:sldId id="287" r:id="rId15"/>
    <p:sldId id="289" r:id="rId16"/>
    <p:sldId id="290" r:id="rId17"/>
    <p:sldId id="298" r:id="rId18"/>
    <p:sldId id="299" r:id="rId19"/>
    <p:sldId id="266" r:id="rId20"/>
    <p:sldId id="291" r:id="rId21"/>
    <p:sldId id="262" r:id="rId22"/>
  </p:sldIdLst>
  <p:sldSz cx="9144000" cy="5143500" type="screen16x9"/>
  <p:notesSz cx="6858000" cy="9144000"/>
  <p:embeddedFontLst>
    <p:embeddedFont>
      <p:font typeface="LG스마트체 Bold" panose="020B0600000101010101" pitchFamily="50" charset="-127"/>
      <p:bold r:id="rId24"/>
    </p:embeddedFont>
    <p:embeddedFont>
      <p:font typeface="LG스마트체 Regular" panose="020B0600000101010101" pitchFamily="50" charset="-127"/>
      <p:regular r:id="rId25"/>
    </p:embeddedFont>
    <p:embeddedFont>
      <p:font typeface="나눔스퀘어라운드 Bold" panose="020B0600000101010101" charset="-127"/>
      <p:bold r:id="rId26"/>
    </p:embeddedFont>
    <p:embeddedFont>
      <p:font typeface="Montserrat Light" panose="020B0600000101010101" charset="0"/>
      <p:regular r:id="rId27"/>
      <p:bold r:id="rId28"/>
      <p:italic r:id="rId29"/>
      <p:boldItalic r:id="rId30"/>
    </p:embeddedFont>
    <p:embeddedFont>
      <p:font typeface="Poppins" panose="020B0600000101010101" charset="0"/>
      <p:regular r:id="rId31"/>
      <p:bold r:id="rId32"/>
      <p:italic r:id="rId33"/>
      <p:boldItalic r:id="rId34"/>
    </p:embeddedFont>
    <p:embeddedFont>
      <p:font typeface="나눔스퀘어라운드 Regular" panose="020B0600000101010101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Montserrat" panose="020B0600000101010101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6" autoAdjust="0"/>
  </p:normalViewPr>
  <p:slideViewPr>
    <p:cSldViewPr>
      <p:cViewPr varScale="1">
        <p:scale>
          <a:sx n="78" d="100"/>
          <a:sy n="78" d="100"/>
        </p:scale>
        <p:origin x="115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AA00F-5EA2-47AA-A853-99311F898CC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</dgm:pt>
    <dgm:pt modelId="{33191893-81F0-40F4-8A0F-B443AB3D6BB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59236C14-CB86-4E7B-B2C0-79DCDD52AD10}" type="par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2C55598-071B-4067-806C-A298FAE1D6F1}" type="sib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DCB9576F-2B12-4747-9260-792CF75725B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영향 변수</a:t>
          </a:r>
          <a:r>
            <a:rPr lang="en-US" altLang="ko-KR" dirty="0" smtClean="0">
              <a:latin typeface="나눔스퀘어라운드 Bold" pitchFamily="50" charset="-127"/>
              <a:ea typeface="나눔스퀘어라운드 Bold" pitchFamily="50" charset="-127"/>
            </a:rPr>
            <a:t/>
          </a:r>
          <a:br>
            <a:rPr lang="en-US" altLang="ko-KR" dirty="0" smtClean="0">
              <a:latin typeface="나눔스퀘어라운드 Bold" pitchFamily="50" charset="-127"/>
              <a:ea typeface="나눔스퀘어라운드 Bold" pitchFamily="50" charset="-127"/>
            </a:rPr>
          </a:br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 선정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7C98C29B-3500-45AC-8817-DBDF33C0D7EB}" type="par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91ACB92F-56B0-4A5C-972A-FF735C6BC450}" type="sib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A6EDE60-EEC4-448B-957A-F57AAA39DFA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rPr>
            <a:t>모델 검증</a:t>
          </a:r>
          <a:endParaRPr lang="ko-KR" altLang="en-US" dirty="0">
            <a:latin typeface="LG스마트체 Regular" panose="020B0600000101010101" pitchFamily="50" charset="-127"/>
            <a:ea typeface="LG스마트체 Regular" panose="020B0600000101010101" pitchFamily="50" charset="-127"/>
          </a:endParaRPr>
        </a:p>
      </dgm:t>
    </dgm:pt>
    <dgm:pt modelId="{BE2CAFE2-DF24-46CD-BB53-637D86CC3F8F}" type="par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3B21D462-7977-4A54-96DB-42BC8AB9A099}" type="sib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626243D-1F3E-466E-8825-860B1A642C3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6092031-2442-4E94-ABEF-BFD31EB71230}" type="par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4E6CBAD4-37B2-410E-A62D-478D4AF4BBDA}" type="sib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0FFC73B-4F82-4A8E-9BEE-A0D8B4364CF0}" type="pres">
      <dgm:prSet presAssocID="{271AA00F-5EA2-47AA-A853-99311F898CCE}" presName="Name0" presStyleCnt="0">
        <dgm:presLayoutVars>
          <dgm:dir/>
          <dgm:animOne val="branch"/>
          <dgm:animLvl val="lvl"/>
        </dgm:presLayoutVars>
      </dgm:prSet>
      <dgm:spPr/>
    </dgm:pt>
    <dgm:pt modelId="{CD5CEF9E-C44C-47C0-B11C-32B8F559E570}" type="pres">
      <dgm:prSet presAssocID="{33191893-81F0-40F4-8A0F-B443AB3D6BBA}" presName="chaos" presStyleCnt="0"/>
      <dgm:spPr/>
    </dgm:pt>
    <dgm:pt modelId="{9FA1E0F8-5FC5-41C6-8C79-43BC9C058EF1}" type="pres">
      <dgm:prSet presAssocID="{33191893-81F0-40F4-8A0F-B443AB3D6BBA}" presName="parTx1" presStyleLbl="revTx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41A262C-60E6-4CF7-8576-D6AEB1C79FEA}" type="pres">
      <dgm:prSet presAssocID="{33191893-81F0-40F4-8A0F-B443AB3D6BBA}" presName="c1" presStyleLbl="node1" presStyleIdx="0" presStyleCnt="19"/>
      <dgm:spPr/>
    </dgm:pt>
    <dgm:pt modelId="{67C4AAEE-176E-477B-B91F-CD08947FBCB1}" type="pres">
      <dgm:prSet presAssocID="{33191893-81F0-40F4-8A0F-B443AB3D6BBA}" presName="c2" presStyleLbl="node1" presStyleIdx="1" presStyleCnt="19"/>
      <dgm:spPr/>
    </dgm:pt>
    <dgm:pt modelId="{BD41D74D-E8FD-4461-A908-CD3DC0C1C7BB}" type="pres">
      <dgm:prSet presAssocID="{33191893-81F0-40F4-8A0F-B443AB3D6BBA}" presName="c3" presStyleLbl="node1" presStyleIdx="2" presStyleCnt="19"/>
      <dgm:spPr/>
    </dgm:pt>
    <dgm:pt modelId="{E6DF1F19-65F7-4E82-A178-372527413E3F}" type="pres">
      <dgm:prSet presAssocID="{33191893-81F0-40F4-8A0F-B443AB3D6BBA}" presName="c4" presStyleLbl="node1" presStyleIdx="3" presStyleCnt="19"/>
      <dgm:spPr/>
    </dgm:pt>
    <dgm:pt modelId="{2A0C080B-AC11-4952-A0CB-0F223D89E471}" type="pres">
      <dgm:prSet presAssocID="{33191893-81F0-40F4-8A0F-B443AB3D6BBA}" presName="c5" presStyleLbl="node1" presStyleIdx="4" presStyleCnt="19"/>
      <dgm:spPr/>
    </dgm:pt>
    <dgm:pt modelId="{4FD6D063-77E0-41A9-AFEA-AE659DBC3FA1}" type="pres">
      <dgm:prSet presAssocID="{33191893-81F0-40F4-8A0F-B443AB3D6BBA}" presName="c6" presStyleLbl="node1" presStyleIdx="5" presStyleCnt="19"/>
      <dgm:spPr/>
    </dgm:pt>
    <dgm:pt modelId="{4D35F0FD-1F1B-4AE7-B591-E6F554C6B26E}" type="pres">
      <dgm:prSet presAssocID="{33191893-81F0-40F4-8A0F-B443AB3D6BBA}" presName="c7" presStyleLbl="node1" presStyleIdx="6" presStyleCnt="19"/>
      <dgm:spPr/>
    </dgm:pt>
    <dgm:pt modelId="{D7A9CAB9-0D2F-4B10-800C-62FFEA4FF5E7}" type="pres">
      <dgm:prSet presAssocID="{33191893-81F0-40F4-8A0F-B443AB3D6BBA}" presName="c8" presStyleLbl="node1" presStyleIdx="7" presStyleCnt="19"/>
      <dgm:spPr/>
    </dgm:pt>
    <dgm:pt modelId="{61E15D48-E791-49C9-A06F-D659E4A2BDB6}" type="pres">
      <dgm:prSet presAssocID="{33191893-81F0-40F4-8A0F-B443AB3D6BBA}" presName="c9" presStyleLbl="node1" presStyleIdx="8" presStyleCnt="19"/>
      <dgm:spPr/>
    </dgm:pt>
    <dgm:pt modelId="{57765E78-218B-4590-84C2-5B5067F7D133}" type="pres">
      <dgm:prSet presAssocID="{33191893-81F0-40F4-8A0F-B443AB3D6BBA}" presName="c10" presStyleLbl="node1" presStyleIdx="9" presStyleCnt="19"/>
      <dgm:spPr/>
    </dgm:pt>
    <dgm:pt modelId="{F7E4DB4A-7654-495D-AFCF-D21852A47D08}" type="pres">
      <dgm:prSet presAssocID="{33191893-81F0-40F4-8A0F-B443AB3D6BBA}" presName="c11" presStyleLbl="node1" presStyleIdx="10" presStyleCnt="19"/>
      <dgm:spPr/>
    </dgm:pt>
    <dgm:pt modelId="{796CA285-71FE-4AA3-8C7A-A9BF6A193265}" type="pres">
      <dgm:prSet presAssocID="{33191893-81F0-40F4-8A0F-B443AB3D6BBA}" presName="c12" presStyleLbl="node1" presStyleIdx="11" presStyleCnt="19"/>
      <dgm:spPr/>
    </dgm:pt>
    <dgm:pt modelId="{3E68B334-63E8-480D-B227-E7E9B745BF80}" type="pres">
      <dgm:prSet presAssocID="{33191893-81F0-40F4-8A0F-B443AB3D6BBA}" presName="c13" presStyleLbl="node1" presStyleIdx="12" presStyleCnt="19"/>
      <dgm:spPr/>
    </dgm:pt>
    <dgm:pt modelId="{D4E897DC-8F04-416B-B587-1BE3DD1811FC}" type="pres">
      <dgm:prSet presAssocID="{33191893-81F0-40F4-8A0F-B443AB3D6BBA}" presName="c14" presStyleLbl="node1" presStyleIdx="13" presStyleCnt="19"/>
      <dgm:spPr/>
    </dgm:pt>
    <dgm:pt modelId="{3A1A268E-D6BA-44EB-A66F-B808F53FE1A7}" type="pres">
      <dgm:prSet presAssocID="{33191893-81F0-40F4-8A0F-B443AB3D6BBA}" presName="c15" presStyleLbl="node1" presStyleIdx="14" presStyleCnt="19"/>
      <dgm:spPr/>
    </dgm:pt>
    <dgm:pt modelId="{93259FF3-88F0-40F3-855E-0EFCAA1C54E6}" type="pres">
      <dgm:prSet presAssocID="{33191893-81F0-40F4-8A0F-B443AB3D6BBA}" presName="c16" presStyleLbl="node1" presStyleIdx="15" presStyleCnt="19"/>
      <dgm:spPr/>
    </dgm:pt>
    <dgm:pt modelId="{D4DFF245-72D5-48C7-B0C0-43863465873E}" type="pres">
      <dgm:prSet presAssocID="{33191893-81F0-40F4-8A0F-B443AB3D6BBA}" presName="c17" presStyleLbl="node1" presStyleIdx="16" presStyleCnt="19"/>
      <dgm:spPr/>
    </dgm:pt>
    <dgm:pt modelId="{413D8AC5-7659-4CEF-8673-69C1F6A25F25}" type="pres">
      <dgm:prSet presAssocID="{33191893-81F0-40F4-8A0F-B443AB3D6BBA}" presName="c18" presStyleLbl="node1" presStyleIdx="17" presStyleCnt="19"/>
      <dgm:spPr/>
    </dgm:pt>
    <dgm:pt modelId="{1484120B-8337-4D83-8800-BB18A6AAB0FF}" type="pres">
      <dgm:prSet presAssocID="{E2C55598-071B-4067-806C-A298FAE1D6F1}" presName="chevronComposite1" presStyleCnt="0"/>
      <dgm:spPr/>
    </dgm:pt>
    <dgm:pt modelId="{68116020-317E-40E3-903A-8BB49A8FAB2A}" type="pres">
      <dgm:prSet presAssocID="{E2C55598-071B-4067-806C-A298FAE1D6F1}" presName="chevron1" presStyleLbl="sibTrans2D1" presStyleIdx="0" presStyleCnt="3"/>
      <dgm:spPr/>
    </dgm:pt>
    <dgm:pt modelId="{A804C71D-2CB0-4D68-B286-05E6694691D8}" type="pres">
      <dgm:prSet presAssocID="{E2C55598-071B-4067-806C-A298FAE1D6F1}" presName="spChevron1" presStyleCnt="0"/>
      <dgm:spPr/>
    </dgm:pt>
    <dgm:pt modelId="{5E60E207-0A24-453A-AD35-2865A42C0F30}" type="pres">
      <dgm:prSet presAssocID="{DCB9576F-2B12-4747-9260-792CF75725B9}" presName="middle" presStyleCnt="0"/>
      <dgm:spPr/>
    </dgm:pt>
    <dgm:pt modelId="{B826B671-633E-4055-B653-73358206A781}" type="pres">
      <dgm:prSet presAssocID="{DCB9576F-2B12-4747-9260-792CF75725B9}" presName="parTxMid" presStyleLbl="revTx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A225E5E-782C-49FC-BD98-3A613BD4F787}" type="pres">
      <dgm:prSet presAssocID="{DCB9576F-2B12-4747-9260-792CF75725B9}" presName="spMid" presStyleCnt="0"/>
      <dgm:spPr/>
    </dgm:pt>
    <dgm:pt modelId="{21A4BE3D-FD62-4C66-8BC4-A222B259B13D}" type="pres">
      <dgm:prSet presAssocID="{91ACB92F-56B0-4A5C-972A-FF735C6BC450}" presName="chevronComposite1" presStyleCnt="0"/>
      <dgm:spPr/>
    </dgm:pt>
    <dgm:pt modelId="{F6674253-97BF-44C6-990D-CA0D62A296EB}" type="pres">
      <dgm:prSet presAssocID="{91ACB92F-56B0-4A5C-972A-FF735C6BC450}" presName="chevron1" presStyleLbl="sibTrans2D1" presStyleIdx="1" presStyleCnt="3"/>
      <dgm:spPr/>
    </dgm:pt>
    <dgm:pt modelId="{4C1AD1A4-3428-40CF-AF9C-463A3AC73662}" type="pres">
      <dgm:prSet presAssocID="{91ACB92F-56B0-4A5C-972A-FF735C6BC450}" presName="spChevron1" presStyleCnt="0"/>
      <dgm:spPr/>
    </dgm:pt>
    <dgm:pt modelId="{4423B246-35B1-43DE-9EC1-FA0942ECDF5E}" type="pres">
      <dgm:prSet presAssocID="{CA6EDE60-EEC4-448B-957A-F57AAA39DFAA}" presName="middle" presStyleCnt="0"/>
      <dgm:spPr/>
    </dgm:pt>
    <dgm:pt modelId="{B9BC991F-9778-49EC-8BDC-3BC2A24AA40F}" type="pres">
      <dgm:prSet presAssocID="{CA6EDE60-EEC4-448B-957A-F57AAA39DFAA}" presName="parTxMid" presStyleLbl="revTx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FC7C3130-BAF5-40E2-9E0F-7B35EA71392E}" type="pres">
      <dgm:prSet presAssocID="{CA6EDE60-EEC4-448B-957A-F57AAA39DFAA}" presName="spMid" presStyleCnt="0"/>
      <dgm:spPr/>
    </dgm:pt>
    <dgm:pt modelId="{D08F96B6-98DF-4008-9626-B24835D387EF}" type="pres">
      <dgm:prSet presAssocID="{3B21D462-7977-4A54-96DB-42BC8AB9A099}" presName="chevronComposite1" presStyleCnt="0"/>
      <dgm:spPr/>
    </dgm:pt>
    <dgm:pt modelId="{1DAE0130-0205-4295-8371-47FC7B314F4F}" type="pres">
      <dgm:prSet presAssocID="{3B21D462-7977-4A54-96DB-42BC8AB9A099}" presName="chevron1" presStyleLbl="sibTrans2D1" presStyleIdx="2" presStyleCnt="3"/>
      <dgm:spPr/>
    </dgm:pt>
    <dgm:pt modelId="{E29D7BC0-314D-405C-BB8E-BD1098340E00}" type="pres">
      <dgm:prSet presAssocID="{3B21D462-7977-4A54-96DB-42BC8AB9A099}" presName="spChevron1" presStyleCnt="0"/>
      <dgm:spPr/>
    </dgm:pt>
    <dgm:pt modelId="{3A0F102F-F2D3-4993-9D3B-AE8610976D81}" type="pres">
      <dgm:prSet presAssocID="{C626243D-1F3E-466E-8825-860B1A642C3B}" presName="last" presStyleCnt="0"/>
      <dgm:spPr/>
    </dgm:pt>
    <dgm:pt modelId="{D7F321FF-2E0B-4C6C-8885-E5592D8F96F9}" type="pres">
      <dgm:prSet presAssocID="{C626243D-1F3E-466E-8825-860B1A642C3B}" presName="circleTx" presStyleLbl="node1" presStyleIdx="18" presStyleCnt="19" custScaleX="132892" custScaleY="126850"/>
      <dgm:spPr/>
      <dgm:t>
        <a:bodyPr/>
        <a:lstStyle/>
        <a:p>
          <a:pPr latinLnBrk="1"/>
          <a:endParaRPr lang="ko-KR" altLang="en-US"/>
        </a:p>
      </dgm:t>
    </dgm:pt>
    <dgm:pt modelId="{E6647691-F750-4764-B451-818AC20DDE66}" type="pres">
      <dgm:prSet presAssocID="{C626243D-1F3E-466E-8825-860B1A642C3B}" presName="spN" presStyleCnt="0"/>
      <dgm:spPr/>
    </dgm:pt>
  </dgm:ptLst>
  <dgm:cxnLst>
    <dgm:cxn modelId="{0F0A838E-BBA3-4DBA-802B-EEFBA910D173}" srcId="{271AA00F-5EA2-47AA-A853-99311F898CCE}" destId="{DCB9576F-2B12-4747-9260-792CF75725B9}" srcOrd="1" destOrd="0" parTransId="{7C98C29B-3500-45AC-8817-DBDF33C0D7EB}" sibTransId="{91ACB92F-56B0-4A5C-972A-FF735C6BC450}"/>
    <dgm:cxn modelId="{E7984F53-A759-4114-AF8C-DC6B2F58BA55}" type="presOf" srcId="{CA6EDE60-EEC4-448B-957A-F57AAA39DFAA}" destId="{B9BC991F-9778-49EC-8BDC-3BC2A24AA40F}" srcOrd="0" destOrd="0" presId="urn:microsoft.com/office/officeart/2009/3/layout/RandomtoResultProcess"/>
    <dgm:cxn modelId="{DBA265A8-B2C3-40BA-B0DC-0E54E94B9DDC}" srcId="{271AA00F-5EA2-47AA-A853-99311F898CCE}" destId="{CA6EDE60-EEC4-448B-957A-F57AAA39DFAA}" srcOrd="2" destOrd="0" parTransId="{BE2CAFE2-DF24-46CD-BB53-637D86CC3F8F}" sibTransId="{3B21D462-7977-4A54-96DB-42BC8AB9A099}"/>
    <dgm:cxn modelId="{60C65ADE-E279-4B87-A3A1-341C1ECB085C}" srcId="{271AA00F-5EA2-47AA-A853-99311F898CCE}" destId="{33191893-81F0-40F4-8A0F-B443AB3D6BBA}" srcOrd="0" destOrd="0" parTransId="{59236C14-CB86-4E7B-B2C0-79DCDD52AD10}" sibTransId="{E2C55598-071B-4067-806C-A298FAE1D6F1}"/>
    <dgm:cxn modelId="{9D7921EE-2FDD-4A4F-BFBD-9499099774EE}" srcId="{271AA00F-5EA2-47AA-A853-99311F898CCE}" destId="{C626243D-1F3E-466E-8825-860B1A642C3B}" srcOrd="3" destOrd="0" parTransId="{E6092031-2442-4E94-ABEF-BFD31EB71230}" sibTransId="{4E6CBAD4-37B2-410E-A62D-478D4AF4BBDA}"/>
    <dgm:cxn modelId="{81097935-8874-46E2-A8FB-E587EF7605EB}" type="presOf" srcId="{C626243D-1F3E-466E-8825-860B1A642C3B}" destId="{D7F321FF-2E0B-4C6C-8885-E5592D8F96F9}" srcOrd="0" destOrd="0" presId="urn:microsoft.com/office/officeart/2009/3/layout/RandomtoResultProcess"/>
    <dgm:cxn modelId="{5DBD2069-6E5C-4FFC-AA4F-A3F18D4F26B6}" type="presOf" srcId="{33191893-81F0-40F4-8A0F-B443AB3D6BBA}" destId="{9FA1E0F8-5FC5-41C6-8C79-43BC9C058EF1}" srcOrd="0" destOrd="0" presId="urn:microsoft.com/office/officeart/2009/3/layout/RandomtoResultProcess"/>
    <dgm:cxn modelId="{29D89475-3E9F-497F-A79C-E5DA12F5A432}" type="presOf" srcId="{271AA00F-5EA2-47AA-A853-99311F898CCE}" destId="{80FFC73B-4F82-4A8E-9BEE-A0D8B4364CF0}" srcOrd="0" destOrd="0" presId="urn:microsoft.com/office/officeart/2009/3/layout/RandomtoResultProcess"/>
    <dgm:cxn modelId="{4B650329-CA8D-4E8A-914A-580E63737938}" type="presOf" srcId="{DCB9576F-2B12-4747-9260-792CF75725B9}" destId="{B826B671-633E-4055-B653-73358206A781}" srcOrd="0" destOrd="0" presId="urn:microsoft.com/office/officeart/2009/3/layout/RandomtoResultProcess"/>
    <dgm:cxn modelId="{6444EF51-30AD-4725-8B95-F627B26F03C1}" type="presParOf" srcId="{80FFC73B-4F82-4A8E-9BEE-A0D8B4364CF0}" destId="{CD5CEF9E-C44C-47C0-B11C-32B8F559E570}" srcOrd="0" destOrd="0" presId="urn:microsoft.com/office/officeart/2009/3/layout/RandomtoResultProcess"/>
    <dgm:cxn modelId="{FBDF69C3-30E0-4222-BF4F-38B95E38A93C}" type="presParOf" srcId="{CD5CEF9E-C44C-47C0-B11C-32B8F559E570}" destId="{9FA1E0F8-5FC5-41C6-8C79-43BC9C058EF1}" srcOrd="0" destOrd="0" presId="urn:microsoft.com/office/officeart/2009/3/layout/RandomtoResultProcess"/>
    <dgm:cxn modelId="{1C1D0414-2848-4BC2-BBFF-04B7F3E4E06D}" type="presParOf" srcId="{CD5CEF9E-C44C-47C0-B11C-32B8F559E570}" destId="{841A262C-60E6-4CF7-8576-D6AEB1C79FEA}" srcOrd="1" destOrd="0" presId="urn:microsoft.com/office/officeart/2009/3/layout/RandomtoResultProcess"/>
    <dgm:cxn modelId="{482F9EED-69F7-4158-90B8-7FB1F803AAD3}" type="presParOf" srcId="{CD5CEF9E-C44C-47C0-B11C-32B8F559E570}" destId="{67C4AAEE-176E-477B-B91F-CD08947FBCB1}" srcOrd="2" destOrd="0" presId="urn:microsoft.com/office/officeart/2009/3/layout/RandomtoResultProcess"/>
    <dgm:cxn modelId="{301CE551-7EFE-4032-BCBA-E3549F4BB0C9}" type="presParOf" srcId="{CD5CEF9E-C44C-47C0-B11C-32B8F559E570}" destId="{BD41D74D-E8FD-4461-A908-CD3DC0C1C7BB}" srcOrd="3" destOrd="0" presId="urn:microsoft.com/office/officeart/2009/3/layout/RandomtoResultProcess"/>
    <dgm:cxn modelId="{30D2BEC0-57EC-400D-A316-39F6C8E8DC65}" type="presParOf" srcId="{CD5CEF9E-C44C-47C0-B11C-32B8F559E570}" destId="{E6DF1F19-65F7-4E82-A178-372527413E3F}" srcOrd="4" destOrd="0" presId="urn:microsoft.com/office/officeart/2009/3/layout/RandomtoResultProcess"/>
    <dgm:cxn modelId="{6052B03A-31A7-4CB5-A3C6-8DBDDBAD34AF}" type="presParOf" srcId="{CD5CEF9E-C44C-47C0-B11C-32B8F559E570}" destId="{2A0C080B-AC11-4952-A0CB-0F223D89E471}" srcOrd="5" destOrd="0" presId="urn:microsoft.com/office/officeart/2009/3/layout/RandomtoResultProcess"/>
    <dgm:cxn modelId="{186D9B0A-2741-4F2C-A687-9FC74F3FFC75}" type="presParOf" srcId="{CD5CEF9E-C44C-47C0-B11C-32B8F559E570}" destId="{4FD6D063-77E0-41A9-AFEA-AE659DBC3FA1}" srcOrd="6" destOrd="0" presId="urn:microsoft.com/office/officeart/2009/3/layout/RandomtoResultProcess"/>
    <dgm:cxn modelId="{E9082AB1-C5A5-4196-8847-0664C38B5F28}" type="presParOf" srcId="{CD5CEF9E-C44C-47C0-B11C-32B8F559E570}" destId="{4D35F0FD-1F1B-4AE7-B591-E6F554C6B26E}" srcOrd="7" destOrd="0" presId="urn:microsoft.com/office/officeart/2009/3/layout/RandomtoResultProcess"/>
    <dgm:cxn modelId="{F47B7BFA-D05C-43ED-B267-6853806110A7}" type="presParOf" srcId="{CD5CEF9E-C44C-47C0-B11C-32B8F559E570}" destId="{D7A9CAB9-0D2F-4B10-800C-62FFEA4FF5E7}" srcOrd="8" destOrd="0" presId="urn:microsoft.com/office/officeart/2009/3/layout/RandomtoResultProcess"/>
    <dgm:cxn modelId="{334815A6-6A87-4440-9360-5F655C29E5FA}" type="presParOf" srcId="{CD5CEF9E-C44C-47C0-B11C-32B8F559E570}" destId="{61E15D48-E791-49C9-A06F-D659E4A2BDB6}" srcOrd="9" destOrd="0" presId="urn:microsoft.com/office/officeart/2009/3/layout/RandomtoResultProcess"/>
    <dgm:cxn modelId="{F548A16A-BDF2-4B78-A73A-1F3B01505C99}" type="presParOf" srcId="{CD5CEF9E-C44C-47C0-B11C-32B8F559E570}" destId="{57765E78-218B-4590-84C2-5B5067F7D133}" srcOrd="10" destOrd="0" presId="urn:microsoft.com/office/officeart/2009/3/layout/RandomtoResultProcess"/>
    <dgm:cxn modelId="{96BFFAB4-077E-4050-BBC6-30E20C535D26}" type="presParOf" srcId="{CD5CEF9E-C44C-47C0-B11C-32B8F559E570}" destId="{F7E4DB4A-7654-495D-AFCF-D21852A47D08}" srcOrd="11" destOrd="0" presId="urn:microsoft.com/office/officeart/2009/3/layout/RandomtoResultProcess"/>
    <dgm:cxn modelId="{5B5C0510-8B7E-4159-A303-B59DB0DE08F3}" type="presParOf" srcId="{CD5CEF9E-C44C-47C0-B11C-32B8F559E570}" destId="{796CA285-71FE-4AA3-8C7A-A9BF6A193265}" srcOrd="12" destOrd="0" presId="urn:microsoft.com/office/officeart/2009/3/layout/RandomtoResultProcess"/>
    <dgm:cxn modelId="{397A789B-31D8-42C7-93BD-30C3376C4E84}" type="presParOf" srcId="{CD5CEF9E-C44C-47C0-B11C-32B8F559E570}" destId="{3E68B334-63E8-480D-B227-E7E9B745BF80}" srcOrd="13" destOrd="0" presId="urn:microsoft.com/office/officeart/2009/3/layout/RandomtoResultProcess"/>
    <dgm:cxn modelId="{3150D950-D9FF-4D5D-8C5C-2DF4F1DA2451}" type="presParOf" srcId="{CD5CEF9E-C44C-47C0-B11C-32B8F559E570}" destId="{D4E897DC-8F04-416B-B587-1BE3DD1811FC}" srcOrd="14" destOrd="0" presId="urn:microsoft.com/office/officeart/2009/3/layout/RandomtoResultProcess"/>
    <dgm:cxn modelId="{B4F80394-1B8A-4F5C-BA5A-7A2BE810AD4B}" type="presParOf" srcId="{CD5CEF9E-C44C-47C0-B11C-32B8F559E570}" destId="{3A1A268E-D6BA-44EB-A66F-B808F53FE1A7}" srcOrd="15" destOrd="0" presId="urn:microsoft.com/office/officeart/2009/3/layout/RandomtoResultProcess"/>
    <dgm:cxn modelId="{99065CE4-5BBE-4B8C-8537-B06C979D16F3}" type="presParOf" srcId="{CD5CEF9E-C44C-47C0-B11C-32B8F559E570}" destId="{93259FF3-88F0-40F3-855E-0EFCAA1C54E6}" srcOrd="16" destOrd="0" presId="urn:microsoft.com/office/officeart/2009/3/layout/RandomtoResultProcess"/>
    <dgm:cxn modelId="{1B03683D-F595-433B-A1DF-EA0986B61138}" type="presParOf" srcId="{CD5CEF9E-C44C-47C0-B11C-32B8F559E570}" destId="{D4DFF245-72D5-48C7-B0C0-43863465873E}" srcOrd="17" destOrd="0" presId="urn:microsoft.com/office/officeart/2009/3/layout/RandomtoResultProcess"/>
    <dgm:cxn modelId="{6736716F-B238-4023-A060-20A33148E13A}" type="presParOf" srcId="{CD5CEF9E-C44C-47C0-B11C-32B8F559E570}" destId="{413D8AC5-7659-4CEF-8673-69C1F6A25F25}" srcOrd="18" destOrd="0" presId="urn:microsoft.com/office/officeart/2009/3/layout/RandomtoResultProcess"/>
    <dgm:cxn modelId="{DDAB02CB-15D3-49A5-BE63-A6EADE9776A3}" type="presParOf" srcId="{80FFC73B-4F82-4A8E-9BEE-A0D8B4364CF0}" destId="{1484120B-8337-4D83-8800-BB18A6AAB0FF}" srcOrd="1" destOrd="0" presId="urn:microsoft.com/office/officeart/2009/3/layout/RandomtoResultProcess"/>
    <dgm:cxn modelId="{9FC0A6FB-B370-40DF-980A-C472F68BFC8F}" type="presParOf" srcId="{1484120B-8337-4D83-8800-BB18A6AAB0FF}" destId="{68116020-317E-40E3-903A-8BB49A8FAB2A}" srcOrd="0" destOrd="0" presId="urn:microsoft.com/office/officeart/2009/3/layout/RandomtoResultProcess"/>
    <dgm:cxn modelId="{ADFEB6AE-5EDA-4935-8DDF-A1ABB02AE8E6}" type="presParOf" srcId="{1484120B-8337-4D83-8800-BB18A6AAB0FF}" destId="{A804C71D-2CB0-4D68-B286-05E6694691D8}" srcOrd="1" destOrd="0" presId="urn:microsoft.com/office/officeart/2009/3/layout/RandomtoResultProcess"/>
    <dgm:cxn modelId="{590C017F-FF1A-4C7E-8FC7-9779FF3C02E0}" type="presParOf" srcId="{80FFC73B-4F82-4A8E-9BEE-A0D8B4364CF0}" destId="{5E60E207-0A24-453A-AD35-2865A42C0F30}" srcOrd="2" destOrd="0" presId="urn:microsoft.com/office/officeart/2009/3/layout/RandomtoResultProcess"/>
    <dgm:cxn modelId="{BD72C79E-81E0-44C2-B6C9-A05562E043DE}" type="presParOf" srcId="{5E60E207-0A24-453A-AD35-2865A42C0F30}" destId="{B826B671-633E-4055-B653-73358206A781}" srcOrd="0" destOrd="0" presId="urn:microsoft.com/office/officeart/2009/3/layout/RandomtoResultProcess"/>
    <dgm:cxn modelId="{37AD3E22-6116-402F-B509-AE0C2C0800F6}" type="presParOf" srcId="{5E60E207-0A24-453A-AD35-2865A42C0F30}" destId="{9A225E5E-782C-49FC-BD98-3A613BD4F787}" srcOrd="1" destOrd="0" presId="urn:microsoft.com/office/officeart/2009/3/layout/RandomtoResultProcess"/>
    <dgm:cxn modelId="{B5ADAC55-9959-41E7-959B-1D0B08C4E45C}" type="presParOf" srcId="{80FFC73B-4F82-4A8E-9BEE-A0D8B4364CF0}" destId="{21A4BE3D-FD62-4C66-8BC4-A222B259B13D}" srcOrd="3" destOrd="0" presId="urn:microsoft.com/office/officeart/2009/3/layout/RandomtoResultProcess"/>
    <dgm:cxn modelId="{8A76E4D3-C3C9-4A2D-94B7-2BA835EDFF92}" type="presParOf" srcId="{21A4BE3D-FD62-4C66-8BC4-A222B259B13D}" destId="{F6674253-97BF-44C6-990D-CA0D62A296EB}" srcOrd="0" destOrd="0" presId="urn:microsoft.com/office/officeart/2009/3/layout/RandomtoResultProcess"/>
    <dgm:cxn modelId="{C5236D86-2CF5-4811-93E2-9F2D755A97C4}" type="presParOf" srcId="{21A4BE3D-FD62-4C66-8BC4-A222B259B13D}" destId="{4C1AD1A4-3428-40CF-AF9C-463A3AC73662}" srcOrd="1" destOrd="0" presId="urn:microsoft.com/office/officeart/2009/3/layout/RandomtoResultProcess"/>
    <dgm:cxn modelId="{A76D7104-5214-43F8-8D01-E0BE6FB68723}" type="presParOf" srcId="{80FFC73B-4F82-4A8E-9BEE-A0D8B4364CF0}" destId="{4423B246-35B1-43DE-9EC1-FA0942ECDF5E}" srcOrd="4" destOrd="0" presId="urn:microsoft.com/office/officeart/2009/3/layout/RandomtoResultProcess"/>
    <dgm:cxn modelId="{FD19AB25-44AC-4C63-9E2D-42BFC8EC5C31}" type="presParOf" srcId="{4423B246-35B1-43DE-9EC1-FA0942ECDF5E}" destId="{B9BC991F-9778-49EC-8BDC-3BC2A24AA40F}" srcOrd="0" destOrd="0" presId="urn:microsoft.com/office/officeart/2009/3/layout/RandomtoResultProcess"/>
    <dgm:cxn modelId="{A59A0665-E128-42B1-BEBF-14D7E59F1463}" type="presParOf" srcId="{4423B246-35B1-43DE-9EC1-FA0942ECDF5E}" destId="{FC7C3130-BAF5-40E2-9E0F-7B35EA71392E}" srcOrd="1" destOrd="0" presId="urn:microsoft.com/office/officeart/2009/3/layout/RandomtoResultProcess"/>
    <dgm:cxn modelId="{0F678C4F-1C1E-481B-A5F7-E713429B2F36}" type="presParOf" srcId="{80FFC73B-4F82-4A8E-9BEE-A0D8B4364CF0}" destId="{D08F96B6-98DF-4008-9626-B24835D387EF}" srcOrd="5" destOrd="0" presId="urn:microsoft.com/office/officeart/2009/3/layout/RandomtoResultProcess"/>
    <dgm:cxn modelId="{A1A2FFC3-6263-41A6-BAF2-8AF127DC5B98}" type="presParOf" srcId="{D08F96B6-98DF-4008-9626-B24835D387EF}" destId="{1DAE0130-0205-4295-8371-47FC7B314F4F}" srcOrd="0" destOrd="0" presId="urn:microsoft.com/office/officeart/2009/3/layout/RandomtoResultProcess"/>
    <dgm:cxn modelId="{19FDEEB8-1110-45B6-9B35-136A47D1D23B}" type="presParOf" srcId="{D08F96B6-98DF-4008-9626-B24835D387EF}" destId="{E29D7BC0-314D-405C-BB8E-BD1098340E00}" srcOrd="1" destOrd="0" presId="urn:microsoft.com/office/officeart/2009/3/layout/RandomtoResultProcess"/>
    <dgm:cxn modelId="{47996102-10FA-4503-A99E-8A090CA8C5BB}" type="presParOf" srcId="{80FFC73B-4F82-4A8E-9BEE-A0D8B4364CF0}" destId="{3A0F102F-F2D3-4993-9D3B-AE8610976D81}" srcOrd="6" destOrd="0" presId="urn:microsoft.com/office/officeart/2009/3/layout/RandomtoResultProcess"/>
    <dgm:cxn modelId="{837D97F1-E6CA-4A65-A225-BB143AB3FB65}" type="presParOf" srcId="{3A0F102F-F2D3-4993-9D3B-AE8610976D81}" destId="{D7F321FF-2E0B-4C6C-8885-E5592D8F96F9}" srcOrd="0" destOrd="0" presId="urn:microsoft.com/office/officeart/2009/3/layout/RandomtoResultProcess"/>
    <dgm:cxn modelId="{3E92447E-108F-4363-9685-A0A26F00EE83}" type="presParOf" srcId="{3A0F102F-F2D3-4993-9D3B-AE8610976D81}" destId="{E6647691-F750-4764-B451-818AC20DDE6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E0F8-5FC5-41C6-8C79-43BC9C058EF1}">
      <dsp:nvSpPr>
        <dsp:cNvPr id="0" name=""/>
        <dsp:cNvSpPr/>
      </dsp:nvSpPr>
      <dsp:spPr>
        <a:xfrm>
          <a:off x="92112" y="730733"/>
          <a:ext cx="1345488" cy="44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sz="21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92112" y="730733"/>
        <a:ext cx="1345488" cy="443399"/>
      </dsp:txXfrm>
    </dsp:sp>
    <dsp:sp modelId="{841A262C-60E6-4CF7-8576-D6AEB1C79FEA}">
      <dsp:nvSpPr>
        <dsp:cNvPr id="0" name=""/>
        <dsp:cNvSpPr/>
      </dsp:nvSpPr>
      <dsp:spPr>
        <a:xfrm>
          <a:off x="90583" y="595878"/>
          <a:ext cx="107027" cy="107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4AAEE-176E-477B-B91F-CD08947FBCB1}">
      <dsp:nvSpPr>
        <dsp:cNvPr id="0" name=""/>
        <dsp:cNvSpPr/>
      </dsp:nvSpPr>
      <dsp:spPr>
        <a:xfrm>
          <a:off x="165503" y="446039"/>
          <a:ext cx="107027" cy="1070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D74D-E8FD-4461-A908-CD3DC0C1C7BB}">
      <dsp:nvSpPr>
        <dsp:cNvPr id="0" name=""/>
        <dsp:cNvSpPr/>
      </dsp:nvSpPr>
      <dsp:spPr>
        <a:xfrm>
          <a:off x="345309" y="476007"/>
          <a:ext cx="168186" cy="1681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F1F19-65F7-4E82-A178-372527413E3F}">
      <dsp:nvSpPr>
        <dsp:cNvPr id="0" name=""/>
        <dsp:cNvSpPr/>
      </dsp:nvSpPr>
      <dsp:spPr>
        <a:xfrm>
          <a:off x="495147" y="311185"/>
          <a:ext cx="107027" cy="1070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C080B-AC11-4952-A0CB-0F223D89E471}">
      <dsp:nvSpPr>
        <dsp:cNvPr id="0" name=""/>
        <dsp:cNvSpPr/>
      </dsp:nvSpPr>
      <dsp:spPr>
        <a:xfrm>
          <a:off x="689937" y="251249"/>
          <a:ext cx="107027" cy="1070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6D063-77E0-41A9-AFEA-AE659DBC3FA1}">
      <dsp:nvSpPr>
        <dsp:cNvPr id="0" name=""/>
        <dsp:cNvSpPr/>
      </dsp:nvSpPr>
      <dsp:spPr>
        <a:xfrm>
          <a:off x="929679" y="356136"/>
          <a:ext cx="107027" cy="107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5F0FD-1F1B-4AE7-B591-E6F554C6B26E}">
      <dsp:nvSpPr>
        <dsp:cNvPr id="0" name=""/>
        <dsp:cNvSpPr/>
      </dsp:nvSpPr>
      <dsp:spPr>
        <a:xfrm>
          <a:off x="1079517" y="431056"/>
          <a:ext cx="168186" cy="1681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9CAB9-0D2F-4B10-800C-62FFEA4FF5E7}">
      <dsp:nvSpPr>
        <dsp:cNvPr id="0" name=""/>
        <dsp:cNvSpPr/>
      </dsp:nvSpPr>
      <dsp:spPr>
        <a:xfrm>
          <a:off x="1289291" y="595878"/>
          <a:ext cx="107027" cy="1070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15D48-E791-49C9-A06F-D659E4A2BDB6}">
      <dsp:nvSpPr>
        <dsp:cNvPr id="0" name=""/>
        <dsp:cNvSpPr/>
      </dsp:nvSpPr>
      <dsp:spPr>
        <a:xfrm>
          <a:off x="1379194" y="760700"/>
          <a:ext cx="107027" cy="1070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65E78-218B-4590-84C2-5B5067F7D133}">
      <dsp:nvSpPr>
        <dsp:cNvPr id="0" name=""/>
        <dsp:cNvSpPr/>
      </dsp:nvSpPr>
      <dsp:spPr>
        <a:xfrm>
          <a:off x="600034" y="446039"/>
          <a:ext cx="275213" cy="2752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DB4A-7654-495D-AFCF-D21852A47D08}">
      <dsp:nvSpPr>
        <dsp:cNvPr id="0" name=""/>
        <dsp:cNvSpPr/>
      </dsp:nvSpPr>
      <dsp:spPr>
        <a:xfrm>
          <a:off x="15664" y="1015426"/>
          <a:ext cx="107027" cy="107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CA285-71FE-4AA3-8C7A-A9BF6A193265}">
      <dsp:nvSpPr>
        <dsp:cNvPr id="0" name=""/>
        <dsp:cNvSpPr/>
      </dsp:nvSpPr>
      <dsp:spPr>
        <a:xfrm>
          <a:off x="105567" y="1150280"/>
          <a:ext cx="168186" cy="1681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8B334-63E8-480D-B227-E7E9B745BF80}">
      <dsp:nvSpPr>
        <dsp:cNvPr id="0" name=""/>
        <dsp:cNvSpPr/>
      </dsp:nvSpPr>
      <dsp:spPr>
        <a:xfrm>
          <a:off x="330325" y="1270151"/>
          <a:ext cx="244634" cy="2446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97DC-8F04-416B-B587-1BE3DD1811FC}">
      <dsp:nvSpPr>
        <dsp:cNvPr id="0" name=""/>
        <dsp:cNvSpPr/>
      </dsp:nvSpPr>
      <dsp:spPr>
        <a:xfrm>
          <a:off x="644986" y="1464941"/>
          <a:ext cx="107027" cy="1070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A268E-D6BA-44EB-A66F-B808F53FE1A7}">
      <dsp:nvSpPr>
        <dsp:cNvPr id="0" name=""/>
        <dsp:cNvSpPr/>
      </dsp:nvSpPr>
      <dsp:spPr>
        <a:xfrm>
          <a:off x="704921" y="1270151"/>
          <a:ext cx="168186" cy="1681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59FF3-88F0-40F3-855E-0EFCAA1C54E6}">
      <dsp:nvSpPr>
        <dsp:cNvPr id="0" name=""/>
        <dsp:cNvSpPr/>
      </dsp:nvSpPr>
      <dsp:spPr>
        <a:xfrm>
          <a:off x="854759" y="1479925"/>
          <a:ext cx="107027" cy="1070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F245-72D5-48C7-B0C0-43863465873E}">
      <dsp:nvSpPr>
        <dsp:cNvPr id="0" name=""/>
        <dsp:cNvSpPr/>
      </dsp:nvSpPr>
      <dsp:spPr>
        <a:xfrm>
          <a:off x="989614" y="1240183"/>
          <a:ext cx="244634" cy="2446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D8AC5-7659-4CEF-8673-69C1F6A25F25}">
      <dsp:nvSpPr>
        <dsp:cNvPr id="0" name=""/>
        <dsp:cNvSpPr/>
      </dsp:nvSpPr>
      <dsp:spPr>
        <a:xfrm>
          <a:off x="1319259" y="1180248"/>
          <a:ext cx="168186" cy="1681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6020-317E-40E3-903A-8BB49A8FAB2A}">
      <dsp:nvSpPr>
        <dsp:cNvPr id="0" name=""/>
        <dsp:cNvSpPr/>
      </dsp:nvSpPr>
      <dsp:spPr>
        <a:xfrm>
          <a:off x="1487445" y="475758"/>
          <a:ext cx="493938" cy="942982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6B671-633E-4055-B653-73358206A781}">
      <dsp:nvSpPr>
        <dsp:cNvPr id="0" name=""/>
        <dsp:cNvSpPr/>
      </dsp:nvSpPr>
      <dsp:spPr>
        <a:xfrm>
          <a:off x="1981383" y="476216"/>
          <a:ext cx="1347104" cy="94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영향 변수</a:t>
          </a:r>
          <a:r>
            <a:rPr lang="en-US" altLang="ko-KR" sz="2100" kern="1200" dirty="0" smtClean="0">
              <a:latin typeface="나눔스퀘어라운드 Bold" pitchFamily="50" charset="-127"/>
              <a:ea typeface="나눔스퀘어라운드 Bold" pitchFamily="50" charset="-127"/>
            </a:rPr>
            <a:t/>
          </a:r>
          <a:br>
            <a:rPr lang="en-US" altLang="ko-KR" sz="2100" kern="1200" dirty="0" smtClean="0">
              <a:latin typeface="나눔스퀘어라운드 Bold" pitchFamily="50" charset="-127"/>
              <a:ea typeface="나눔스퀘어라운드 Bold" pitchFamily="50" charset="-127"/>
            </a:rPr>
          </a:b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 선정</a:t>
          </a:r>
          <a:endParaRPr lang="ko-KR" altLang="en-US" sz="21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981383" y="476216"/>
        <a:ext cx="1347104" cy="942973"/>
      </dsp:txXfrm>
    </dsp:sp>
    <dsp:sp modelId="{F6674253-97BF-44C6-990D-CA0D62A296EB}">
      <dsp:nvSpPr>
        <dsp:cNvPr id="0" name=""/>
        <dsp:cNvSpPr/>
      </dsp:nvSpPr>
      <dsp:spPr>
        <a:xfrm>
          <a:off x="3328488" y="475758"/>
          <a:ext cx="493938" cy="942982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991F-9778-49EC-8BDC-3BC2A24AA40F}">
      <dsp:nvSpPr>
        <dsp:cNvPr id="0" name=""/>
        <dsp:cNvSpPr/>
      </dsp:nvSpPr>
      <dsp:spPr>
        <a:xfrm>
          <a:off x="3822426" y="476216"/>
          <a:ext cx="1347104" cy="942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rPr>
            <a:t>모델 검증</a:t>
          </a:r>
          <a:endParaRPr lang="ko-KR" altLang="en-US" sz="2100" kern="1200" dirty="0">
            <a:latin typeface="LG스마트체 Regular" panose="020B0600000101010101" pitchFamily="50" charset="-127"/>
            <a:ea typeface="LG스마트체 Regular" panose="020B0600000101010101" pitchFamily="50" charset="-127"/>
          </a:endParaRPr>
        </a:p>
      </dsp:txBody>
      <dsp:txXfrm>
        <a:off x="3822426" y="476216"/>
        <a:ext cx="1347104" cy="942973"/>
      </dsp:txXfrm>
    </dsp:sp>
    <dsp:sp modelId="{1DAE0130-0205-4295-8371-47FC7B314F4F}">
      <dsp:nvSpPr>
        <dsp:cNvPr id="0" name=""/>
        <dsp:cNvSpPr/>
      </dsp:nvSpPr>
      <dsp:spPr>
        <a:xfrm>
          <a:off x="5169531" y="475758"/>
          <a:ext cx="493938" cy="942982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321FF-2E0B-4C6C-8885-E5592D8F96F9}">
      <dsp:nvSpPr>
        <dsp:cNvPr id="0" name=""/>
        <dsp:cNvSpPr/>
      </dsp:nvSpPr>
      <dsp:spPr>
        <a:xfrm>
          <a:off x="5663470" y="251249"/>
          <a:ext cx="1521665" cy="1452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sz="2100" kern="1200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sz="21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5886313" y="463960"/>
        <a:ext cx="1075979" cy="1027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첫번째 플롯은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적합값과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그린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등분산성과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독립성을 검정하기 위한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Ex)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dirty="0" smtClean="0">
                <a:solidFill>
                  <a:srgbClr val="FF0000"/>
                </a:solidFill>
              </a:rPr>
              <a:t> 분석 결과 특정 패턴은 보이지 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잔차가</a:t>
            </a:r>
            <a:r>
              <a:rPr lang="ko-KR" altLang="en-US" dirty="0" smtClean="0">
                <a:solidFill>
                  <a:srgbClr val="FF0000"/>
                </a:solidFill>
              </a:rPr>
              <a:t> 허용 범위 안에 들어왔음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139700" indent="0"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두번째 플롯은 정규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정규성을 검정하기 위한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세번째 플롯은 표준화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잔차플롯과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비슷하다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네번째 플롯은 지레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값과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특이값을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찾아내는데 유용한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35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# </a:t>
            </a:r>
            <a:r>
              <a:rPr lang="ko-KR" altLang="en-US" dirty="0" smtClean="0"/>
              <a:t>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커서 정규성을 따른다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# Global Stat, Heteroscedasticity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등분산성</a:t>
            </a:r>
            <a:r>
              <a:rPr lang="ko-KR" altLang="en-US" dirty="0" smtClean="0"/>
              <a:t> 둘다 만족하지 못함</a:t>
            </a: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smtClean="0"/>
              <a:t>독립성 만족하지 못함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07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첫번째 플롯은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적합값과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그린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등분산성과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독립성을 검정하기 위한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Ex)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dirty="0" smtClean="0">
                <a:solidFill>
                  <a:srgbClr val="FF0000"/>
                </a:solidFill>
              </a:rPr>
              <a:t> 분석 결과 특정 패턴은 보이지 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잔차가</a:t>
            </a:r>
            <a:r>
              <a:rPr lang="ko-KR" altLang="en-US" dirty="0" smtClean="0">
                <a:solidFill>
                  <a:srgbClr val="FF0000"/>
                </a:solidFill>
              </a:rPr>
              <a:t> 허용 범위 안에 들어왔음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39700" indent="0"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두번째 플롯은 정규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정규성을 검정하기 위한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세번째 플롯은 표준화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잔차플롯과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비슷하다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네번째 플롯은 지레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플롯으로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값과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값의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특이값을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찾아내는데 유용한 플롯이다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손실 가중치의 계산 법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모형과 데이터의 확률 분포 사이의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Kullback-Leibler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수준을 가장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크게하기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위한 시도에서 나왔다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131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630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23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229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결과적으로 저희 비타민음료 데이터에는 </a:t>
            </a:r>
            <a:r>
              <a:rPr lang="en-US" altLang="ko-KR" dirty="0" err="1" smtClean="0"/>
              <a:t>bic</a:t>
            </a:r>
            <a:r>
              <a:rPr lang="ko-KR" altLang="en-US" dirty="0" smtClean="0"/>
              <a:t>를 통해 만든 모델의 정확도가 더 높다는 것을 알 수 있었습니다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책에 나오는 </a:t>
            </a:r>
            <a:r>
              <a:rPr lang="ko-KR" altLang="en-US" dirty="0" err="1" smtClean="0"/>
              <a:t>수치예측</a:t>
            </a:r>
            <a:r>
              <a:rPr lang="ko-KR" altLang="en-US" dirty="0" smtClean="0"/>
              <a:t> 알고리즘들을 다 써보았지만 </a:t>
            </a:r>
            <a:r>
              <a:rPr lang="ko-KR" altLang="en-US" dirty="0" err="1" smtClean="0"/>
              <a:t>랜덤포레스트</a:t>
            </a:r>
            <a:r>
              <a:rPr lang="ko-KR" altLang="en-US" dirty="0" smtClean="0"/>
              <a:t> 말고는 다 터무니 없는 값이었습니다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변수들 간의 연관성 분석을 할 때에도 </a:t>
            </a:r>
            <a:r>
              <a:rPr lang="ko-KR" altLang="en-US" dirty="0" err="1" smtClean="0"/>
              <a:t>에이프라이오리</a:t>
            </a:r>
            <a:r>
              <a:rPr lang="ko-KR" altLang="en-US" dirty="0" smtClean="0"/>
              <a:t> 를 쓰고 싶었지만 이 것 또한 </a:t>
            </a:r>
            <a:r>
              <a:rPr lang="ko-KR" altLang="en-US" dirty="0" err="1" smtClean="0"/>
              <a:t>터무리없는</a:t>
            </a:r>
            <a:r>
              <a:rPr lang="ko-KR" altLang="en-US" dirty="0" smtClean="0"/>
              <a:t> 값만 뱉어 주었습니다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다양하게 분석하지 </a:t>
            </a:r>
            <a:r>
              <a:rPr lang="ko-KR" altLang="en-US" dirty="0" err="1" smtClean="0"/>
              <a:t>못한점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이번 프로젝트를 하면서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데이터가 적음에 대한 아쉬운 점이 있었고</a:t>
            </a:r>
            <a:r>
              <a:rPr lang="ko-KR" altLang="en-US" baseline="0" dirty="0" smtClean="0"/>
              <a:t> 그리고 제가 슬라이드를 </a:t>
            </a:r>
            <a:r>
              <a:rPr lang="ko-KR" altLang="en-US" baseline="0" dirty="0" err="1" smtClean="0"/>
              <a:t>만들다보니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시각화하는 부분이 부족해서 보시는 분들이 이해하기나 보시기에 수월하지 </a:t>
            </a:r>
            <a:r>
              <a:rPr lang="ko-KR" altLang="en-US" dirty="0" err="1" smtClean="0"/>
              <a:t>않았던거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부분은 제가 다음 프로젝트에 꼭 개선해서 진행하도록 하겠습니다</a:t>
            </a:r>
            <a:r>
              <a:rPr lang="en-US" altLang="ko-KR" dirty="0" smtClean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# MAXTEMP, RAIN_DAY 는 0.3~0.7사이로 뚜렷한 양적 </a:t>
            </a:r>
            <a:r>
              <a:rPr lang="ko-KR" altLang="en-US" dirty="0" err="1" smtClean="0"/>
              <a:t>선형관계</a:t>
            </a:r>
            <a:endParaRPr lang="ko-KR" altLang="en-US" dirty="0" smtClean="0"/>
          </a:p>
          <a:p>
            <a:r>
              <a:rPr lang="ko-KR" altLang="en-US" dirty="0" smtClean="0"/>
              <a:t># HOLIDAY 0.3 이하로 약한상관관계</a:t>
            </a:r>
          </a:p>
          <a:p>
            <a:r>
              <a:rPr lang="ko-KR" altLang="en-US" dirty="0" smtClean="0"/>
              <a:t># ITEM_CNT, PRICE, SALEDAY 강한상관관계를 보이고 있음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12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98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1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80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187624" y="1347614"/>
            <a:ext cx="6552728" cy="23762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비타민음료의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판매량에</a:t>
            </a:r>
            <a:r>
              <a:rPr lang="en-US" altLang="ko-KR" sz="4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4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영향을 주는 요소는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???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endParaRPr sz="4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3217129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조 오진영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이희철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최준혁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46481" y="811763"/>
            <a:ext cx="388843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Checking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Assumptions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88" y="635892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5.1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1" y="1354765"/>
            <a:ext cx="6776232" cy="37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11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572644" y="912435"/>
            <a:ext cx="7743772" cy="4856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fit3 :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정규성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등분산성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(homoscedasticity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ko-KR" altLang="en-US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선형성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(linearity</a:t>
            </a: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), </a:t>
            </a:r>
            <a:r>
              <a:rPr lang="ko-KR" altLang="en-US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독립성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indepandence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7747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.2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" y="1609856"/>
            <a:ext cx="2934109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557523"/>
            <a:ext cx="5796136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6912260" y="3707926"/>
            <a:ext cx="28083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library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gvlma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gvmodel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&lt;-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gvlma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(fit3)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summary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gvmodel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5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" y="3707927"/>
            <a:ext cx="3052484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1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676875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fit4 : HOLIDAY, SALEDAY, RAINDAY 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변수를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뺀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6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" y="1664809"/>
            <a:ext cx="362229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13"/>
          <p:cNvSpPr txBox="1">
            <a:spLocks/>
          </p:cNvSpPr>
          <p:nvPr/>
        </p:nvSpPr>
        <p:spPr>
          <a:xfrm>
            <a:off x="580871" y="811763"/>
            <a:ext cx="388843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Checking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Assumptions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-33622" y="635892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6.1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6" y="1331367"/>
            <a:ext cx="6480720" cy="38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835292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spcBef>
                <a:spcPts val="600"/>
              </a:spcBef>
              <a:buClr>
                <a:schemeClr val="dk1"/>
              </a:buClr>
              <a:buSzPts val="1100"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	</a:t>
            </a:r>
            <a:r>
              <a:rPr lang="en-US" altLang="ko-KR" dirty="0" smtClean="0"/>
              <a:t>fit4 </a:t>
            </a:r>
            <a:r>
              <a:rPr lang="en-US" altLang="ko-KR" dirty="0"/>
              <a:t>: </a:t>
            </a:r>
            <a:r>
              <a:rPr lang="ko-KR" altLang="en-US" dirty="0"/>
              <a:t>정규성</a:t>
            </a:r>
            <a:r>
              <a:rPr lang="en-US" altLang="ko-KR" dirty="0"/>
              <a:t>, </a:t>
            </a:r>
            <a:r>
              <a:rPr lang="ko-KR" altLang="en-US" dirty="0" err="1"/>
              <a:t>등분산성</a:t>
            </a:r>
            <a:r>
              <a:rPr lang="ko-KR" altLang="en-US" dirty="0"/>
              <a:t> </a:t>
            </a:r>
            <a:r>
              <a:rPr lang="en-US" altLang="ko-KR" dirty="0"/>
              <a:t>(homoscedasticity), </a:t>
            </a:r>
            <a:r>
              <a:rPr lang="ko-KR" altLang="en-US" dirty="0" err="1"/>
              <a:t>선형성</a:t>
            </a:r>
            <a:r>
              <a:rPr lang="ko-KR" altLang="en-US" dirty="0"/>
              <a:t> </a:t>
            </a:r>
            <a:r>
              <a:rPr lang="en-US" altLang="ko-KR" dirty="0"/>
              <a:t>(linearity), </a:t>
            </a:r>
            <a:r>
              <a:rPr lang="ko-KR" altLang="en-US" dirty="0"/>
              <a:t>독립성 </a:t>
            </a:r>
            <a:r>
              <a:rPr lang="en-US" altLang="ko-KR" dirty="0"/>
              <a:t>(</a:t>
            </a:r>
            <a:r>
              <a:rPr lang="en-US" altLang="ko-KR" dirty="0" err="1"/>
              <a:t>indepandence</a:t>
            </a:r>
            <a:r>
              <a:rPr lang="en-US" altLang="ko-KR" dirty="0"/>
              <a:t>)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6.2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82820"/>
            <a:ext cx="2943636" cy="1295581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098" y="1703119"/>
            <a:ext cx="5391902" cy="18957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23520" y="3762453"/>
            <a:ext cx="4320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Global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Heteroscedasticity</a:t>
            </a:r>
            <a:r>
              <a:rPr lang="en-US" altLang="ko-KR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선형성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등분산성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둘다 만족하지 못함</a:t>
            </a:r>
            <a:endParaRPr lang="en-US" altLang="ko-KR" dirty="0" smtClean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유의수준 0.05보다 작아 독립성을 만족하지 못함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318348"/>
            <a:ext cx="348663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340317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모델 검증</a:t>
            </a:r>
            <a:endParaRPr lang="ko-KR" altLang="en-US"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성능비교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fit3, fit4)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7 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79662"/>
            <a:ext cx="2500544" cy="135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94001" y="4734075"/>
            <a:ext cx="3047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AIC (</a:t>
            </a:r>
            <a:r>
              <a:rPr lang="en-US" altLang="ko-KR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Akaike</a:t>
            </a:r>
            <a:r>
              <a:rPr lang="en-US" altLang="ko-KR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Information Criterion)</a:t>
            </a:r>
          </a:p>
        </p:txBody>
      </p:sp>
    </p:spTree>
    <p:extLst>
      <p:ext uri="{BB962C8B-B14F-4D97-AF65-F5344CB8AC3E}">
        <p14:creationId xmlns:p14="http://schemas.microsoft.com/office/powerpoint/2010/main" val="7296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</a:t>
            </a:fld>
            <a:endParaRPr lang="en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fit4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다중회귀식을 만들어서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QTY 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82820"/>
            <a:ext cx="6430272" cy="3296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17</a:t>
            </a:fld>
            <a:endParaRPr lang="en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fit4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다중회귀식을 만들어서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QTY 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8.1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2" y="1601749"/>
            <a:ext cx="6420746" cy="3315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3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</a:t>
            </a:fld>
            <a:endParaRPr lang="en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결과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fit4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다중회귀식을 만들어서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QTY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예측 결과값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마지막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851670"/>
            <a:ext cx="4857888" cy="247310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2" name="순서도: 처리 1"/>
          <p:cNvSpPr/>
          <p:nvPr/>
        </p:nvSpPr>
        <p:spPr>
          <a:xfrm>
            <a:off x="2411760" y="3867894"/>
            <a:ext cx="1368152" cy="45688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2123728" y="1779662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solidFill>
                  <a:schemeClr val="lt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결론 및 후기</a:t>
            </a:r>
            <a:endParaRPr sz="4800" dirty="0">
              <a:solidFill>
                <a:schemeClr val="lt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611560" y="123478"/>
            <a:ext cx="35874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진행 개요</a:t>
            </a:r>
            <a:endParaRPr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899592" y="1088759"/>
            <a:ext cx="640871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비타민음료의 판매량에 </a:t>
            </a:r>
            <a:r>
              <a:rPr lang="ko-KR" altLang="en-US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영향을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주는 요소파악 후 예측 모형 도출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915566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923678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도구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11710"/>
            <a:ext cx="1260396" cy="97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7504" y="3363838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과정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61983954"/>
              </p:ext>
            </p:extLst>
          </p:nvPr>
        </p:nvGraphicFramePr>
        <p:xfrm>
          <a:off x="1547664" y="3188518"/>
          <a:ext cx="7200800" cy="195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145114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433009" y="1735634"/>
            <a:ext cx="4355112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질문있으신가요</a:t>
            </a:r>
            <a:r>
              <a:rPr lang="en-US" altLang="ko-KR" sz="4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?</a:t>
            </a:r>
            <a:endParaRPr sz="4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2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547664" y="221171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/>
            </a:r>
            <a:br>
              <a:rPr lang="en-US" altLang="ko-KR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집중해 주셔서 감사합니다</a:t>
            </a:r>
            <a:r>
              <a:rPr lang="en-US" altLang="ko-KR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!</a:t>
            </a:r>
            <a:endParaRPr sz="6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비타민음료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추출 후 구조 확인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80" y="1651025"/>
            <a:ext cx="4534533" cy="308305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088769" y="2139702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ITEM_CNT	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상품품목수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QTY		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판매량</a:t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PRICE		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가격</a:t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MAXTEMP	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기온</a:t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SALEDAY	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영업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판매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일수</a:t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RAIN_DAY	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강우일수</a:t>
            </a: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 HOLIDAY	</a:t>
            </a:r>
            <a:r>
              <a:rPr lang="ko-KR" altLang="en-US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휴일일수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비타민음료의 판매량 데이터 </a:t>
            </a:r>
            <a:r>
              <a:rPr lang="ko-KR" altLang="en-US" sz="18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정규성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확인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26021"/>
          <a:stretch/>
        </p:blipFill>
        <p:spPr>
          <a:xfrm>
            <a:off x="251520" y="1628342"/>
            <a:ext cx="3067478" cy="1191021"/>
          </a:xfrm>
          <a:prstGeom prst="rect">
            <a:avLst/>
          </a:prstGeom>
        </p:spPr>
      </p:pic>
      <p:pic>
        <p:nvPicPr>
          <p:cNvPr id="9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75" y="3075806"/>
            <a:ext cx="7478169" cy="1762371"/>
          </a:xfrm>
          <a:prstGeom prst="rect">
            <a:avLst/>
          </a:prstGeom>
        </p:spPr>
      </p:pic>
      <p:sp>
        <p:nvSpPr>
          <p:cNvPr id="2" name="모서리가 둥근 사각형 설명선 1"/>
          <p:cNvSpPr/>
          <p:nvPr/>
        </p:nvSpPr>
        <p:spPr>
          <a:xfrm>
            <a:off x="5436096" y="1651025"/>
            <a:ext cx="3384376" cy="944293"/>
          </a:xfrm>
          <a:prstGeom prst="wedgeRoundRectCallout">
            <a:avLst>
              <a:gd name="adj1" fmla="val -79792"/>
              <a:gd name="adj2" fmla="val 9589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MAXTEMP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RAIN_DAY 는 0.3~0.7사이로 뚜렷한 양적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선형 관계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HOLIDAY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0.3 이하로 약한상관관계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ITEM_CNT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PRICE, SALEDAY 강한상관관계를 보이고 있음</a:t>
            </a:r>
          </a:p>
        </p:txBody>
      </p:sp>
    </p:spTree>
    <p:extLst>
      <p:ext uri="{BB962C8B-B14F-4D97-AF65-F5344CB8AC3E}">
        <p14:creationId xmlns:p14="http://schemas.microsoft.com/office/powerpoint/2010/main" val="24563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비타민음료 데이터 상관관계 분석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6" y="1563638"/>
            <a:ext cx="3528392" cy="35799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997" y="1779662"/>
            <a:ext cx="529800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7560840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비타민음료 데이터 상관관계 </a:t>
            </a:r>
            <a:r>
              <a:rPr lang="ko-KR" altLang="en-US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Linear 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Regression 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Model”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3.1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76179"/>
            <a:ext cx="4759047" cy="35673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2483" y="2621174"/>
            <a:ext cx="400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분산분석표를 통해서 보았을 때 </a:t>
            </a:r>
            <a:r>
              <a:rPr lang="en-US" altLang="ko-KR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SALEDAY, HOLIDAY </a:t>
            </a:r>
            <a:r>
              <a:rPr lang="ko-KR" altLang="en-US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유의미한 영향력이 없는 것으로 보인다</a:t>
            </a:r>
            <a:r>
              <a:rPr lang="en-US" altLang="ko-KR" sz="1800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.”</a:t>
            </a:r>
            <a:endParaRPr lang="ko-KR" altLang="en-US" sz="18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1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변수 선정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Stepwise regression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973"/>
            <a:ext cx="3808632" cy="33104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10" y="1506949"/>
            <a:ext cx="4848902" cy="29150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27984" y="4587974"/>
            <a:ext cx="4176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분석결과 </a:t>
            </a:r>
            <a:r>
              <a:rPr lang="ko-KR" altLang="en-US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HOLIDAY, SALEDAY 변수가 제거되었다</a:t>
            </a:r>
            <a:r>
              <a:rPr lang="ko-KR" altLang="en-US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dirty="0" smtClean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endParaRPr lang="ko-KR" altLang="en-US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8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변수 선정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619268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/>
              <a:t>	All </a:t>
            </a:r>
            <a:r>
              <a:rPr lang="en-US" altLang="ko-KR" sz="1800" dirty="0"/>
              <a:t>possible </a:t>
            </a:r>
            <a:r>
              <a:rPr lang="en-US" altLang="ko-KR" sz="1800" dirty="0" smtClean="0"/>
              <a:t>regression, </a:t>
            </a:r>
            <a:r>
              <a:rPr lang="ko-KR" altLang="en-US" sz="1800" dirty="0" smtClean="0"/>
              <a:t>모든 경우에 대한 비교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4.1</a:t>
            </a:r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87453"/>
            <a:ext cx="5755620" cy="31229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77" y="1558768"/>
            <a:ext cx="7001852" cy="428685"/>
          </a:xfrm>
          <a:prstGeom prst="rect">
            <a:avLst/>
          </a:prstGeom>
        </p:spPr>
      </p:pic>
      <p:sp>
        <p:nvSpPr>
          <p:cNvPr id="14" name="모서리가 둥근 사각형 설명선 13"/>
          <p:cNvSpPr/>
          <p:nvPr/>
        </p:nvSpPr>
        <p:spPr>
          <a:xfrm>
            <a:off x="626286" y="2628172"/>
            <a:ext cx="694466" cy="440237"/>
          </a:xfrm>
          <a:prstGeom prst="wedgeRoundRectCallout">
            <a:avLst>
              <a:gd name="adj1" fmla="val 100214"/>
              <a:gd name="adj2" fmla="val 11195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fit3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741117" y="2777110"/>
            <a:ext cx="694466" cy="440237"/>
          </a:xfrm>
          <a:prstGeom prst="wedgeRoundRectCallout">
            <a:avLst>
              <a:gd name="adj1" fmla="val -104428"/>
              <a:gd name="adj2" fmla="val 84424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fit4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3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6984776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fit3=</a:t>
            </a:r>
            <a:r>
              <a:rPr lang="en-US" altLang="ko-KR" sz="1800" dirty="0"/>
              <a:t>HOLIDAY, SALEDAY </a:t>
            </a:r>
            <a:r>
              <a:rPr lang="ko-KR" altLang="en-US" sz="1800" dirty="0"/>
              <a:t>변수를 뺀 </a:t>
            </a:r>
            <a:r>
              <a:rPr lang="ko-KR" altLang="en-US" sz="1800" dirty="0" smtClean="0"/>
              <a:t>모델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6" y="1717174"/>
            <a:ext cx="5992061" cy="163852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3347" y="3665305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B050"/>
                </a:solidFill>
              </a:rPr>
              <a:t>설</a:t>
            </a:r>
            <a:r>
              <a:rPr lang="ko-KR" altLang="en-US" dirty="0" err="1" smtClean="0">
                <a:solidFill>
                  <a:srgbClr val="00B050"/>
                </a:solidFill>
              </a:rPr>
              <a:t>명변수가</a:t>
            </a:r>
            <a:r>
              <a:rPr lang="ko-KR" altLang="en-US" dirty="0" smtClean="0">
                <a:solidFill>
                  <a:srgbClr val="00B050"/>
                </a:solidFill>
              </a:rPr>
              <a:t> 모두 유의미한 변수이다.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461</Words>
  <Application>Microsoft Office PowerPoint</Application>
  <PresentationFormat>화면 슬라이드 쇼(16:9)</PresentationFormat>
  <Paragraphs>119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LG스마트체 Bold</vt:lpstr>
      <vt:lpstr>LG스마트체 Regular</vt:lpstr>
      <vt:lpstr>나눔스퀘어라운드 Bold</vt:lpstr>
      <vt:lpstr>Montserrat Light</vt:lpstr>
      <vt:lpstr>Poppins</vt:lpstr>
      <vt:lpstr>나눔스퀘어라운드 Regular</vt:lpstr>
      <vt:lpstr>맑은 고딕</vt:lpstr>
      <vt:lpstr>Arial</vt:lpstr>
      <vt:lpstr>Montserrat</vt:lpstr>
      <vt:lpstr>Volsce template</vt:lpstr>
      <vt:lpstr>비타민음료의 판매량에 영향을 주는 요소는???  </vt:lpstr>
      <vt:lpstr>프로젝트 진행 개요</vt:lpstr>
      <vt:lpstr>데이터 전처리</vt:lpstr>
      <vt:lpstr>데이터 전처리</vt:lpstr>
      <vt:lpstr>데이터 분석</vt:lpstr>
      <vt:lpstr>데이터 분석</vt:lpstr>
      <vt:lpstr>변수 선정</vt:lpstr>
      <vt:lpstr>변수 선정</vt:lpstr>
      <vt:lpstr>데이터 분석</vt:lpstr>
      <vt:lpstr>데이터 분석</vt:lpstr>
      <vt:lpstr>데이터 분석</vt:lpstr>
      <vt:lpstr>데이터 분석</vt:lpstr>
      <vt:lpstr>데이터 분석</vt:lpstr>
      <vt:lpstr>데이터 분석</vt:lpstr>
      <vt:lpstr>PowerPoint 프레젠테이션</vt:lpstr>
      <vt:lpstr>PowerPoint 프레젠테이션</vt:lpstr>
      <vt:lpstr>PowerPoint 프레젠테이션</vt:lpstr>
      <vt:lpstr>PowerPoint 프레젠테이션</vt:lpstr>
      <vt:lpstr>결론 및 후기</vt:lpstr>
      <vt:lpstr>PowerPoint 프레젠테이션</vt:lpstr>
      <vt:lpstr> 집중해 주셔서 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cp:lastModifiedBy>Choi Junhyuk</cp:lastModifiedBy>
  <cp:revision>42</cp:revision>
  <dcterms:modified xsi:type="dcterms:W3CDTF">2019-09-01T16:05:30Z</dcterms:modified>
</cp:coreProperties>
</file>