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2" r:id="rId7"/>
    <p:sldId id="263" r:id="rId8"/>
    <p:sldId id="264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05C5-A746-4204-BDEC-912A2F3EEBFD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A295-A805-4909-BCD0-1D695800C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51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05C5-A746-4204-BDEC-912A2F3EEBFD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A295-A805-4909-BCD0-1D695800C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70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05C5-A746-4204-BDEC-912A2F3EEBFD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A295-A805-4909-BCD0-1D695800C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6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05C5-A746-4204-BDEC-912A2F3EEBFD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A295-A805-4909-BCD0-1D695800C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88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05C5-A746-4204-BDEC-912A2F3EEBFD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A295-A805-4909-BCD0-1D695800C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52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05C5-A746-4204-BDEC-912A2F3EEBFD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A295-A805-4909-BCD0-1D695800C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83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05C5-A746-4204-BDEC-912A2F3EEBFD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A295-A805-4909-BCD0-1D695800C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48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05C5-A746-4204-BDEC-912A2F3EEBFD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A295-A805-4909-BCD0-1D695800C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14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05C5-A746-4204-BDEC-912A2F3EEBFD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A295-A805-4909-BCD0-1D695800C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09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05C5-A746-4204-BDEC-912A2F3EEBFD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A295-A805-4909-BCD0-1D695800C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68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05C5-A746-4204-BDEC-912A2F3EEBFD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A295-A805-4909-BCD0-1D695800C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79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F05C5-A746-4204-BDEC-912A2F3EEBFD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4A295-A805-4909-BCD0-1D695800C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43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81036" y="2355904"/>
            <a:ext cx="5056095" cy="1325563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# ITEM_CNT	</a:t>
            </a:r>
            <a:r>
              <a:rPr lang="ko-KR" altLang="en-US" sz="2400" dirty="0" err="1" smtClean="0"/>
              <a:t>상품품목수</a:t>
            </a:r>
            <a:r>
              <a:rPr lang="ko-KR" altLang="en-US" sz="2400" dirty="0" smtClean="0"/>
              <a:t/>
            </a:r>
            <a:br>
              <a:rPr lang="ko-KR" altLang="en-US" sz="2400" dirty="0" smtClean="0"/>
            </a:br>
            <a:r>
              <a:rPr lang="en-US" altLang="ko-KR" sz="2400" dirty="0" smtClean="0"/>
              <a:t># QTY	</a:t>
            </a:r>
            <a:r>
              <a:rPr lang="ko-KR" altLang="en-US" sz="2400" dirty="0" smtClean="0"/>
              <a:t>판매량</a:t>
            </a:r>
            <a:br>
              <a:rPr lang="ko-KR" altLang="en-US" sz="2400" dirty="0" smtClean="0"/>
            </a:br>
            <a:r>
              <a:rPr lang="en-US" altLang="ko-KR" sz="2400" dirty="0" smtClean="0"/>
              <a:t># PRICE	</a:t>
            </a:r>
            <a:r>
              <a:rPr lang="ko-KR" altLang="en-US" sz="2400" dirty="0" smtClean="0"/>
              <a:t>가격</a:t>
            </a:r>
            <a:br>
              <a:rPr lang="ko-KR" altLang="en-US" sz="2400" dirty="0" smtClean="0"/>
            </a:br>
            <a:r>
              <a:rPr lang="en-US" altLang="ko-KR" sz="2400" dirty="0" smtClean="0"/>
              <a:t># MAXTEMP	</a:t>
            </a:r>
            <a:r>
              <a:rPr lang="ko-KR" altLang="en-US" sz="2400" dirty="0" smtClean="0"/>
              <a:t>기온</a:t>
            </a:r>
            <a:br>
              <a:rPr lang="ko-KR" altLang="en-US" sz="2400" dirty="0" smtClean="0"/>
            </a:br>
            <a:r>
              <a:rPr lang="en-US" altLang="ko-KR" sz="2400" dirty="0" smtClean="0"/>
              <a:t># SALEDAY	</a:t>
            </a:r>
            <a:r>
              <a:rPr lang="ko-KR" altLang="en-US" sz="2400" dirty="0" smtClean="0"/>
              <a:t>영업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판매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일수</a:t>
            </a:r>
            <a:br>
              <a:rPr lang="ko-KR" altLang="en-US" sz="2400" dirty="0" smtClean="0"/>
            </a:br>
            <a:r>
              <a:rPr lang="en-US" altLang="ko-KR" sz="2400" dirty="0" smtClean="0"/>
              <a:t># RAIN_DAY	</a:t>
            </a:r>
            <a:r>
              <a:rPr lang="ko-KR" altLang="en-US" sz="2400" dirty="0" err="1" smtClean="0"/>
              <a:t>강우일수</a:t>
            </a:r>
            <a:r>
              <a:rPr lang="ko-KR" altLang="en-US" sz="2400" dirty="0" smtClean="0"/>
              <a:t/>
            </a:r>
            <a:br>
              <a:rPr lang="ko-KR" altLang="en-US" sz="2400" dirty="0" smtClean="0"/>
            </a:br>
            <a:r>
              <a:rPr lang="en-US" altLang="ko-KR" sz="2400" dirty="0" smtClean="0"/>
              <a:t># HOLIDAY	</a:t>
            </a:r>
            <a:r>
              <a:rPr lang="ko-KR" altLang="en-US" sz="2400" dirty="0" err="1" smtClean="0"/>
              <a:t>휴일일수</a:t>
            </a:r>
            <a:endParaRPr lang="ko-KR" altLang="en-US" sz="2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905" y="1690688"/>
            <a:ext cx="4534533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55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## HOLIDAY, SALEDAY </a:t>
            </a:r>
            <a:r>
              <a:rPr lang="ko-KR" altLang="en-US" dirty="0" smtClean="0"/>
              <a:t>변수를 뺀 모델을 </a:t>
            </a:r>
            <a:r>
              <a:rPr lang="en-US" altLang="ko-KR" dirty="0" smtClean="0"/>
              <a:t>fit3</a:t>
            </a:r>
            <a:r>
              <a:rPr lang="ko-KR" altLang="en-US" dirty="0" smtClean="0"/>
              <a:t>로 지정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020" y="2006372"/>
            <a:ext cx="5992061" cy="163852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43320" y="4628997"/>
            <a:ext cx="4164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# </a:t>
            </a:r>
            <a:r>
              <a:rPr lang="ko-KR" altLang="en-US" dirty="0" err="1" smtClean="0"/>
              <a:t>셜명변수가</a:t>
            </a:r>
            <a:r>
              <a:rPr lang="ko-KR" altLang="en-US" dirty="0" smtClean="0"/>
              <a:t> 모두 유의미한 변수이다.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2026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Checking Assumptions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6103" y="1548597"/>
            <a:ext cx="7886751" cy="486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809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정규성 </a:t>
            </a:r>
            <a:r>
              <a:rPr lang="en-US" altLang="ko-KR" dirty="0" smtClean="0"/>
              <a:t>(normality)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8945" y="3367793"/>
            <a:ext cx="2934109" cy="126700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82706" y="3244334"/>
            <a:ext cx="4626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# 유의수준 0.05보다 커서 정규성을 따른다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7349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2. </a:t>
            </a:r>
            <a:r>
              <a:rPr lang="ko-KR" altLang="en-US" dirty="0" err="1" smtClean="0"/>
              <a:t>등분산성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(homoscedasticity) </a:t>
            </a:r>
            <a:br>
              <a:rPr lang="en-US" altLang="ko-KR" dirty="0" smtClean="0"/>
            </a:br>
            <a:r>
              <a:rPr lang="en-US" altLang="ko-KR" dirty="0" smtClean="0"/>
              <a:t># 3. </a:t>
            </a:r>
            <a:r>
              <a:rPr lang="ko-KR" altLang="en-US" dirty="0" err="1" smtClean="0"/>
              <a:t>선형성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(linearity)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643" y="3201735"/>
            <a:ext cx="5734850" cy="199100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531325" y="188657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 smtClean="0"/>
              <a:t>library</a:t>
            </a:r>
            <a:r>
              <a:rPr lang="ko-KR" altLang="en-US" dirty="0" smtClean="0"/>
              <a:t>(</a:t>
            </a:r>
            <a:r>
              <a:rPr lang="ko-KR" altLang="en-US" dirty="0" err="1" smtClean="0"/>
              <a:t>gvlma</a:t>
            </a:r>
            <a:r>
              <a:rPr lang="ko-KR" altLang="en-US" dirty="0" smtClean="0"/>
              <a:t>)</a:t>
            </a:r>
          </a:p>
          <a:p>
            <a:r>
              <a:rPr lang="ko-KR" altLang="en-US" dirty="0" err="1" smtClean="0"/>
              <a:t>gvmodel</a:t>
            </a:r>
            <a:r>
              <a:rPr lang="ko-KR" altLang="en-US" dirty="0" smtClean="0"/>
              <a:t> &lt;- </a:t>
            </a:r>
            <a:r>
              <a:rPr lang="ko-KR" altLang="en-US" dirty="0" err="1" smtClean="0"/>
              <a:t>gvlma</a:t>
            </a:r>
            <a:r>
              <a:rPr lang="ko-KR" altLang="en-US" dirty="0" smtClean="0"/>
              <a:t>(fit3)</a:t>
            </a:r>
          </a:p>
          <a:p>
            <a:r>
              <a:rPr lang="ko-KR" altLang="en-US" dirty="0" err="1" smtClean="0"/>
              <a:t>summary</a:t>
            </a:r>
            <a:r>
              <a:rPr lang="ko-KR" altLang="en-US" dirty="0" smtClean="0"/>
              <a:t>(</a:t>
            </a:r>
            <a:r>
              <a:rPr lang="ko-KR" altLang="en-US" dirty="0" err="1" smtClean="0"/>
              <a:t>gvmodel</a:t>
            </a:r>
            <a:r>
              <a:rPr lang="ko-KR" altLang="en-US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0752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4. </a:t>
            </a:r>
            <a:r>
              <a:rPr lang="ko-KR" altLang="en-US" dirty="0" smtClean="0"/>
              <a:t>독립성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indepandence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7948" y="2492867"/>
            <a:ext cx="3477110" cy="105742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833155" y="435246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# # 유의수준 0.05보다 작아 독립성을 만족하지 못함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# 결과적으로 fit3모델은 정규성을 따르고</a:t>
            </a:r>
          </a:p>
          <a:p>
            <a:r>
              <a:rPr lang="ko-KR" altLang="en-US" dirty="0" smtClean="0"/>
              <a:t># Global </a:t>
            </a:r>
            <a:r>
              <a:rPr lang="ko-KR" altLang="en-US" dirty="0" err="1" smtClean="0"/>
              <a:t>Stat</a:t>
            </a:r>
            <a:r>
              <a:rPr lang="ko-KR" altLang="en-US" dirty="0" smtClean="0"/>
              <a:t>(</a:t>
            </a:r>
            <a:r>
              <a:rPr lang="ko-KR" altLang="en-US" dirty="0" err="1" smtClean="0"/>
              <a:t>선형성</a:t>
            </a:r>
            <a:r>
              <a:rPr lang="ko-KR" altLang="en-US" dirty="0" smtClean="0"/>
              <a:t>), </a:t>
            </a:r>
            <a:r>
              <a:rPr lang="ko-KR" altLang="en-US" dirty="0" err="1" smtClean="0"/>
              <a:t>Heteroscedasticity</a:t>
            </a:r>
            <a:r>
              <a:rPr lang="ko-KR" altLang="en-US" dirty="0" smtClean="0"/>
              <a:t> (</a:t>
            </a:r>
            <a:r>
              <a:rPr lang="ko-KR" altLang="en-US" dirty="0" err="1" smtClean="0"/>
              <a:t>등분산성</a:t>
            </a:r>
            <a:r>
              <a:rPr lang="ko-KR" altLang="en-US" dirty="0" smtClean="0"/>
              <a:t>) 만족하지 못함</a:t>
            </a:r>
          </a:p>
          <a:p>
            <a:r>
              <a:rPr lang="ko-KR" altLang="en-US" dirty="0" smtClean="0"/>
              <a:t># 독립성 만족하지 못함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4968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467" y="2393638"/>
            <a:ext cx="4896533" cy="15432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449" y="2276186"/>
            <a:ext cx="5115639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11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497" y="1901121"/>
            <a:ext cx="4996593" cy="435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485" y="2376261"/>
            <a:ext cx="2943636" cy="129558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460592" y="5451957"/>
            <a:ext cx="4626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# 유의수준 0.05보다 높아 정규성을 따른다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678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1547" y="1982270"/>
            <a:ext cx="5391902" cy="189574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38200" y="24918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# Global </a:t>
            </a:r>
            <a:r>
              <a:rPr lang="ko-KR" altLang="en-US" dirty="0" err="1" smtClean="0"/>
              <a:t>Stat</a:t>
            </a:r>
            <a:r>
              <a:rPr lang="ko-KR" altLang="en-US" dirty="0" smtClean="0"/>
              <a:t>, </a:t>
            </a:r>
            <a:r>
              <a:rPr lang="ko-KR" altLang="en-US" dirty="0" err="1" smtClean="0"/>
              <a:t>Heteroscedasticity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선형성</a:t>
            </a:r>
            <a:r>
              <a:rPr lang="ko-KR" altLang="en-US" dirty="0" smtClean="0"/>
              <a:t>, </a:t>
            </a:r>
            <a:r>
              <a:rPr lang="ko-KR" altLang="en-US" dirty="0" err="1" smtClean="0"/>
              <a:t>등분산성</a:t>
            </a:r>
            <a:r>
              <a:rPr lang="ko-KR" altLang="en-US" dirty="0" smtClean="0"/>
              <a:t> 둘다 만족하지 못함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9702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4. </a:t>
            </a:r>
            <a:r>
              <a:rPr lang="ko-KR" altLang="en-US" dirty="0" smtClean="0"/>
              <a:t>독립성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indepandence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955" y="1952419"/>
            <a:ext cx="3486637" cy="147658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322780" y="2321377"/>
            <a:ext cx="5622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# # 유의수준 0.05보다 작아 독립성을 만족하지 못함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356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73540"/>
            <a:ext cx="1457528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606" y="1946051"/>
            <a:ext cx="3067478" cy="1609950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644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fit4</a:t>
            </a:r>
            <a:r>
              <a:rPr lang="ko-KR" altLang="en-US" dirty="0" smtClean="0"/>
              <a:t>의 다중회귀식을 만들어서 </a:t>
            </a:r>
            <a:r>
              <a:rPr lang="en-US" altLang="ko-KR" dirty="0" smtClean="0"/>
              <a:t>QTY </a:t>
            </a:r>
            <a:r>
              <a:rPr lang="ko-KR" altLang="en-US" dirty="0" smtClean="0"/>
              <a:t>예측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990" y="2235674"/>
            <a:ext cx="6430272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08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5627" y="2343712"/>
            <a:ext cx="6420746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28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700" y="1975914"/>
            <a:ext cx="2619741" cy="133368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850570" y="1027906"/>
            <a:ext cx="1641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# 정확도 평균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5464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02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446" y="1972097"/>
            <a:ext cx="7478169" cy="176237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38199" y="4362381"/>
            <a:ext cx="77963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# MAXTEMP, RAIN_DAY 는 0.3~0.7사이로 뚜렷한 양적 </a:t>
            </a:r>
            <a:r>
              <a:rPr lang="ko-KR" altLang="en-US" dirty="0" err="1" smtClean="0"/>
              <a:t>선형관계</a:t>
            </a:r>
            <a:endParaRPr lang="ko-KR" altLang="en-US" dirty="0" smtClean="0"/>
          </a:p>
          <a:p>
            <a:r>
              <a:rPr lang="ko-KR" altLang="en-US" dirty="0" smtClean="0"/>
              <a:t># HOLIDAY 0.3 이하로 약한상관관계</a:t>
            </a:r>
          </a:p>
          <a:p>
            <a:r>
              <a:rPr lang="ko-KR" altLang="en-US" dirty="0" smtClean="0"/>
              <a:t># ITEM_CNT, PRICE, SALEDAY 강한상관관계를 보이고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62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1260" y="2215107"/>
            <a:ext cx="3429479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22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73904"/>
            <a:ext cx="7220958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5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24" y="1423325"/>
            <a:ext cx="5191850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48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Linear Regression Model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887" y="1343066"/>
            <a:ext cx="5106113" cy="29912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86891" y="5094514"/>
            <a:ext cx="4297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smtClean="0"/>
              <a:t>분산분석표를 통해서 </a:t>
            </a:r>
            <a:r>
              <a:rPr lang="ko-KR" altLang="en-US" dirty="0" err="1" smtClean="0"/>
              <a:t>봤을때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SALEDAY, HOLIDAY </a:t>
            </a:r>
            <a:r>
              <a:rPr lang="ko-KR" altLang="en-US" dirty="0" smtClean="0"/>
              <a:t>유의미한 영향력이 없는 것으로 보인다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75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0000" y="1997597"/>
            <a:ext cx="4515480" cy="39248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480" y="1997597"/>
            <a:ext cx="4848902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2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4. All possible regression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85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180</Words>
  <Application>Microsoft Office PowerPoint</Application>
  <PresentationFormat>와이드스크린</PresentationFormat>
  <Paragraphs>30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# ITEM_CNT 상품품목수 # QTY 판매량 # PRICE 가격 # MAXTEMP 기온 # SALEDAY 영업(판매)일수 # RAIN_DAY 강우일수 # HOLIDAY 휴일일수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# Linear Regression Model</vt:lpstr>
      <vt:lpstr>PowerPoint 프레젠테이션</vt:lpstr>
      <vt:lpstr># 4. All possible regression</vt:lpstr>
      <vt:lpstr>## HOLIDAY, SALEDAY 변수를 뺀 모델을 fit3로 지정</vt:lpstr>
      <vt:lpstr># Checking Assumptions</vt:lpstr>
      <vt:lpstr> 1. 정규성 (normality) </vt:lpstr>
      <vt:lpstr># 2. 등분산성 (homoscedasticity)  # 3. 선형성 (linearity) </vt:lpstr>
      <vt:lpstr># 4. 독립성 (indepandence) </vt:lpstr>
      <vt:lpstr>PowerPoint 프레젠테이션</vt:lpstr>
      <vt:lpstr>PowerPoint 프레젠테이션</vt:lpstr>
      <vt:lpstr>PowerPoint 프레젠테이션</vt:lpstr>
      <vt:lpstr># 4. 독립성 (indepandence) </vt:lpstr>
      <vt:lpstr>결론</vt:lpstr>
      <vt:lpstr># fit4의 다중회귀식을 만들어서 QTY 예측</vt:lpstr>
      <vt:lpstr>PowerPoint 프레젠테이션</vt:lpstr>
      <vt:lpstr>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 ITEM_CNT 상품품목수 # QTY 판매량 # PRICE 가격 # MAXTEMP 기온 # SALEDAY 영업(판매)일수 # RAIN_DAY 강우일수 # HOLIDAY 휴일일수</dc:title>
  <dc:creator>Choi Junhyuk</dc:creator>
  <cp:lastModifiedBy>Choi Junhyuk</cp:lastModifiedBy>
  <cp:revision>9</cp:revision>
  <dcterms:created xsi:type="dcterms:W3CDTF">2019-09-01T13:25:55Z</dcterms:created>
  <dcterms:modified xsi:type="dcterms:W3CDTF">2019-09-01T16:06:21Z</dcterms:modified>
</cp:coreProperties>
</file>