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0"/>
  </p:notesMasterIdLst>
  <p:sldIdLst>
    <p:sldId id="256" r:id="rId2"/>
    <p:sldId id="257" r:id="rId3"/>
    <p:sldId id="258" r:id="rId4"/>
    <p:sldId id="283" r:id="rId5"/>
    <p:sldId id="284" r:id="rId6"/>
    <p:sldId id="260" r:id="rId7"/>
    <p:sldId id="285" r:id="rId8"/>
    <p:sldId id="286" r:id="rId9"/>
    <p:sldId id="287" r:id="rId10"/>
    <p:sldId id="288" r:id="rId11"/>
    <p:sldId id="259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5143500" type="screen16x9"/>
  <p:notesSz cx="6858000" cy="9144000"/>
  <p:embeddedFontLst>
    <p:embeddedFont>
      <p:font typeface="나눔스퀘어라운드 Bold" pitchFamily="50" charset="-127"/>
      <p:bold r:id="rId31"/>
    </p:embeddedFont>
    <p:embeddedFont>
      <p:font typeface="Montserrat Medium" charset="0"/>
      <p:regular r:id="rId32"/>
      <p:bold r:id="rId33"/>
      <p:italic r:id="rId34"/>
      <p:boldItalic r:id="rId35"/>
    </p:embeddedFont>
    <p:embeddedFont>
      <p:font typeface="Poppins" charset="0"/>
      <p:regular r:id="rId36"/>
      <p:bold r:id="rId37"/>
      <p:italic r:id="rId38"/>
      <p:boldItalic r:id="rId39"/>
    </p:embeddedFont>
    <p:embeddedFont>
      <p:font typeface="나눔스퀘어라운드 Regular" pitchFamily="50" charset="-127"/>
      <p:regular r:id="rId40"/>
    </p:embeddedFont>
    <p:embeddedFont>
      <p:font typeface="Montserrat" charset="0"/>
      <p:regular r:id="rId41"/>
      <p:bold r:id="rId42"/>
      <p:italic r:id="rId43"/>
      <p:boldItalic r:id="rId44"/>
    </p:embeddedFont>
    <p:embeddedFont>
      <p:font typeface="Montserrat Light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71603D5-8085-48BA-8230-530EFC16D3E5}">
  <a:tblStyle styleId="{671603D5-8085-48BA-8230-530EFC16D3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72" y="-10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font" Target="fonts/font18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1AA00F-5EA2-47AA-A853-99311F898CCE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colorful1" csCatId="colorful" phldr="1"/>
      <dgm:spPr/>
    </dgm:pt>
    <dgm:pt modelId="{33191893-81F0-40F4-8A0F-B443AB3D6BBA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나눔스퀘어라운드 Bold" pitchFamily="50" charset="-127"/>
              <a:ea typeface="나눔스퀘어라운드 Bold" pitchFamily="50" charset="-127"/>
            </a:rPr>
            <a:t>데이터 정제</a:t>
          </a:r>
          <a:endParaRPr lang="ko-KR" altLang="en-US" dirty="0">
            <a:latin typeface="나눔스퀘어라운드 Bold" pitchFamily="50" charset="-127"/>
            <a:ea typeface="나눔스퀘어라운드 Bold" pitchFamily="50" charset="-127"/>
          </a:endParaRPr>
        </a:p>
      </dgm:t>
    </dgm:pt>
    <dgm:pt modelId="{59236C14-CB86-4E7B-B2C0-79DCDD52AD10}" type="parTrans" cxnId="{60C65ADE-E279-4B87-A3A1-341C1ECB085C}">
      <dgm:prSet/>
      <dgm:spPr/>
      <dgm:t>
        <a:bodyPr/>
        <a:lstStyle/>
        <a:p>
          <a:pPr latinLnBrk="1"/>
          <a:endParaRPr lang="ko-KR" altLang="en-US">
            <a:latin typeface="나눔스퀘어라운드 Bold" pitchFamily="50" charset="-127"/>
            <a:ea typeface="나눔스퀘어라운드 Bold" pitchFamily="50" charset="-127"/>
          </a:endParaRPr>
        </a:p>
      </dgm:t>
    </dgm:pt>
    <dgm:pt modelId="{E2C55598-071B-4067-806C-A298FAE1D6F1}" type="sibTrans" cxnId="{60C65ADE-E279-4B87-A3A1-341C1ECB085C}">
      <dgm:prSet/>
      <dgm:spPr/>
      <dgm:t>
        <a:bodyPr/>
        <a:lstStyle/>
        <a:p>
          <a:pPr latinLnBrk="1"/>
          <a:endParaRPr lang="ko-KR" altLang="en-US">
            <a:latin typeface="나눔스퀘어라운드 Bold" pitchFamily="50" charset="-127"/>
            <a:ea typeface="나눔스퀘어라운드 Bold" pitchFamily="50" charset="-127"/>
          </a:endParaRPr>
        </a:p>
      </dgm:t>
    </dgm:pt>
    <dgm:pt modelId="{DCB9576F-2B12-4747-9260-792CF75725B9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나눔스퀘어라운드 Bold" pitchFamily="50" charset="-127"/>
              <a:ea typeface="나눔스퀘어라운드 Bold" pitchFamily="50" charset="-127"/>
            </a:rPr>
            <a:t>데이터분석</a:t>
          </a:r>
          <a:endParaRPr lang="ko-KR" altLang="en-US" dirty="0">
            <a:latin typeface="나눔스퀘어라운드 Bold" pitchFamily="50" charset="-127"/>
            <a:ea typeface="나눔스퀘어라운드 Bold" pitchFamily="50" charset="-127"/>
          </a:endParaRPr>
        </a:p>
      </dgm:t>
    </dgm:pt>
    <dgm:pt modelId="{7C98C29B-3500-45AC-8817-DBDF33C0D7EB}" type="parTrans" cxnId="{0F0A838E-BBA3-4DBA-802B-EEFBA910D173}">
      <dgm:prSet/>
      <dgm:spPr/>
      <dgm:t>
        <a:bodyPr/>
        <a:lstStyle/>
        <a:p>
          <a:pPr latinLnBrk="1"/>
          <a:endParaRPr lang="ko-KR" altLang="en-US">
            <a:latin typeface="나눔스퀘어라운드 Bold" pitchFamily="50" charset="-127"/>
            <a:ea typeface="나눔스퀘어라운드 Bold" pitchFamily="50" charset="-127"/>
          </a:endParaRPr>
        </a:p>
      </dgm:t>
    </dgm:pt>
    <dgm:pt modelId="{91ACB92F-56B0-4A5C-972A-FF735C6BC450}" type="sibTrans" cxnId="{0F0A838E-BBA3-4DBA-802B-EEFBA910D173}">
      <dgm:prSet/>
      <dgm:spPr/>
      <dgm:t>
        <a:bodyPr/>
        <a:lstStyle/>
        <a:p>
          <a:pPr latinLnBrk="1"/>
          <a:endParaRPr lang="ko-KR" altLang="en-US">
            <a:latin typeface="나눔스퀘어라운드 Bold" pitchFamily="50" charset="-127"/>
            <a:ea typeface="나눔스퀘어라운드 Bold" pitchFamily="50" charset="-127"/>
          </a:endParaRPr>
        </a:p>
      </dgm:t>
    </dgm:pt>
    <dgm:pt modelId="{603DDE3A-58ED-452E-AEB7-5524DDFA7C58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나눔스퀘어라운드 Bold" pitchFamily="50" charset="-127"/>
              <a:ea typeface="나눔스퀘어라운드 Bold" pitchFamily="50" charset="-127"/>
            </a:rPr>
            <a:t>시각화</a:t>
          </a:r>
          <a:endParaRPr lang="ko-KR" altLang="en-US" dirty="0">
            <a:latin typeface="나눔스퀘어라운드 Bold" pitchFamily="50" charset="-127"/>
            <a:ea typeface="나눔스퀘어라운드 Bold" pitchFamily="50" charset="-127"/>
          </a:endParaRPr>
        </a:p>
      </dgm:t>
    </dgm:pt>
    <dgm:pt modelId="{14E1D25F-128D-44DB-A465-EF224276B184}" type="parTrans" cxnId="{E56FA91F-3910-4E3C-AC39-B4A9D23ACD09}">
      <dgm:prSet/>
      <dgm:spPr/>
      <dgm:t>
        <a:bodyPr/>
        <a:lstStyle/>
        <a:p>
          <a:pPr latinLnBrk="1"/>
          <a:endParaRPr lang="ko-KR" altLang="en-US">
            <a:latin typeface="나눔스퀘어라운드 Bold" pitchFamily="50" charset="-127"/>
            <a:ea typeface="나눔스퀘어라운드 Bold" pitchFamily="50" charset="-127"/>
          </a:endParaRPr>
        </a:p>
      </dgm:t>
    </dgm:pt>
    <dgm:pt modelId="{898FABE4-7DCC-41EF-BDD5-87B5C12F5A24}" type="sibTrans" cxnId="{E56FA91F-3910-4E3C-AC39-B4A9D23ACD09}">
      <dgm:prSet/>
      <dgm:spPr/>
      <dgm:t>
        <a:bodyPr/>
        <a:lstStyle/>
        <a:p>
          <a:pPr latinLnBrk="1"/>
          <a:endParaRPr lang="ko-KR" altLang="en-US">
            <a:latin typeface="나눔스퀘어라운드 Bold" pitchFamily="50" charset="-127"/>
            <a:ea typeface="나눔스퀘어라운드 Bold" pitchFamily="50" charset="-127"/>
          </a:endParaRPr>
        </a:p>
      </dgm:t>
    </dgm:pt>
    <dgm:pt modelId="{CA6EDE60-EEC4-448B-957A-F57AAA39DFAA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나눔스퀘어라운드 Bold" pitchFamily="50" charset="-127"/>
              <a:ea typeface="나눔스퀘어라운드 Bold" pitchFamily="50" charset="-127"/>
            </a:rPr>
            <a:t>검증</a:t>
          </a:r>
          <a:endParaRPr lang="ko-KR" altLang="en-US" dirty="0">
            <a:latin typeface="나눔스퀘어라운드 Bold" pitchFamily="50" charset="-127"/>
            <a:ea typeface="나눔스퀘어라운드 Bold" pitchFamily="50" charset="-127"/>
          </a:endParaRPr>
        </a:p>
      </dgm:t>
    </dgm:pt>
    <dgm:pt modelId="{BE2CAFE2-DF24-46CD-BB53-637D86CC3F8F}" type="parTrans" cxnId="{DBA265A8-B2C3-40BA-B0DC-0E54E94B9DDC}">
      <dgm:prSet/>
      <dgm:spPr/>
      <dgm:t>
        <a:bodyPr/>
        <a:lstStyle/>
        <a:p>
          <a:pPr latinLnBrk="1"/>
          <a:endParaRPr lang="ko-KR" altLang="en-US">
            <a:latin typeface="나눔스퀘어라운드 Bold" pitchFamily="50" charset="-127"/>
            <a:ea typeface="나눔스퀘어라운드 Bold" pitchFamily="50" charset="-127"/>
          </a:endParaRPr>
        </a:p>
      </dgm:t>
    </dgm:pt>
    <dgm:pt modelId="{3B21D462-7977-4A54-96DB-42BC8AB9A099}" type="sibTrans" cxnId="{DBA265A8-B2C3-40BA-B0DC-0E54E94B9DDC}">
      <dgm:prSet/>
      <dgm:spPr/>
      <dgm:t>
        <a:bodyPr/>
        <a:lstStyle/>
        <a:p>
          <a:pPr latinLnBrk="1"/>
          <a:endParaRPr lang="ko-KR" altLang="en-US">
            <a:latin typeface="나눔스퀘어라운드 Bold" pitchFamily="50" charset="-127"/>
            <a:ea typeface="나눔스퀘어라운드 Bold" pitchFamily="50" charset="-127"/>
          </a:endParaRPr>
        </a:p>
      </dgm:t>
    </dgm:pt>
    <dgm:pt modelId="{C626243D-1F3E-466E-8825-860B1A642C3B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나눔스퀘어라운드 Bold" pitchFamily="50" charset="-127"/>
              <a:ea typeface="나눔스퀘어라운드 Bold" pitchFamily="50" charset="-127"/>
            </a:rPr>
            <a:t>예측</a:t>
          </a:r>
          <a:endParaRPr lang="en-US" altLang="ko-KR" dirty="0" smtClean="0">
            <a:latin typeface="나눔스퀘어라운드 Bold" pitchFamily="50" charset="-127"/>
            <a:ea typeface="나눔스퀘어라운드 Bold" pitchFamily="50" charset="-127"/>
          </a:endParaRPr>
        </a:p>
        <a:p>
          <a:pPr latinLnBrk="1"/>
          <a:r>
            <a:rPr lang="ko-KR" altLang="en-US" dirty="0" smtClean="0">
              <a:latin typeface="나눔스퀘어라운드 Bold" pitchFamily="50" charset="-127"/>
              <a:ea typeface="나눔스퀘어라운드 Bold" pitchFamily="50" charset="-127"/>
            </a:rPr>
            <a:t>모형 도출</a:t>
          </a:r>
          <a:endParaRPr lang="ko-KR" altLang="en-US" dirty="0">
            <a:latin typeface="나눔스퀘어라운드 Bold" pitchFamily="50" charset="-127"/>
            <a:ea typeface="나눔스퀘어라운드 Bold" pitchFamily="50" charset="-127"/>
          </a:endParaRPr>
        </a:p>
      </dgm:t>
    </dgm:pt>
    <dgm:pt modelId="{E6092031-2442-4E94-ABEF-BFD31EB71230}" type="parTrans" cxnId="{9D7921EE-2FDD-4A4F-BFBD-9499099774EE}">
      <dgm:prSet/>
      <dgm:spPr/>
      <dgm:t>
        <a:bodyPr/>
        <a:lstStyle/>
        <a:p>
          <a:pPr latinLnBrk="1"/>
          <a:endParaRPr lang="ko-KR" altLang="en-US">
            <a:latin typeface="나눔스퀘어라운드 Bold" pitchFamily="50" charset="-127"/>
            <a:ea typeface="나눔스퀘어라운드 Bold" pitchFamily="50" charset="-127"/>
          </a:endParaRPr>
        </a:p>
      </dgm:t>
    </dgm:pt>
    <dgm:pt modelId="{4E6CBAD4-37B2-410E-A62D-478D4AF4BBDA}" type="sibTrans" cxnId="{9D7921EE-2FDD-4A4F-BFBD-9499099774EE}">
      <dgm:prSet/>
      <dgm:spPr/>
      <dgm:t>
        <a:bodyPr/>
        <a:lstStyle/>
        <a:p>
          <a:pPr latinLnBrk="1"/>
          <a:endParaRPr lang="ko-KR" altLang="en-US">
            <a:latin typeface="나눔스퀘어라운드 Bold" pitchFamily="50" charset="-127"/>
            <a:ea typeface="나눔스퀘어라운드 Bold" pitchFamily="50" charset="-127"/>
          </a:endParaRPr>
        </a:p>
      </dgm:t>
    </dgm:pt>
    <dgm:pt modelId="{80FFC73B-4F82-4A8E-9BEE-A0D8B4364CF0}" type="pres">
      <dgm:prSet presAssocID="{271AA00F-5EA2-47AA-A853-99311F898CCE}" presName="Name0" presStyleCnt="0">
        <dgm:presLayoutVars>
          <dgm:dir/>
          <dgm:animOne val="branch"/>
          <dgm:animLvl val="lvl"/>
        </dgm:presLayoutVars>
      </dgm:prSet>
      <dgm:spPr/>
    </dgm:pt>
    <dgm:pt modelId="{CD5CEF9E-C44C-47C0-B11C-32B8F559E570}" type="pres">
      <dgm:prSet presAssocID="{33191893-81F0-40F4-8A0F-B443AB3D6BBA}" presName="chaos" presStyleCnt="0"/>
      <dgm:spPr/>
    </dgm:pt>
    <dgm:pt modelId="{9FA1E0F8-5FC5-41C6-8C79-43BC9C058EF1}" type="pres">
      <dgm:prSet presAssocID="{33191893-81F0-40F4-8A0F-B443AB3D6BBA}" presName="parTx1" presStyleLbl="revTx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841A262C-60E6-4CF7-8576-D6AEB1C79FEA}" type="pres">
      <dgm:prSet presAssocID="{33191893-81F0-40F4-8A0F-B443AB3D6BBA}" presName="c1" presStyleLbl="node1" presStyleIdx="0" presStyleCnt="19"/>
      <dgm:spPr/>
    </dgm:pt>
    <dgm:pt modelId="{67C4AAEE-176E-477B-B91F-CD08947FBCB1}" type="pres">
      <dgm:prSet presAssocID="{33191893-81F0-40F4-8A0F-B443AB3D6BBA}" presName="c2" presStyleLbl="node1" presStyleIdx="1" presStyleCnt="19"/>
      <dgm:spPr/>
    </dgm:pt>
    <dgm:pt modelId="{BD41D74D-E8FD-4461-A908-CD3DC0C1C7BB}" type="pres">
      <dgm:prSet presAssocID="{33191893-81F0-40F4-8A0F-B443AB3D6BBA}" presName="c3" presStyleLbl="node1" presStyleIdx="2" presStyleCnt="19"/>
      <dgm:spPr/>
    </dgm:pt>
    <dgm:pt modelId="{E6DF1F19-65F7-4E82-A178-372527413E3F}" type="pres">
      <dgm:prSet presAssocID="{33191893-81F0-40F4-8A0F-B443AB3D6BBA}" presName="c4" presStyleLbl="node1" presStyleIdx="3" presStyleCnt="19"/>
      <dgm:spPr/>
    </dgm:pt>
    <dgm:pt modelId="{2A0C080B-AC11-4952-A0CB-0F223D89E471}" type="pres">
      <dgm:prSet presAssocID="{33191893-81F0-40F4-8A0F-B443AB3D6BBA}" presName="c5" presStyleLbl="node1" presStyleIdx="4" presStyleCnt="19"/>
      <dgm:spPr/>
    </dgm:pt>
    <dgm:pt modelId="{4FD6D063-77E0-41A9-AFEA-AE659DBC3FA1}" type="pres">
      <dgm:prSet presAssocID="{33191893-81F0-40F4-8A0F-B443AB3D6BBA}" presName="c6" presStyleLbl="node1" presStyleIdx="5" presStyleCnt="19"/>
      <dgm:spPr/>
    </dgm:pt>
    <dgm:pt modelId="{4D35F0FD-1F1B-4AE7-B591-E6F554C6B26E}" type="pres">
      <dgm:prSet presAssocID="{33191893-81F0-40F4-8A0F-B443AB3D6BBA}" presName="c7" presStyleLbl="node1" presStyleIdx="6" presStyleCnt="19"/>
      <dgm:spPr/>
    </dgm:pt>
    <dgm:pt modelId="{D7A9CAB9-0D2F-4B10-800C-62FFEA4FF5E7}" type="pres">
      <dgm:prSet presAssocID="{33191893-81F0-40F4-8A0F-B443AB3D6BBA}" presName="c8" presStyleLbl="node1" presStyleIdx="7" presStyleCnt="19"/>
      <dgm:spPr/>
    </dgm:pt>
    <dgm:pt modelId="{61E15D48-E791-49C9-A06F-D659E4A2BDB6}" type="pres">
      <dgm:prSet presAssocID="{33191893-81F0-40F4-8A0F-B443AB3D6BBA}" presName="c9" presStyleLbl="node1" presStyleIdx="8" presStyleCnt="19"/>
      <dgm:spPr/>
    </dgm:pt>
    <dgm:pt modelId="{57765E78-218B-4590-84C2-5B5067F7D133}" type="pres">
      <dgm:prSet presAssocID="{33191893-81F0-40F4-8A0F-B443AB3D6BBA}" presName="c10" presStyleLbl="node1" presStyleIdx="9" presStyleCnt="19"/>
      <dgm:spPr/>
    </dgm:pt>
    <dgm:pt modelId="{F7E4DB4A-7654-495D-AFCF-D21852A47D08}" type="pres">
      <dgm:prSet presAssocID="{33191893-81F0-40F4-8A0F-B443AB3D6BBA}" presName="c11" presStyleLbl="node1" presStyleIdx="10" presStyleCnt="19"/>
      <dgm:spPr/>
    </dgm:pt>
    <dgm:pt modelId="{796CA285-71FE-4AA3-8C7A-A9BF6A193265}" type="pres">
      <dgm:prSet presAssocID="{33191893-81F0-40F4-8A0F-B443AB3D6BBA}" presName="c12" presStyleLbl="node1" presStyleIdx="11" presStyleCnt="19"/>
      <dgm:spPr/>
    </dgm:pt>
    <dgm:pt modelId="{3E68B334-63E8-480D-B227-E7E9B745BF80}" type="pres">
      <dgm:prSet presAssocID="{33191893-81F0-40F4-8A0F-B443AB3D6BBA}" presName="c13" presStyleLbl="node1" presStyleIdx="12" presStyleCnt="19"/>
      <dgm:spPr/>
    </dgm:pt>
    <dgm:pt modelId="{D4E897DC-8F04-416B-B587-1BE3DD1811FC}" type="pres">
      <dgm:prSet presAssocID="{33191893-81F0-40F4-8A0F-B443AB3D6BBA}" presName="c14" presStyleLbl="node1" presStyleIdx="13" presStyleCnt="19"/>
      <dgm:spPr/>
    </dgm:pt>
    <dgm:pt modelId="{3A1A268E-D6BA-44EB-A66F-B808F53FE1A7}" type="pres">
      <dgm:prSet presAssocID="{33191893-81F0-40F4-8A0F-B443AB3D6BBA}" presName="c15" presStyleLbl="node1" presStyleIdx="14" presStyleCnt="19"/>
      <dgm:spPr/>
    </dgm:pt>
    <dgm:pt modelId="{93259FF3-88F0-40F3-855E-0EFCAA1C54E6}" type="pres">
      <dgm:prSet presAssocID="{33191893-81F0-40F4-8A0F-B443AB3D6BBA}" presName="c16" presStyleLbl="node1" presStyleIdx="15" presStyleCnt="19"/>
      <dgm:spPr/>
    </dgm:pt>
    <dgm:pt modelId="{D4DFF245-72D5-48C7-B0C0-43863465873E}" type="pres">
      <dgm:prSet presAssocID="{33191893-81F0-40F4-8A0F-B443AB3D6BBA}" presName="c17" presStyleLbl="node1" presStyleIdx="16" presStyleCnt="19"/>
      <dgm:spPr/>
    </dgm:pt>
    <dgm:pt modelId="{413D8AC5-7659-4CEF-8673-69C1F6A25F25}" type="pres">
      <dgm:prSet presAssocID="{33191893-81F0-40F4-8A0F-B443AB3D6BBA}" presName="c18" presStyleLbl="node1" presStyleIdx="17" presStyleCnt="19"/>
      <dgm:spPr/>
    </dgm:pt>
    <dgm:pt modelId="{1484120B-8337-4D83-8800-BB18A6AAB0FF}" type="pres">
      <dgm:prSet presAssocID="{E2C55598-071B-4067-806C-A298FAE1D6F1}" presName="chevronComposite1" presStyleCnt="0"/>
      <dgm:spPr/>
    </dgm:pt>
    <dgm:pt modelId="{68116020-317E-40E3-903A-8BB49A8FAB2A}" type="pres">
      <dgm:prSet presAssocID="{E2C55598-071B-4067-806C-A298FAE1D6F1}" presName="chevron1" presStyleLbl="sibTrans2D1" presStyleIdx="0" presStyleCnt="4"/>
      <dgm:spPr/>
    </dgm:pt>
    <dgm:pt modelId="{A804C71D-2CB0-4D68-B286-05E6694691D8}" type="pres">
      <dgm:prSet presAssocID="{E2C55598-071B-4067-806C-A298FAE1D6F1}" presName="spChevron1" presStyleCnt="0"/>
      <dgm:spPr/>
    </dgm:pt>
    <dgm:pt modelId="{5E60E207-0A24-453A-AD35-2865A42C0F30}" type="pres">
      <dgm:prSet presAssocID="{DCB9576F-2B12-4747-9260-792CF75725B9}" presName="middle" presStyleCnt="0"/>
      <dgm:spPr/>
    </dgm:pt>
    <dgm:pt modelId="{B826B671-633E-4055-B653-73358206A781}" type="pres">
      <dgm:prSet presAssocID="{DCB9576F-2B12-4747-9260-792CF75725B9}" presName="parTxMid" presStyleLbl="revTx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9A225E5E-782C-49FC-BD98-3A613BD4F787}" type="pres">
      <dgm:prSet presAssocID="{DCB9576F-2B12-4747-9260-792CF75725B9}" presName="spMid" presStyleCnt="0"/>
      <dgm:spPr/>
    </dgm:pt>
    <dgm:pt modelId="{21A4BE3D-FD62-4C66-8BC4-A222B259B13D}" type="pres">
      <dgm:prSet presAssocID="{91ACB92F-56B0-4A5C-972A-FF735C6BC450}" presName="chevronComposite1" presStyleCnt="0"/>
      <dgm:spPr/>
    </dgm:pt>
    <dgm:pt modelId="{F6674253-97BF-44C6-990D-CA0D62A296EB}" type="pres">
      <dgm:prSet presAssocID="{91ACB92F-56B0-4A5C-972A-FF735C6BC450}" presName="chevron1" presStyleLbl="sibTrans2D1" presStyleIdx="1" presStyleCnt="4"/>
      <dgm:spPr/>
    </dgm:pt>
    <dgm:pt modelId="{4C1AD1A4-3428-40CF-AF9C-463A3AC73662}" type="pres">
      <dgm:prSet presAssocID="{91ACB92F-56B0-4A5C-972A-FF735C6BC450}" presName="spChevron1" presStyleCnt="0"/>
      <dgm:spPr/>
    </dgm:pt>
    <dgm:pt modelId="{4D734DDE-A70B-4832-8332-08CCC6376EEE}" type="pres">
      <dgm:prSet presAssocID="{603DDE3A-58ED-452E-AEB7-5524DDFA7C58}" presName="middle" presStyleCnt="0"/>
      <dgm:spPr/>
    </dgm:pt>
    <dgm:pt modelId="{26B9F453-F98D-45D7-8C90-EFF4E0341387}" type="pres">
      <dgm:prSet presAssocID="{603DDE3A-58ED-452E-AEB7-5524DDFA7C58}" presName="parTxMid" presStyleLbl="revTx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EF682D20-AB42-4F23-A046-A53402C485BB}" type="pres">
      <dgm:prSet presAssocID="{603DDE3A-58ED-452E-AEB7-5524DDFA7C58}" presName="spMid" presStyleCnt="0"/>
      <dgm:spPr/>
    </dgm:pt>
    <dgm:pt modelId="{4B003A53-C2E6-4F01-9AB0-AC49379D1B9F}" type="pres">
      <dgm:prSet presAssocID="{898FABE4-7DCC-41EF-BDD5-87B5C12F5A24}" presName="chevronComposite1" presStyleCnt="0"/>
      <dgm:spPr/>
    </dgm:pt>
    <dgm:pt modelId="{A3143362-1D23-484C-AA09-74A03A5788BC}" type="pres">
      <dgm:prSet presAssocID="{898FABE4-7DCC-41EF-BDD5-87B5C12F5A24}" presName="chevron1" presStyleLbl="sibTrans2D1" presStyleIdx="2" presStyleCnt="4"/>
      <dgm:spPr/>
    </dgm:pt>
    <dgm:pt modelId="{8EBB0955-CE4E-4EFC-B044-0D1CA7A68BC9}" type="pres">
      <dgm:prSet presAssocID="{898FABE4-7DCC-41EF-BDD5-87B5C12F5A24}" presName="spChevron1" presStyleCnt="0"/>
      <dgm:spPr/>
    </dgm:pt>
    <dgm:pt modelId="{4423B246-35B1-43DE-9EC1-FA0942ECDF5E}" type="pres">
      <dgm:prSet presAssocID="{CA6EDE60-EEC4-448B-957A-F57AAA39DFAA}" presName="middle" presStyleCnt="0"/>
      <dgm:spPr/>
    </dgm:pt>
    <dgm:pt modelId="{B9BC991F-9778-49EC-8BDC-3BC2A24AA40F}" type="pres">
      <dgm:prSet presAssocID="{CA6EDE60-EEC4-448B-957A-F57AAA39DFAA}" presName="parTxMid" presStyleLbl="revTx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FC7C3130-BAF5-40E2-9E0F-7B35EA71392E}" type="pres">
      <dgm:prSet presAssocID="{CA6EDE60-EEC4-448B-957A-F57AAA39DFAA}" presName="spMid" presStyleCnt="0"/>
      <dgm:spPr/>
    </dgm:pt>
    <dgm:pt modelId="{D08F96B6-98DF-4008-9626-B24835D387EF}" type="pres">
      <dgm:prSet presAssocID="{3B21D462-7977-4A54-96DB-42BC8AB9A099}" presName="chevronComposite1" presStyleCnt="0"/>
      <dgm:spPr/>
    </dgm:pt>
    <dgm:pt modelId="{1DAE0130-0205-4295-8371-47FC7B314F4F}" type="pres">
      <dgm:prSet presAssocID="{3B21D462-7977-4A54-96DB-42BC8AB9A099}" presName="chevron1" presStyleLbl="sibTrans2D1" presStyleIdx="3" presStyleCnt="4"/>
      <dgm:spPr/>
    </dgm:pt>
    <dgm:pt modelId="{E29D7BC0-314D-405C-BB8E-BD1098340E00}" type="pres">
      <dgm:prSet presAssocID="{3B21D462-7977-4A54-96DB-42BC8AB9A099}" presName="spChevron1" presStyleCnt="0"/>
      <dgm:spPr/>
    </dgm:pt>
    <dgm:pt modelId="{3A0F102F-F2D3-4993-9D3B-AE8610976D81}" type="pres">
      <dgm:prSet presAssocID="{C626243D-1F3E-466E-8825-860B1A642C3B}" presName="last" presStyleCnt="0"/>
      <dgm:spPr/>
    </dgm:pt>
    <dgm:pt modelId="{D7F321FF-2E0B-4C6C-8885-E5592D8F96F9}" type="pres">
      <dgm:prSet presAssocID="{C626243D-1F3E-466E-8825-860B1A642C3B}" presName="circleTx" presStyleLbl="node1" presStyleIdx="18" presStyleCnt="19" custScaleX="132892" custScaleY="126850"/>
      <dgm:spPr/>
      <dgm:t>
        <a:bodyPr/>
        <a:lstStyle/>
        <a:p>
          <a:pPr latinLnBrk="1"/>
          <a:endParaRPr lang="ko-KR" altLang="en-US"/>
        </a:p>
      </dgm:t>
    </dgm:pt>
    <dgm:pt modelId="{E6647691-F750-4764-B451-818AC20DDE66}" type="pres">
      <dgm:prSet presAssocID="{C626243D-1F3E-466E-8825-860B1A642C3B}" presName="spN" presStyleCnt="0"/>
      <dgm:spPr/>
    </dgm:pt>
  </dgm:ptLst>
  <dgm:cxnLst>
    <dgm:cxn modelId="{0F0A838E-BBA3-4DBA-802B-EEFBA910D173}" srcId="{271AA00F-5EA2-47AA-A853-99311F898CCE}" destId="{DCB9576F-2B12-4747-9260-792CF75725B9}" srcOrd="1" destOrd="0" parTransId="{7C98C29B-3500-45AC-8817-DBDF33C0D7EB}" sibTransId="{91ACB92F-56B0-4A5C-972A-FF735C6BC450}"/>
    <dgm:cxn modelId="{E7984F53-A759-4114-AF8C-DC6B2F58BA55}" type="presOf" srcId="{CA6EDE60-EEC4-448B-957A-F57AAA39DFAA}" destId="{B9BC991F-9778-49EC-8BDC-3BC2A24AA40F}" srcOrd="0" destOrd="0" presId="urn:microsoft.com/office/officeart/2009/3/layout/RandomtoResultProcess"/>
    <dgm:cxn modelId="{DBA265A8-B2C3-40BA-B0DC-0E54E94B9DDC}" srcId="{271AA00F-5EA2-47AA-A853-99311F898CCE}" destId="{CA6EDE60-EEC4-448B-957A-F57AAA39DFAA}" srcOrd="3" destOrd="0" parTransId="{BE2CAFE2-DF24-46CD-BB53-637D86CC3F8F}" sibTransId="{3B21D462-7977-4A54-96DB-42BC8AB9A099}"/>
    <dgm:cxn modelId="{60C65ADE-E279-4B87-A3A1-341C1ECB085C}" srcId="{271AA00F-5EA2-47AA-A853-99311F898CCE}" destId="{33191893-81F0-40F4-8A0F-B443AB3D6BBA}" srcOrd="0" destOrd="0" parTransId="{59236C14-CB86-4E7B-B2C0-79DCDD52AD10}" sibTransId="{E2C55598-071B-4067-806C-A298FAE1D6F1}"/>
    <dgm:cxn modelId="{E56FA91F-3910-4E3C-AC39-B4A9D23ACD09}" srcId="{271AA00F-5EA2-47AA-A853-99311F898CCE}" destId="{603DDE3A-58ED-452E-AEB7-5524DDFA7C58}" srcOrd="2" destOrd="0" parTransId="{14E1D25F-128D-44DB-A465-EF224276B184}" sibTransId="{898FABE4-7DCC-41EF-BDD5-87B5C12F5A24}"/>
    <dgm:cxn modelId="{1E6B48D1-340C-4FE6-8AC2-46452F65716C}" type="presOf" srcId="{603DDE3A-58ED-452E-AEB7-5524DDFA7C58}" destId="{26B9F453-F98D-45D7-8C90-EFF4E0341387}" srcOrd="0" destOrd="0" presId="urn:microsoft.com/office/officeart/2009/3/layout/RandomtoResultProcess"/>
    <dgm:cxn modelId="{9D7921EE-2FDD-4A4F-BFBD-9499099774EE}" srcId="{271AA00F-5EA2-47AA-A853-99311F898CCE}" destId="{C626243D-1F3E-466E-8825-860B1A642C3B}" srcOrd="4" destOrd="0" parTransId="{E6092031-2442-4E94-ABEF-BFD31EB71230}" sibTransId="{4E6CBAD4-37B2-410E-A62D-478D4AF4BBDA}"/>
    <dgm:cxn modelId="{81097935-8874-46E2-A8FB-E587EF7605EB}" type="presOf" srcId="{C626243D-1F3E-466E-8825-860B1A642C3B}" destId="{D7F321FF-2E0B-4C6C-8885-E5592D8F96F9}" srcOrd="0" destOrd="0" presId="urn:microsoft.com/office/officeart/2009/3/layout/RandomtoResultProcess"/>
    <dgm:cxn modelId="{5DBD2069-6E5C-4FFC-AA4F-A3F18D4F26B6}" type="presOf" srcId="{33191893-81F0-40F4-8A0F-B443AB3D6BBA}" destId="{9FA1E0F8-5FC5-41C6-8C79-43BC9C058EF1}" srcOrd="0" destOrd="0" presId="urn:microsoft.com/office/officeart/2009/3/layout/RandomtoResultProcess"/>
    <dgm:cxn modelId="{29D89475-3E9F-497F-A79C-E5DA12F5A432}" type="presOf" srcId="{271AA00F-5EA2-47AA-A853-99311F898CCE}" destId="{80FFC73B-4F82-4A8E-9BEE-A0D8B4364CF0}" srcOrd="0" destOrd="0" presId="urn:microsoft.com/office/officeart/2009/3/layout/RandomtoResultProcess"/>
    <dgm:cxn modelId="{4B650329-CA8D-4E8A-914A-580E63737938}" type="presOf" srcId="{DCB9576F-2B12-4747-9260-792CF75725B9}" destId="{B826B671-633E-4055-B653-73358206A781}" srcOrd="0" destOrd="0" presId="urn:microsoft.com/office/officeart/2009/3/layout/RandomtoResultProcess"/>
    <dgm:cxn modelId="{6444EF51-30AD-4725-8B95-F627B26F03C1}" type="presParOf" srcId="{80FFC73B-4F82-4A8E-9BEE-A0D8B4364CF0}" destId="{CD5CEF9E-C44C-47C0-B11C-32B8F559E570}" srcOrd="0" destOrd="0" presId="urn:microsoft.com/office/officeart/2009/3/layout/RandomtoResultProcess"/>
    <dgm:cxn modelId="{FBDF69C3-30E0-4222-BF4F-38B95E38A93C}" type="presParOf" srcId="{CD5CEF9E-C44C-47C0-B11C-32B8F559E570}" destId="{9FA1E0F8-5FC5-41C6-8C79-43BC9C058EF1}" srcOrd="0" destOrd="0" presId="urn:microsoft.com/office/officeart/2009/3/layout/RandomtoResultProcess"/>
    <dgm:cxn modelId="{1C1D0414-2848-4BC2-BBFF-04B7F3E4E06D}" type="presParOf" srcId="{CD5CEF9E-C44C-47C0-B11C-32B8F559E570}" destId="{841A262C-60E6-4CF7-8576-D6AEB1C79FEA}" srcOrd="1" destOrd="0" presId="urn:microsoft.com/office/officeart/2009/3/layout/RandomtoResultProcess"/>
    <dgm:cxn modelId="{482F9EED-69F7-4158-90B8-7FB1F803AAD3}" type="presParOf" srcId="{CD5CEF9E-C44C-47C0-B11C-32B8F559E570}" destId="{67C4AAEE-176E-477B-B91F-CD08947FBCB1}" srcOrd="2" destOrd="0" presId="urn:microsoft.com/office/officeart/2009/3/layout/RandomtoResultProcess"/>
    <dgm:cxn modelId="{301CE551-7EFE-4032-BCBA-E3549F4BB0C9}" type="presParOf" srcId="{CD5CEF9E-C44C-47C0-B11C-32B8F559E570}" destId="{BD41D74D-E8FD-4461-A908-CD3DC0C1C7BB}" srcOrd="3" destOrd="0" presId="urn:microsoft.com/office/officeart/2009/3/layout/RandomtoResultProcess"/>
    <dgm:cxn modelId="{30D2BEC0-57EC-400D-A316-39F6C8E8DC65}" type="presParOf" srcId="{CD5CEF9E-C44C-47C0-B11C-32B8F559E570}" destId="{E6DF1F19-65F7-4E82-A178-372527413E3F}" srcOrd="4" destOrd="0" presId="urn:microsoft.com/office/officeart/2009/3/layout/RandomtoResultProcess"/>
    <dgm:cxn modelId="{6052B03A-31A7-4CB5-A3C6-8DBDDBAD34AF}" type="presParOf" srcId="{CD5CEF9E-C44C-47C0-B11C-32B8F559E570}" destId="{2A0C080B-AC11-4952-A0CB-0F223D89E471}" srcOrd="5" destOrd="0" presId="urn:microsoft.com/office/officeart/2009/3/layout/RandomtoResultProcess"/>
    <dgm:cxn modelId="{186D9B0A-2741-4F2C-A687-9FC74F3FFC75}" type="presParOf" srcId="{CD5CEF9E-C44C-47C0-B11C-32B8F559E570}" destId="{4FD6D063-77E0-41A9-AFEA-AE659DBC3FA1}" srcOrd="6" destOrd="0" presId="urn:microsoft.com/office/officeart/2009/3/layout/RandomtoResultProcess"/>
    <dgm:cxn modelId="{E9082AB1-C5A5-4196-8847-0664C38B5F28}" type="presParOf" srcId="{CD5CEF9E-C44C-47C0-B11C-32B8F559E570}" destId="{4D35F0FD-1F1B-4AE7-B591-E6F554C6B26E}" srcOrd="7" destOrd="0" presId="urn:microsoft.com/office/officeart/2009/3/layout/RandomtoResultProcess"/>
    <dgm:cxn modelId="{F47B7BFA-D05C-43ED-B267-6853806110A7}" type="presParOf" srcId="{CD5CEF9E-C44C-47C0-B11C-32B8F559E570}" destId="{D7A9CAB9-0D2F-4B10-800C-62FFEA4FF5E7}" srcOrd="8" destOrd="0" presId="urn:microsoft.com/office/officeart/2009/3/layout/RandomtoResultProcess"/>
    <dgm:cxn modelId="{334815A6-6A87-4440-9360-5F655C29E5FA}" type="presParOf" srcId="{CD5CEF9E-C44C-47C0-B11C-32B8F559E570}" destId="{61E15D48-E791-49C9-A06F-D659E4A2BDB6}" srcOrd="9" destOrd="0" presId="urn:microsoft.com/office/officeart/2009/3/layout/RandomtoResultProcess"/>
    <dgm:cxn modelId="{F548A16A-BDF2-4B78-A73A-1F3B01505C99}" type="presParOf" srcId="{CD5CEF9E-C44C-47C0-B11C-32B8F559E570}" destId="{57765E78-218B-4590-84C2-5B5067F7D133}" srcOrd="10" destOrd="0" presId="urn:microsoft.com/office/officeart/2009/3/layout/RandomtoResultProcess"/>
    <dgm:cxn modelId="{96BFFAB4-077E-4050-BBC6-30E20C535D26}" type="presParOf" srcId="{CD5CEF9E-C44C-47C0-B11C-32B8F559E570}" destId="{F7E4DB4A-7654-495D-AFCF-D21852A47D08}" srcOrd="11" destOrd="0" presId="urn:microsoft.com/office/officeart/2009/3/layout/RandomtoResultProcess"/>
    <dgm:cxn modelId="{5B5C0510-8B7E-4159-A303-B59DB0DE08F3}" type="presParOf" srcId="{CD5CEF9E-C44C-47C0-B11C-32B8F559E570}" destId="{796CA285-71FE-4AA3-8C7A-A9BF6A193265}" srcOrd="12" destOrd="0" presId="urn:microsoft.com/office/officeart/2009/3/layout/RandomtoResultProcess"/>
    <dgm:cxn modelId="{397A789B-31D8-42C7-93BD-30C3376C4E84}" type="presParOf" srcId="{CD5CEF9E-C44C-47C0-B11C-32B8F559E570}" destId="{3E68B334-63E8-480D-B227-E7E9B745BF80}" srcOrd="13" destOrd="0" presId="urn:microsoft.com/office/officeart/2009/3/layout/RandomtoResultProcess"/>
    <dgm:cxn modelId="{3150D950-D9FF-4D5D-8C5C-2DF4F1DA2451}" type="presParOf" srcId="{CD5CEF9E-C44C-47C0-B11C-32B8F559E570}" destId="{D4E897DC-8F04-416B-B587-1BE3DD1811FC}" srcOrd="14" destOrd="0" presId="urn:microsoft.com/office/officeart/2009/3/layout/RandomtoResultProcess"/>
    <dgm:cxn modelId="{B4F80394-1B8A-4F5C-BA5A-7A2BE810AD4B}" type="presParOf" srcId="{CD5CEF9E-C44C-47C0-B11C-32B8F559E570}" destId="{3A1A268E-D6BA-44EB-A66F-B808F53FE1A7}" srcOrd="15" destOrd="0" presId="urn:microsoft.com/office/officeart/2009/3/layout/RandomtoResultProcess"/>
    <dgm:cxn modelId="{99065CE4-5BBE-4B8C-8537-B06C979D16F3}" type="presParOf" srcId="{CD5CEF9E-C44C-47C0-B11C-32B8F559E570}" destId="{93259FF3-88F0-40F3-855E-0EFCAA1C54E6}" srcOrd="16" destOrd="0" presId="urn:microsoft.com/office/officeart/2009/3/layout/RandomtoResultProcess"/>
    <dgm:cxn modelId="{1B03683D-F595-433B-A1DF-EA0986B61138}" type="presParOf" srcId="{CD5CEF9E-C44C-47C0-B11C-32B8F559E570}" destId="{D4DFF245-72D5-48C7-B0C0-43863465873E}" srcOrd="17" destOrd="0" presId="urn:microsoft.com/office/officeart/2009/3/layout/RandomtoResultProcess"/>
    <dgm:cxn modelId="{6736716F-B238-4023-A060-20A33148E13A}" type="presParOf" srcId="{CD5CEF9E-C44C-47C0-B11C-32B8F559E570}" destId="{413D8AC5-7659-4CEF-8673-69C1F6A25F25}" srcOrd="18" destOrd="0" presId="urn:microsoft.com/office/officeart/2009/3/layout/RandomtoResultProcess"/>
    <dgm:cxn modelId="{DDAB02CB-15D3-49A5-BE63-A6EADE9776A3}" type="presParOf" srcId="{80FFC73B-4F82-4A8E-9BEE-A0D8B4364CF0}" destId="{1484120B-8337-4D83-8800-BB18A6AAB0FF}" srcOrd="1" destOrd="0" presId="urn:microsoft.com/office/officeart/2009/3/layout/RandomtoResultProcess"/>
    <dgm:cxn modelId="{9FC0A6FB-B370-40DF-980A-C472F68BFC8F}" type="presParOf" srcId="{1484120B-8337-4D83-8800-BB18A6AAB0FF}" destId="{68116020-317E-40E3-903A-8BB49A8FAB2A}" srcOrd="0" destOrd="0" presId="urn:microsoft.com/office/officeart/2009/3/layout/RandomtoResultProcess"/>
    <dgm:cxn modelId="{ADFEB6AE-5EDA-4935-8DDF-A1ABB02AE8E6}" type="presParOf" srcId="{1484120B-8337-4D83-8800-BB18A6AAB0FF}" destId="{A804C71D-2CB0-4D68-B286-05E6694691D8}" srcOrd="1" destOrd="0" presId="urn:microsoft.com/office/officeart/2009/3/layout/RandomtoResultProcess"/>
    <dgm:cxn modelId="{590C017F-FF1A-4C7E-8FC7-9779FF3C02E0}" type="presParOf" srcId="{80FFC73B-4F82-4A8E-9BEE-A0D8B4364CF0}" destId="{5E60E207-0A24-453A-AD35-2865A42C0F30}" srcOrd="2" destOrd="0" presId="urn:microsoft.com/office/officeart/2009/3/layout/RandomtoResultProcess"/>
    <dgm:cxn modelId="{BD72C79E-81E0-44C2-B6C9-A05562E043DE}" type="presParOf" srcId="{5E60E207-0A24-453A-AD35-2865A42C0F30}" destId="{B826B671-633E-4055-B653-73358206A781}" srcOrd="0" destOrd="0" presId="urn:microsoft.com/office/officeart/2009/3/layout/RandomtoResultProcess"/>
    <dgm:cxn modelId="{37AD3E22-6116-402F-B509-AE0C2C0800F6}" type="presParOf" srcId="{5E60E207-0A24-453A-AD35-2865A42C0F30}" destId="{9A225E5E-782C-49FC-BD98-3A613BD4F787}" srcOrd="1" destOrd="0" presId="urn:microsoft.com/office/officeart/2009/3/layout/RandomtoResultProcess"/>
    <dgm:cxn modelId="{B5ADAC55-9959-41E7-959B-1D0B08C4E45C}" type="presParOf" srcId="{80FFC73B-4F82-4A8E-9BEE-A0D8B4364CF0}" destId="{21A4BE3D-FD62-4C66-8BC4-A222B259B13D}" srcOrd="3" destOrd="0" presId="urn:microsoft.com/office/officeart/2009/3/layout/RandomtoResultProcess"/>
    <dgm:cxn modelId="{8A76E4D3-C3C9-4A2D-94B7-2BA835EDFF92}" type="presParOf" srcId="{21A4BE3D-FD62-4C66-8BC4-A222B259B13D}" destId="{F6674253-97BF-44C6-990D-CA0D62A296EB}" srcOrd="0" destOrd="0" presId="urn:microsoft.com/office/officeart/2009/3/layout/RandomtoResultProcess"/>
    <dgm:cxn modelId="{C5236D86-2CF5-4811-93E2-9F2D755A97C4}" type="presParOf" srcId="{21A4BE3D-FD62-4C66-8BC4-A222B259B13D}" destId="{4C1AD1A4-3428-40CF-AF9C-463A3AC73662}" srcOrd="1" destOrd="0" presId="urn:microsoft.com/office/officeart/2009/3/layout/RandomtoResultProcess"/>
    <dgm:cxn modelId="{6E6E3CF7-6755-4968-B5CA-C5342787BD79}" type="presParOf" srcId="{80FFC73B-4F82-4A8E-9BEE-A0D8B4364CF0}" destId="{4D734DDE-A70B-4832-8332-08CCC6376EEE}" srcOrd="4" destOrd="0" presId="urn:microsoft.com/office/officeart/2009/3/layout/RandomtoResultProcess"/>
    <dgm:cxn modelId="{59AFCA56-35E3-45D5-B844-564799BB603B}" type="presParOf" srcId="{4D734DDE-A70B-4832-8332-08CCC6376EEE}" destId="{26B9F453-F98D-45D7-8C90-EFF4E0341387}" srcOrd="0" destOrd="0" presId="urn:microsoft.com/office/officeart/2009/3/layout/RandomtoResultProcess"/>
    <dgm:cxn modelId="{1D9C7F0B-1BD3-4866-833F-50DF319082AC}" type="presParOf" srcId="{4D734DDE-A70B-4832-8332-08CCC6376EEE}" destId="{EF682D20-AB42-4F23-A046-A53402C485BB}" srcOrd="1" destOrd="0" presId="urn:microsoft.com/office/officeart/2009/3/layout/RandomtoResultProcess"/>
    <dgm:cxn modelId="{AD5FE195-B286-4BF6-97E9-B708D1BB6750}" type="presParOf" srcId="{80FFC73B-4F82-4A8E-9BEE-A0D8B4364CF0}" destId="{4B003A53-C2E6-4F01-9AB0-AC49379D1B9F}" srcOrd="5" destOrd="0" presId="urn:microsoft.com/office/officeart/2009/3/layout/RandomtoResultProcess"/>
    <dgm:cxn modelId="{D6688DFC-2AAF-4471-A8A7-E73ABF7A1D3D}" type="presParOf" srcId="{4B003A53-C2E6-4F01-9AB0-AC49379D1B9F}" destId="{A3143362-1D23-484C-AA09-74A03A5788BC}" srcOrd="0" destOrd="0" presId="urn:microsoft.com/office/officeart/2009/3/layout/RandomtoResultProcess"/>
    <dgm:cxn modelId="{18A88A11-80D9-4049-8A78-8B3ACA140438}" type="presParOf" srcId="{4B003A53-C2E6-4F01-9AB0-AC49379D1B9F}" destId="{8EBB0955-CE4E-4EFC-B044-0D1CA7A68BC9}" srcOrd="1" destOrd="0" presId="urn:microsoft.com/office/officeart/2009/3/layout/RandomtoResultProcess"/>
    <dgm:cxn modelId="{A76D7104-5214-43F8-8D01-E0BE6FB68723}" type="presParOf" srcId="{80FFC73B-4F82-4A8E-9BEE-A0D8B4364CF0}" destId="{4423B246-35B1-43DE-9EC1-FA0942ECDF5E}" srcOrd="6" destOrd="0" presId="urn:microsoft.com/office/officeart/2009/3/layout/RandomtoResultProcess"/>
    <dgm:cxn modelId="{FD19AB25-44AC-4C63-9E2D-42BFC8EC5C31}" type="presParOf" srcId="{4423B246-35B1-43DE-9EC1-FA0942ECDF5E}" destId="{B9BC991F-9778-49EC-8BDC-3BC2A24AA40F}" srcOrd="0" destOrd="0" presId="urn:microsoft.com/office/officeart/2009/3/layout/RandomtoResultProcess"/>
    <dgm:cxn modelId="{A59A0665-E128-42B1-BEBF-14D7E59F1463}" type="presParOf" srcId="{4423B246-35B1-43DE-9EC1-FA0942ECDF5E}" destId="{FC7C3130-BAF5-40E2-9E0F-7B35EA71392E}" srcOrd="1" destOrd="0" presId="urn:microsoft.com/office/officeart/2009/3/layout/RandomtoResultProcess"/>
    <dgm:cxn modelId="{0F678C4F-1C1E-481B-A5F7-E713429B2F36}" type="presParOf" srcId="{80FFC73B-4F82-4A8E-9BEE-A0D8B4364CF0}" destId="{D08F96B6-98DF-4008-9626-B24835D387EF}" srcOrd="7" destOrd="0" presId="urn:microsoft.com/office/officeart/2009/3/layout/RandomtoResultProcess"/>
    <dgm:cxn modelId="{A1A2FFC3-6263-41A6-BAF2-8AF127DC5B98}" type="presParOf" srcId="{D08F96B6-98DF-4008-9626-B24835D387EF}" destId="{1DAE0130-0205-4295-8371-47FC7B314F4F}" srcOrd="0" destOrd="0" presId="urn:microsoft.com/office/officeart/2009/3/layout/RandomtoResultProcess"/>
    <dgm:cxn modelId="{19FDEEB8-1110-45B6-9B35-136A47D1D23B}" type="presParOf" srcId="{D08F96B6-98DF-4008-9626-B24835D387EF}" destId="{E29D7BC0-314D-405C-BB8E-BD1098340E00}" srcOrd="1" destOrd="0" presId="urn:microsoft.com/office/officeart/2009/3/layout/RandomtoResultProcess"/>
    <dgm:cxn modelId="{47996102-10FA-4503-A99E-8A090CA8C5BB}" type="presParOf" srcId="{80FFC73B-4F82-4A8E-9BEE-A0D8B4364CF0}" destId="{3A0F102F-F2D3-4993-9D3B-AE8610976D81}" srcOrd="8" destOrd="0" presId="urn:microsoft.com/office/officeart/2009/3/layout/RandomtoResultProcess"/>
    <dgm:cxn modelId="{837D97F1-E6CA-4A65-A225-BB143AB3FB65}" type="presParOf" srcId="{3A0F102F-F2D3-4993-9D3B-AE8610976D81}" destId="{D7F321FF-2E0B-4C6C-8885-E5592D8F96F9}" srcOrd="0" destOrd="0" presId="urn:microsoft.com/office/officeart/2009/3/layout/RandomtoResultProcess"/>
    <dgm:cxn modelId="{3E92447E-108F-4363-9685-A0A26F00EE83}" type="presParOf" srcId="{3A0F102F-F2D3-4993-9D3B-AE8610976D81}" destId="{E6647691-F750-4764-B451-818AC20DDE66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1E0F8-5FC5-41C6-8C79-43BC9C058EF1}">
      <dsp:nvSpPr>
        <dsp:cNvPr id="0" name=""/>
        <dsp:cNvSpPr/>
      </dsp:nvSpPr>
      <dsp:spPr>
        <a:xfrm>
          <a:off x="71663" y="780881"/>
          <a:ext cx="1072042" cy="353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atin typeface="나눔스퀘어라운드 Bold" pitchFamily="50" charset="-127"/>
              <a:ea typeface="나눔스퀘어라운드 Bold" pitchFamily="50" charset="-127"/>
            </a:rPr>
            <a:t>데이터 정제</a:t>
          </a:r>
          <a:endParaRPr lang="ko-KR" altLang="en-US" sz="1600" kern="1200" dirty="0">
            <a:latin typeface="나눔스퀘어라운드 Bold" pitchFamily="50" charset="-127"/>
            <a:ea typeface="나눔스퀘어라운드 Bold" pitchFamily="50" charset="-127"/>
          </a:endParaRPr>
        </a:p>
      </dsp:txBody>
      <dsp:txXfrm>
        <a:off x="71663" y="780881"/>
        <a:ext cx="1072042" cy="353286"/>
      </dsp:txXfrm>
    </dsp:sp>
    <dsp:sp modelId="{841A262C-60E6-4CF7-8576-D6AEB1C79FEA}">
      <dsp:nvSpPr>
        <dsp:cNvPr id="0" name=""/>
        <dsp:cNvSpPr/>
      </dsp:nvSpPr>
      <dsp:spPr>
        <a:xfrm>
          <a:off x="70445" y="673434"/>
          <a:ext cx="85276" cy="8527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C4AAEE-176E-477B-B91F-CD08947FBCB1}">
      <dsp:nvSpPr>
        <dsp:cNvPr id="0" name=""/>
        <dsp:cNvSpPr/>
      </dsp:nvSpPr>
      <dsp:spPr>
        <a:xfrm>
          <a:off x="130138" y="554047"/>
          <a:ext cx="85276" cy="8527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1D74D-E8FD-4461-A908-CD3DC0C1C7BB}">
      <dsp:nvSpPr>
        <dsp:cNvPr id="0" name=""/>
        <dsp:cNvSpPr/>
      </dsp:nvSpPr>
      <dsp:spPr>
        <a:xfrm>
          <a:off x="273402" y="577924"/>
          <a:ext cx="134005" cy="13400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DF1F19-65F7-4E82-A178-372527413E3F}">
      <dsp:nvSpPr>
        <dsp:cNvPr id="0" name=""/>
        <dsp:cNvSpPr/>
      </dsp:nvSpPr>
      <dsp:spPr>
        <a:xfrm>
          <a:off x="392789" y="446599"/>
          <a:ext cx="85276" cy="8527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0C080B-AC11-4952-A0CB-0F223D89E471}">
      <dsp:nvSpPr>
        <dsp:cNvPr id="0" name=""/>
        <dsp:cNvSpPr/>
      </dsp:nvSpPr>
      <dsp:spPr>
        <a:xfrm>
          <a:off x="547991" y="398844"/>
          <a:ext cx="85276" cy="8527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D6D063-77E0-41A9-AFEA-AE659DBC3FA1}">
      <dsp:nvSpPr>
        <dsp:cNvPr id="0" name=""/>
        <dsp:cNvSpPr/>
      </dsp:nvSpPr>
      <dsp:spPr>
        <a:xfrm>
          <a:off x="739010" y="482415"/>
          <a:ext cx="85276" cy="8527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35F0FD-1F1B-4AE7-B591-E6F554C6B26E}">
      <dsp:nvSpPr>
        <dsp:cNvPr id="0" name=""/>
        <dsp:cNvSpPr/>
      </dsp:nvSpPr>
      <dsp:spPr>
        <a:xfrm>
          <a:off x="858397" y="542108"/>
          <a:ext cx="134005" cy="13400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A9CAB9-0D2F-4B10-800C-62FFEA4FF5E7}">
      <dsp:nvSpPr>
        <dsp:cNvPr id="0" name=""/>
        <dsp:cNvSpPr/>
      </dsp:nvSpPr>
      <dsp:spPr>
        <a:xfrm>
          <a:off x="1025538" y="673434"/>
          <a:ext cx="85276" cy="8527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E15D48-E791-49C9-A06F-D659E4A2BDB6}">
      <dsp:nvSpPr>
        <dsp:cNvPr id="0" name=""/>
        <dsp:cNvSpPr/>
      </dsp:nvSpPr>
      <dsp:spPr>
        <a:xfrm>
          <a:off x="1097170" y="804759"/>
          <a:ext cx="85276" cy="8527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765E78-218B-4590-84C2-5B5067F7D133}">
      <dsp:nvSpPr>
        <dsp:cNvPr id="0" name=""/>
        <dsp:cNvSpPr/>
      </dsp:nvSpPr>
      <dsp:spPr>
        <a:xfrm>
          <a:off x="476359" y="554047"/>
          <a:ext cx="219281" cy="21928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E4DB4A-7654-495D-AFCF-D21852A47D08}">
      <dsp:nvSpPr>
        <dsp:cNvPr id="0" name=""/>
        <dsp:cNvSpPr/>
      </dsp:nvSpPr>
      <dsp:spPr>
        <a:xfrm>
          <a:off x="10752" y="1007716"/>
          <a:ext cx="85276" cy="8527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CA285-71FE-4AA3-8C7A-A9BF6A193265}">
      <dsp:nvSpPr>
        <dsp:cNvPr id="0" name=""/>
        <dsp:cNvSpPr/>
      </dsp:nvSpPr>
      <dsp:spPr>
        <a:xfrm>
          <a:off x="82384" y="1115164"/>
          <a:ext cx="134005" cy="13400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68B334-63E8-480D-B227-E7E9B745BF80}">
      <dsp:nvSpPr>
        <dsp:cNvPr id="0" name=""/>
        <dsp:cNvSpPr/>
      </dsp:nvSpPr>
      <dsp:spPr>
        <a:xfrm>
          <a:off x="261464" y="1210673"/>
          <a:ext cx="194916" cy="19491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E897DC-8F04-416B-B587-1BE3DD1811FC}">
      <dsp:nvSpPr>
        <dsp:cNvPr id="0" name=""/>
        <dsp:cNvSpPr/>
      </dsp:nvSpPr>
      <dsp:spPr>
        <a:xfrm>
          <a:off x="512175" y="1365876"/>
          <a:ext cx="85276" cy="8527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1A268E-D6BA-44EB-A66F-B808F53FE1A7}">
      <dsp:nvSpPr>
        <dsp:cNvPr id="0" name=""/>
        <dsp:cNvSpPr/>
      </dsp:nvSpPr>
      <dsp:spPr>
        <a:xfrm>
          <a:off x="559930" y="1210673"/>
          <a:ext cx="134005" cy="13400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259FF3-88F0-40F3-855E-0EFCAA1C54E6}">
      <dsp:nvSpPr>
        <dsp:cNvPr id="0" name=""/>
        <dsp:cNvSpPr/>
      </dsp:nvSpPr>
      <dsp:spPr>
        <a:xfrm>
          <a:off x="679317" y="1377814"/>
          <a:ext cx="85276" cy="8527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DFF245-72D5-48C7-B0C0-43863465873E}">
      <dsp:nvSpPr>
        <dsp:cNvPr id="0" name=""/>
        <dsp:cNvSpPr/>
      </dsp:nvSpPr>
      <dsp:spPr>
        <a:xfrm>
          <a:off x="786765" y="1186796"/>
          <a:ext cx="194916" cy="19491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3D8AC5-7659-4CEF-8673-69C1F6A25F25}">
      <dsp:nvSpPr>
        <dsp:cNvPr id="0" name=""/>
        <dsp:cNvSpPr/>
      </dsp:nvSpPr>
      <dsp:spPr>
        <a:xfrm>
          <a:off x="1049415" y="1139041"/>
          <a:ext cx="134005" cy="13400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116020-317E-40E3-903A-8BB49A8FAB2A}">
      <dsp:nvSpPr>
        <dsp:cNvPr id="0" name=""/>
        <dsp:cNvSpPr/>
      </dsp:nvSpPr>
      <dsp:spPr>
        <a:xfrm>
          <a:off x="1183420" y="577726"/>
          <a:ext cx="393554" cy="751338"/>
        </a:xfrm>
        <a:prstGeom prst="chevron">
          <a:avLst>
            <a:gd name="adj" fmla="val 623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26B671-633E-4055-B653-73358206A781}">
      <dsp:nvSpPr>
        <dsp:cNvPr id="0" name=""/>
        <dsp:cNvSpPr/>
      </dsp:nvSpPr>
      <dsp:spPr>
        <a:xfrm>
          <a:off x="1576975" y="578091"/>
          <a:ext cx="1073330" cy="751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atin typeface="나눔스퀘어라운드 Bold" pitchFamily="50" charset="-127"/>
              <a:ea typeface="나눔스퀘어라운드 Bold" pitchFamily="50" charset="-127"/>
            </a:rPr>
            <a:t>데이터분석</a:t>
          </a:r>
          <a:endParaRPr lang="ko-KR" altLang="en-US" sz="1600" kern="1200" dirty="0">
            <a:latin typeface="나눔스퀘어라운드 Bold" pitchFamily="50" charset="-127"/>
            <a:ea typeface="나눔스퀘어라운드 Bold" pitchFamily="50" charset="-127"/>
          </a:endParaRPr>
        </a:p>
      </dsp:txBody>
      <dsp:txXfrm>
        <a:off x="1576975" y="578091"/>
        <a:ext cx="1073330" cy="751331"/>
      </dsp:txXfrm>
    </dsp:sp>
    <dsp:sp modelId="{F6674253-97BF-44C6-990D-CA0D62A296EB}">
      <dsp:nvSpPr>
        <dsp:cNvPr id="0" name=""/>
        <dsp:cNvSpPr/>
      </dsp:nvSpPr>
      <dsp:spPr>
        <a:xfrm>
          <a:off x="2650306" y="577726"/>
          <a:ext cx="393554" cy="751338"/>
        </a:xfrm>
        <a:prstGeom prst="chevron">
          <a:avLst>
            <a:gd name="adj" fmla="val 623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B9F453-F98D-45D7-8C90-EFF4E0341387}">
      <dsp:nvSpPr>
        <dsp:cNvPr id="0" name=""/>
        <dsp:cNvSpPr/>
      </dsp:nvSpPr>
      <dsp:spPr>
        <a:xfrm>
          <a:off x="3043861" y="578091"/>
          <a:ext cx="1073330" cy="751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atin typeface="나눔스퀘어라운드 Bold" pitchFamily="50" charset="-127"/>
              <a:ea typeface="나눔스퀘어라운드 Bold" pitchFamily="50" charset="-127"/>
            </a:rPr>
            <a:t>시각화</a:t>
          </a:r>
          <a:endParaRPr lang="ko-KR" altLang="en-US" sz="1600" kern="1200" dirty="0">
            <a:latin typeface="나눔스퀘어라운드 Bold" pitchFamily="50" charset="-127"/>
            <a:ea typeface="나눔스퀘어라운드 Bold" pitchFamily="50" charset="-127"/>
          </a:endParaRPr>
        </a:p>
      </dsp:txBody>
      <dsp:txXfrm>
        <a:off x="3043861" y="578091"/>
        <a:ext cx="1073330" cy="751331"/>
      </dsp:txXfrm>
    </dsp:sp>
    <dsp:sp modelId="{A3143362-1D23-484C-AA09-74A03A5788BC}">
      <dsp:nvSpPr>
        <dsp:cNvPr id="0" name=""/>
        <dsp:cNvSpPr/>
      </dsp:nvSpPr>
      <dsp:spPr>
        <a:xfrm>
          <a:off x="4117192" y="577726"/>
          <a:ext cx="393554" cy="751338"/>
        </a:xfrm>
        <a:prstGeom prst="chevron">
          <a:avLst>
            <a:gd name="adj" fmla="val 623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BC991F-9778-49EC-8BDC-3BC2A24AA40F}">
      <dsp:nvSpPr>
        <dsp:cNvPr id="0" name=""/>
        <dsp:cNvSpPr/>
      </dsp:nvSpPr>
      <dsp:spPr>
        <a:xfrm>
          <a:off x="4510746" y="578091"/>
          <a:ext cx="1073330" cy="751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atin typeface="나눔스퀘어라운드 Bold" pitchFamily="50" charset="-127"/>
              <a:ea typeface="나눔스퀘어라운드 Bold" pitchFamily="50" charset="-127"/>
            </a:rPr>
            <a:t>검증</a:t>
          </a:r>
          <a:endParaRPr lang="ko-KR" altLang="en-US" sz="1600" kern="1200" dirty="0">
            <a:latin typeface="나눔스퀘어라운드 Bold" pitchFamily="50" charset="-127"/>
            <a:ea typeface="나눔스퀘어라운드 Bold" pitchFamily="50" charset="-127"/>
          </a:endParaRPr>
        </a:p>
      </dsp:txBody>
      <dsp:txXfrm>
        <a:off x="4510746" y="578091"/>
        <a:ext cx="1073330" cy="751331"/>
      </dsp:txXfrm>
    </dsp:sp>
    <dsp:sp modelId="{1DAE0130-0205-4295-8371-47FC7B314F4F}">
      <dsp:nvSpPr>
        <dsp:cNvPr id="0" name=""/>
        <dsp:cNvSpPr/>
      </dsp:nvSpPr>
      <dsp:spPr>
        <a:xfrm>
          <a:off x="5584077" y="577726"/>
          <a:ext cx="393554" cy="751338"/>
        </a:xfrm>
        <a:prstGeom prst="chevron">
          <a:avLst>
            <a:gd name="adj" fmla="val 623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F321FF-2E0B-4C6C-8885-E5592D8F96F9}">
      <dsp:nvSpPr>
        <dsp:cNvPr id="0" name=""/>
        <dsp:cNvSpPr/>
      </dsp:nvSpPr>
      <dsp:spPr>
        <a:xfrm>
          <a:off x="5977632" y="398844"/>
          <a:ext cx="1212415" cy="115729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atin typeface="나눔스퀘어라운드 Bold" pitchFamily="50" charset="-127"/>
              <a:ea typeface="나눔스퀘어라운드 Bold" pitchFamily="50" charset="-127"/>
            </a:rPr>
            <a:t>예측</a:t>
          </a:r>
          <a:endParaRPr lang="en-US" altLang="ko-KR" sz="1600" kern="1200" dirty="0" smtClean="0">
            <a:latin typeface="나눔스퀘어라운드 Bold" pitchFamily="50" charset="-127"/>
            <a:ea typeface="나눔스퀘어라운드 Bold" pitchFamily="50" charset="-127"/>
          </a:endParaRPr>
        </a:p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atin typeface="나눔스퀘어라운드 Bold" pitchFamily="50" charset="-127"/>
              <a:ea typeface="나눔스퀘어라운드 Bold" pitchFamily="50" charset="-127"/>
            </a:rPr>
            <a:t>모형 도출</a:t>
          </a:r>
          <a:endParaRPr lang="ko-KR" altLang="en-US" sz="1600" kern="1200" dirty="0">
            <a:latin typeface="나눔스퀘어라운드 Bold" pitchFamily="50" charset="-127"/>
            <a:ea typeface="나눔스퀘어라운드 Bold" pitchFamily="50" charset="-127"/>
          </a:endParaRPr>
        </a:p>
      </dsp:txBody>
      <dsp:txXfrm>
        <a:off x="6155186" y="568325"/>
        <a:ext cx="857307" cy="8183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44763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Google Shape;12;p2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13" name="Google Shape;1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Google Shape;15;p2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16" name="Google Shape;16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oogle Shape;1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oogle Shape;18;p2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19" name="Google Shape;1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Google Shape;2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" name="Google Shape;21;p2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22" name="Google Shape;22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Google Shape;2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Google Shape;2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Google Shape;2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" name="Google Shape;26;p2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27" name="Google Shape;2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2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" name="Google Shape;2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" name="Google Shape;3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33" name="Google Shape;33;p2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34" name="Google Shape;3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Google Shape;3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" name="Google Shape;36;p2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37" name="Google Shape;3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" name="Google Shape;3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9" name="Google Shape;39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3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42" name="Google Shape;42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" name="Google Shape;43;p3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44" name="Google Shape;4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" name="Google Shape;4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6" name="Google Shape;46;p3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47" name="Google Shape;4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" name="Google Shape;4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" name="Google Shape;49;p3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50" name="Google Shape;5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" name="Google Shape;5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2" name="Google Shape;52;p3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53" name="Google Shape;53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" name="Google Shape;5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" name="Google Shape;5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" name="Google Shape;56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7" name="Google Shape;57;p3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58" name="Google Shape;5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" name="Google Shape;59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0" name="Google Shape;6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" name="Google Shape;6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62" name="Google Shape;62;p3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63" name="Google Shape;63;p3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64" name="Google Shape;6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5" name="Google Shape;6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6" name="Google Shape;66;p3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67" name="Google Shape;6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Google Shape;6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9" name="Google Shape;69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" name="Google Shape;70;p3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71" name="Google Shape;71;p3"/>
          <p:cNvSpPr txBox="1">
            <a:spLocks noGrp="1"/>
          </p:cNvSpPr>
          <p:nvPr>
            <p:ph type="subTitle" idx="1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4363774" y="-3213"/>
            <a:ext cx="4780226" cy="2524130"/>
            <a:chOff x="4363774" y="-3213"/>
            <a:chExt cx="4780226" cy="2524130"/>
          </a:xfrm>
        </p:grpSpPr>
        <p:pic>
          <p:nvPicPr>
            <p:cNvPr id="74" name="Google Shape;74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7948921" y="2000218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5" name="Google Shape;75;p4"/>
            <p:cNvGrpSpPr/>
            <p:nvPr/>
          </p:nvGrpSpPr>
          <p:grpSpPr>
            <a:xfrm flipH="1">
              <a:off x="7152344" y="1600887"/>
              <a:ext cx="1991656" cy="520699"/>
              <a:chOff x="0" y="0"/>
              <a:chExt cx="3429750" cy="896675"/>
            </a:xfrm>
          </p:grpSpPr>
          <p:pic>
            <p:nvPicPr>
              <p:cNvPr id="76" name="Google Shape;7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" name="Google Shape;7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8" name="Google Shape;78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7948921" y="119819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9" name="Google Shape;79;p4"/>
            <p:cNvGrpSpPr/>
            <p:nvPr/>
          </p:nvGrpSpPr>
          <p:grpSpPr>
            <a:xfrm flipH="1">
              <a:off x="5957394" y="798862"/>
              <a:ext cx="3186606" cy="520699"/>
              <a:chOff x="0" y="0"/>
              <a:chExt cx="5487525" cy="896675"/>
            </a:xfrm>
          </p:grpSpPr>
          <p:pic>
            <p:nvPicPr>
              <p:cNvPr id="80" name="Google Shape;8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1" name="Google Shape;8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" name="Google Shape;8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3" name="Google Shape;83;p4"/>
            <p:cNvGrpSpPr/>
            <p:nvPr/>
          </p:nvGrpSpPr>
          <p:grpSpPr>
            <a:xfrm flipH="1">
              <a:off x="4363774" y="396118"/>
              <a:ext cx="4381854" cy="520735"/>
              <a:chOff x="0" y="0"/>
              <a:chExt cx="7545300" cy="896675"/>
            </a:xfrm>
          </p:grpSpPr>
          <p:pic>
            <p:nvPicPr>
              <p:cNvPr id="84" name="Google Shape;84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" name="Google Shape;8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" name="Google Shape;8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7" name="Google Shape;8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8" name="Google Shape;88;p4"/>
            <p:cNvGrpSpPr/>
            <p:nvPr/>
          </p:nvGrpSpPr>
          <p:grpSpPr>
            <a:xfrm flipH="1">
              <a:off x="4762146" y="-3213"/>
              <a:ext cx="4381854" cy="520735"/>
              <a:chOff x="0" y="0"/>
              <a:chExt cx="7545300" cy="896675"/>
            </a:xfrm>
          </p:grpSpPr>
          <p:pic>
            <p:nvPicPr>
              <p:cNvPr id="89" name="Google Shape;89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0" name="Google Shape;9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1" name="Google Shape;9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2" name="Google Shape;9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93" name="Google Shape;93;p4"/>
          <p:cNvGrpSpPr/>
          <p:nvPr/>
        </p:nvGrpSpPr>
        <p:grpSpPr>
          <a:xfrm>
            <a:off x="-3" y="2743188"/>
            <a:ext cx="4381556" cy="2524130"/>
            <a:chOff x="4364072" y="-3213"/>
            <a:chExt cx="4381556" cy="2524130"/>
          </a:xfrm>
        </p:grpSpPr>
        <p:grpSp>
          <p:nvGrpSpPr>
            <p:cNvPr id="94" name="Google Shape;94;p4"/>
            <p:cNvGrpSpPr/>
            <p:nvPr/>
          </p:nvGrpSpPr>
          <p:grpSpPr>
            <a:xfrm flipH="1">
              <a:off x="4364072" y="2000218"/>
              <a:ext cx="4381556" cy="520699"/>
              <a:chOff x="0" y="0"/>
              <a:chExt cx="7545300" cy="896675"/>
            </a:xfrm>
          </p:grpSpPr>
          <p:pic>
            <p:nvPicPr>
              <p:cNvPr id="95" name="Google Shape;9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6" name="Google Shape;9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7" name="Google Shape;9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8" name="Google Shape;98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9" name="Google Shape;99;p4"/>
            <p:cNvGrpSpPr/>
            <p:nvPr/>
          </p:nvGrpSpPr>
          <p:grpSpPr>
            <a:xfrm flipH="1">
              <a:off x="4762444" y="1600887"/>
              <a:ext cx="3186606" cy="520699"/>
              <a:chOff x="2057775" y="0"/>
              <a:chExt cx="5487525" cy="896675"/>
            </a:xfrm>
          </p:grpSpPr>
          <p:pic>
            <p:nvPicPr>
              <p:cNvPr id="100" name="Google Shape;10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1" name="Google Shape;10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" name="Google Shape;10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3" name="Google Shape;103;p4"/>
            <p:cNvGrpSpPr/>
            <p:nvPr/>
          </p:nvGrpSpPr>
          <p:grpSpPr>
            <a:xfrm flipH="1">
              <a:off x="4364072" y="1198193"/>
              <a:ext cx="3186606" cy="520699"/>
              <a:chOff x="2057775" y="0"/>
              <a:chExt cx="5487525" cy="896675"/>
            </a:xfrm>
          </p:grpSpPr>
          <p:pic>
            <p:nvPicPr>
              <p:cNvPr id="104" name="Google Shape;104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5" name="Google Shape;10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6" name="Google Shape;10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07" name="Google Shape;107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798862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8" name="Google Shape;108;p4"/>
            <p:cNvGrpSpPr/>
            <p:nvPr/>
          </p:nvGrpSpPr>
          <p:grpSpPr>
            <a:xfrm flipH="1">
              <a:off x="4364072" y="396118"/>
              <a:ext cx="1991656" cy="520699"/>
              <a:chOff x="4115550" y="0"/>
              <a:chExt cx="3429750" cy="896675"/>
            </a:xfrm>
          </p:grpSpPr>
          <p:pic>
            <p:nvPicPr>
              <p:cNvPr id="109" name="Google Shape;109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0" name="Google Shape;11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11" name="Google Shape;111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-321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2487650" y="1218025"/>
            <a:ext cx="4168800" cy="270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❑"/>
              <a:defRPr sz="2400" b="1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3" name="Google Shape;113;p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5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16" name="Google Shape;116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8" name="Google Shape;118;p5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19" name="Google Shape;11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0" name="Google Shape;12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1" name="Google Shape;12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2" name="Google Shape;122;p5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23" name="Google Shape;123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4" name="Google Shape;12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5" name="Google Shape;12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6" name="Google Shape;126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7" name="Google Shape;127;p5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28" name="Google Shape;12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9" name="Google Shape;12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0" name="Google Shape;13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1" name="Google Shape;13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2" name="Google Shape;132;p5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33" name="Google Shape;133;p5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34" name="Google Shape;13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5" name="Google Shape;13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6" name="Google Shape;136;p5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37" name="Google Shape;137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8" name="Google Shape;13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9" name="Google Shape;139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6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45" name="Google Shape;145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7" name="Google Shape;147;p6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48" name="Google Shape;14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9" name="Google Shape;14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0" name="Google Shape;15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1" name="Google Shape;151;p6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52" name="Google Shape;152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3" name="Google Shape;15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4" name="Google Shape;15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5" name="Google Shape;155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6" name="Google Shape;156;p6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57" name="Google Shape;15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8" name="Google Shape;15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9" name="Google Shape;15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0" name="Google Shape;16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1" name="Google Shape;161;p6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63" name="Google Shape;16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4" name="Google Shape;16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5" name="Google Shape;165;p6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66" name="Google Shape;166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7" name="Google Shape;16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8" name="Google Shape;168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9" name="Google Shape;169;p6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6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71" name="Google Shape;171;p6"/>
          <p:cNvSpPr txBox="1">
            <a:spLocks noGrp="1"/>
          </p:cNvSpPr>
          <p:nvPr>
            <p:ph type="body" idx="2"/>
          </p:nvPr>
        </p:nvSpPr>
        <p:spPr>
          <a:xfrm>
            <a:off x="47801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72" name="Google Shape;172;p6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7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75" name="Google Shape;175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7" name="Google Shape;177;p7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78" name="Google Shape;178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9" name="Google Shape;179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0" name="Google Shape;180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1" name="Google Shape;181;p7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82" name="Google Shape;182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3" name="Google Shape;183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4" name="Google Shape;184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5" name="Google Shape;185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6" name="Google Shape;186;p7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87" name="Google Shape;187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8" name="Google Shape;188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9" name="Google Shape;189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0" name="Google Shape;190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1" name="Google Shape;191;p7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92" name="Google Shape;192;p7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93" name="Google Shape;193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4" name="Google Shape;194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5" name="Google Shape;195;p7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96" name="Google Shape;196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7" name="Google Shape;197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98" name="Google Shape;198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9" name="Google Shape;199;p7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7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>
            <a:endParaRPr/>
          </a:p>
        </p:txBody>
      </p:sp>
      <p:sp>
        <p:nvSpPr>
          <p:cNvPr id="201" name="Google Shape;201;p7"/>
          <p:cNvSpPr txBox="1">
            <a:spLocks noGrp="1"/>
          </p:cNvSpPr>
          <p:nvPr>
            <p:ph type="body" idx="2"/>
          </p:nvPr>
        </p:nvSpPr>
        <p:spPr>
          <a:xfrm>
            <a:off x="3376062" y="1524375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>
            <a:endParaRPr/>
          </a:p>
        </p:txBody>
      </p:sp>
      <p:sp>
        <p:nvSpPr>
          <p:cNvPr id="202" name="Google Shape;202;p7"/>
          <p:cNvSpPr txBox="1">
            <a:spLocks noGrp="1"/>
          </p:cNvSpPr>
          <p:nvPr>
            <p:ph type="body" idx="3"/>
          </p:nvPr>
        </p:nvSpPr>
        <p:spPr>
          <a:xfrm>
            <a:off x="5975674" y="1524375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>
            <a:endParaRPr/>
          </a:p>
        </p:txBody>
      </p:sp>
      <p:sp>
        <p:nvSpPr>
          <p:cNvPr id="203" name="Google Shape;203;p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8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206" name="Google Shape;206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8" name="Google Shape;208;p8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209" name="Google Shape;20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0" name="Google Shape;21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1" name="Google Shape;21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2" name="Google Shape;212;p8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213" name="Google Shape;213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4" name="Google Shape;21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5" name="Google Shape;21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6" name="Google Shape;216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7" name="Google Shape;217;p8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218" name="Google Shape;21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9" name="Google Shape;21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0" name="Google Shape;22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1" name="Google Shape;22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2" name="Google Shape;222;p8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223" name="Google Shape;223;p8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224" name="Google Shape;22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5" name="Google Shape;22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6" name="Google Shape;226;p8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227" name="Google Shape;227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8" name="Google Shape;22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29" name="Google Shape;229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0" name="Google Shape;230;p8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 emboss" type="blank">
  <p:cSld name="BLANK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2" name="Google Shape;262;p10"/>
          <p:cNvGrpSpPr/>
          <p:nvPr/>
        </p:nvGrpSpPr>
        <p:grpSpPr>
          <a:xfrm flipH="1">
            <a:off x="5714250" y="0"/>
            <a:ext cx="3429750" cy="3643925"/>
            <a:chOff x="0" y="0"/>
            <a:chExt cx="3429750" cy="3643925"/>
          </a:xfrm>
        </p:grpSpPr>
        <p:pic>
          <p:nvPicPr>
            <p:cNvPr id="263" name="Google Shape;263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2747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373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687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7" name="Google Shape;267;p10"/>
            <p:cNvGrpSpPr/>
            <p:nvPr/>
          </p:nvGrpSpPr>
          <p:grpSpPr>
            <a:xfrm>
              <a:off x="0" y="0"/>
              <a:ext cx="3429750" cy="896675"/>
              <a:chOff x="0" y="0"/>
              <a:chExt cx="3429750" cy="896675"/>
            </a:xfrm>
          </p:grpSpPr>
          <p:pic>
            <p:nvPicPr>
              <p:cNvPr id="268" name="Google Shape;268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9" name="Google Shape;269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70" name="Google Shape;270;p10"/>
          <p:cNvGrpSpPr/>
          <p:nvPr/>
        </p:nvGrpSpPr>
        <p:grpSpPr>
          <a:xfrm flipH="1">
            <a:off x="0" y="3095415"/>
            <a:ext cx="5487525" cy="2270300"/>
            <a:chOff x="2743750" y="2061250"/>
            <a:chExt cx="5487525" cy="2270300"/>
          </a:xfrm>
        </p:grpSpPr>
        <p:grpSp>
          <p:nvGrpSpPr>
            <p:cNvPr id="271" name="Google Shape;271;p10"/>
            <p:cNvGrpSpPr/>
            <p:nvPr/>
          </p:nvGrpSpPr>
          <p:grpSpPr>
            <a:xfrm>
              <a:off x="2743750" y="3434875"/>
              <a:ext cx="5487525" cy="896675"/>
              <a:chOff x="2057775" y="0"/>
              <a:chExt cx="5487525" cy="896675"/>
            </a:xfrm>
          </p:grpSpPr>
          <p:pic>
            <p:nvPicPr>
              <p:cNvPr id="272" name="Google Shape;272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3" name="Google Shape;273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" name="Google Shape;274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5" name="Google Shape;275;p10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276" name="Google Shape;276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7" name="Google Shape;277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8" name="Google Shape;278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poppins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montserrat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"/>
          <p:cNvSpPr txBox="1">
            <a:spLocks noGrp="1"/>
          </p:cNvSpPr>
          <p:nvPr>
            <p:ph type="ctrTitle"/>
          </p:nvPr>
        </p:nvSpPr>
        <p:spPr>
          <a:xfrm>
            <a:off x="1619672" y="1707654"/>
            <a:ext cx="5985306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비타민음료의 판매량 </a:t>
            </a:r>
            <a:r>
              <a:rPr lang="en-US" altLang="ko-KR" sz="40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/>
            </a:r>
            <a:br>
              <a:rPr lang="en-US" altLang="ko-KR" sz="40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</a:br>
            <a:r>
              <a:rPr lang="ko-KR" altLang="en-US" sz="40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상관 관계 분석</a:t>
            </a:r>
            <a:endParaRPr sz="4000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04048" y="3217129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4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조 오진영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이희철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최준혁</a:t>
            </a:r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>
            <a:spLocks noGrp="1"/>
          </p:cNvSpPr>
          <p:nvPr>
            <p:ph type="ctrTitle" idx="4294967295"/>
          </p:nvPr>
        </p:nvSpPr>
        <p:spPr>
          <a:xfrm>
            <a:off x="251520" y="225403"/>
            <a:ext cx="3240360" cy="5863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데이터 분석</a:t>
            </a:r>
            <a:endParaRPr sz="2400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28" name="Google Shape;328;p1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" name="Google Shape;318;p13"/>
          <p:cNvSpPr txBox="1">
            <a:spLocks/>
          </p:cNvSpPr>
          <p:nvPr/>
        </p:nvSpPr>
        <p:spPr>
          <a:xfrm>
            <a:off x="611560" y="987634"/>
            <a:ext cx="5472608" cy="51931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5000"/>
                  <a:lumOff val="75000"/>
                </a:schemeClr>
              </a:gs>
              <a:gs pos="3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2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ko-KR" sz="1800" dirty="0" smtClean="0">
                <a:latin typeface="나눔스퀘어라운드 Regular" pitchFamily="50" charset="-127"/>
                <a:ea typeface="나눔스퀘어라운드 Regular" pitchFamily="50" charset="-127"/>
              </a:rPr>
              <a:t>	</a:t>
            </a:r>
            <a:r>
              <a:rPr lang="ko-KR" altLang="en-US" sz="1800" dirty="0" err="1" smtClean="0">
                <a:latin typeface="나눔스퀘어라운드 Regular" pitchFamily="50" charset="-127"/>
                <a:ea typeface="나눔스퀘어라운드 Regular" pitchFamily="50" charset="-127"/>
              </a:rPr>
              <a:t>잔차</a:t>
            </a:r>
            <a:r>
              <a:rPr lang="ko-KR" altLang="en-US" sz="1800" dirty="0" smtClean="0">
                <a:latin typeface="나눔스퀘어라운드 Regular" pitchFamily="50" charset="-127"/>
                <a:ea typeface="나눔스퀘어라운드 Regular" pitchFamily="50" charset="-127"/>
              </a:rPr>
              <a:t> 분석</a:t>
            </a:r>
            <a:endParaRPr lang="ko-KR" altLang="en-US" sz="18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2933" y="811763"/>
            <a:ext cx="1080120" cy="2880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7</a:t>
            </a:r>
            <a:r>
              <a:rPr lang="ko-KR" altLang="en-US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단계</a:t>
            </a:r>
            <a:endParaRPr lang="ko-KR" altLang="en-US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27784" y="3481432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Ex) </a:t>
            </a:r>
            <a:r>
              <a:rPr lang="ko-KR" altLang="en-US" dirty="0" err="1" smtClean="0">
                <a:solidFill>
                  <a:srgbClr val="FF0000"/>
                </a:solidFill>
              </a:rPr>
              <a:t>잔차</a:t>
            </a:r>
            <a:r>
              <a:rPr lang="ko-KR" altLang="en-US" dirty="0" smtClean="0">
                <a:solidFill>
                  <a:srgbClr val="FF0000"/>
                </a:solidFill>
              </a:rPr>
              <a:t> 분석 결과 특정 패턴은 보이지 않음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잔차가</a:t>
            </a:r>
            <a:r>
              <a:rPr lang="ko-KR" altLang="en-US" dirty="0" smtClean="0">
                <a:solidFill>
                  <a:srgbClr val="FF0000"/>
                </a:solidFill>
              </a:rPr>
              <a:t> 허용 범위 안에 들어왔음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688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1.</a:t>
            </a:r>
            <a:endParaRPr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334" name="Google Shape;334;p15"/>
          <p:cNvSpPr txBox="1">
            <a:spLocks noGrp="1"/>
          </p:cNvSpPr>
          <p:nvPr>
            <p:ph type="subTitle" idx="1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7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46" name="Google Shape;346;p17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Here you have a list of items</a:t>
            </a:r>
            <a:endParaRPr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And some text</a:t>
            </a:r>
            <a:endParaRPr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8FFED"/>
            </a:gs>
            <a:gs pos="62000">
              <a:schemeClr val="accent4"/>
            </a:gs>
            <a:gs pos="100000">
              <a:srgbClr val="86B55A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8"/>
          <p:cNvSpPr txBox="1">
            <a:spLocks noGrp="1"/>
          </p:cNvSpPr>
          <p:nvPr>
            <p:ph type="ctrTitle" idx="4294967295"/>
          </p:nvPr>
        </p:nvSpPr>
        <p:spPr>
          <a:xfrm>
            <a:off x="1324725" y="2802550"/>
            <a:ext cx="5754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353" name="Google Shape;353;p18"/>
          <p:cNvSpPr txBox="1">
            <a:spLocks noGrp="1"/>
          </p:cNvSpPr>
          <p:nvPr>
            <p:ph type="subTitle" idx="4294967295"/>
          </p:nvPr>
        </p:nvSpPr>
        <p:spPr>
          <a:xfrm>
            <a:off x="2047300" y="3785167"/>
            <a:ext cx="5745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354" name="Google Shape;354;p18"/>
          <p:cNvSpPr/>
          <p:nvPr/>
        </p:nvSpPr>
        <p:spPr>
          <a:xfrm>
            <a:off x="2962511" y="2561460"/>
            <a:ext cx="285729" cy="27282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dist="28575" dir="5400000" algn="bl" rotWithShape="0">
              <a:schemeClr val="dk1">
                <a:alpha val="3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5" name="Google Shape;355;p18"/>
          <p:cNvGrpSpPr/>
          <p:nvPr/>
        </p:nvGrpSpPr>
        <p:grpSpPr>
          <a:xfrm>
            <a:off x="2607571" y="1029243"/>
            <a:ext cx="1224068" cy="1224388"/>
            <a:chOff x="6654650" y="3665275"/>
            <a:chExt cx="409100" cy="409125"/>
          </a:xfrm>
        </p:grpSpPr>
        <p:sp>
          <p:nvSpPr>
            <p:cNvPr id="356" name="Google Shape;356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dist="28575" dir="5400000" algn="bl" rotWithShape="0">
                <a:schemeClr val="dk1">
                  <a:alpha val="3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dist="28575" dir="5400000" algn="bl" rotWithShape="0">
                <a:schemeClr val="dk1">
                  <a:alpha val="3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18"/>
          <p:cNvGrpSpPr/>
          <p:nvPr/>
        </p:nvGrpSpPr>
        <p:grpSpPr>
          <a:xfrm rot="1056934">
            <a:off x="1427951" y="1991867"/>
            <a:ext cx="808733" cy="808807"/>
            <a:chOff x="570875" y="4322250"/>
            <a:chExt cx="443300" cy="443325"/>
          </a:xfrm>
        </p:grpSpPr>
        <p:sp>
          <p:nvSpPr>
            <p:cNvPr id="359" name="Google Shape;359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dist="28575" dir="5400000" algn="bl" rotWithShape="0">
                <a:schemeClr val="dk1">
                  <a:alpha val="3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dist="28575" dir="5400000" algn="bl" rotWithShape="0">
                <a:schemeClr val="dk1">
                  <a:alpha val="3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dist="28575" dir="5400000" algn="bl" rotWithShape="0">
                <a:schemeClr val="dk1">
                  <a:alpha val="3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dist="28575" dir="5400000" algn="bl" rotWithShape="0">
                <a:schemeClr val="dk1">
                  <a:alpha val="3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18"/>
          <p:cNvSpPr/>
          <p:nvPr/>
        </p:nvSpPr>
        <p:spPr>
          <a:xfrm rot="2466591">
            <a:off x="1518947" y="1266719"/>
            <a:ext cx="396966" cy="37903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dist="28575" dir="5400000" algn="bl" rotWithShape="0">
              <a:schemeClr val="dk1">
                <a:alpha val="3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8"/>
          <p:cNvSpPr/>
          <p:nvPr/>
        </p:nvSpPr>
        <p:spPr>
          <a:xfrm rot="-1609387">
            <a:off x="2099499" y="1505219"/>
            <a:ext cx="285688" cy="27278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dist="28575" dir="5400000" algn="bl" rotWithShape="0">
              <a:schemeClr val="dk1">
                <a:alpha val="3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 rot="2926441">
            <a:off x="3831678" y="1721324"/>
            <a:ext cx="213936" cy="20429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dist="28575" dir="5400000" algn="bl" rotWithShape="0">
              <a:schemeClr val="dk1">
                <a:alpha val="3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8"/>
          <p:cNvSpPr/>
          <p:nvPr/>
        </p:nvSpPr>
        <p:spPr>
          <a:xfrm rot="-1609305">
            <a:off x="2941379" y="352815"/>
            <a:ext cx="192733" cy="18402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dist="28575" dir="5400000" algn="bl" rotWithShape="0">
              <a:schemeClr val="dk1">
                <a:alpha val="3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13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9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White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73" name="Google Shape;373;p19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74" name="Google Shape;374;p19"/>
          <p:cNvSpPr txBox="1">
            <a:spLocks noGrp="1"/>
          </p:cNvSpPr>
          <p:nvPr>
            <p:ph type="body" idx="2"/>
          </p:nvPr>
        </p:nvSpPr>
        <p:spPr>
          <a:xfrm>
            <a:off x="47801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Black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0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81" name="Google Shape;381;p20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Yellow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82" name="Google Shape;382;p20"/>
          <p:cNvSpPr txBox="1">
            <a:spLocks noGrp="1"/>
          </p:cNvSpPr>
          <p:nvPr>
            <p:ph type="body" idx="2"/>
          </p:nvPr>
        </p:nvSpPr>
        <p:spPr>
          <a:xfrm>
            <a:off x="3376062" y="1524375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Blue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83" name="Google Shape;383;p20"/>
          <p:cNvSpPr txBox="1">
            <a:spLocks noGrp="1"/>
          </p:cNvSpPr>
          <p:nvPr>
            <p:ph type="body" idx="3"/>
          </p:nvPr>
        </p:nvSpPr>
        <p:spPr>
          <a:xfrm>
            <a:off x="5975674" y="1524375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Red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0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1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90" name="Google Shape;390;p21"/>
          <p:cNvSpPr txBox="1">
            <a:spLocks noGrp="1"/>
          </p:cNvSpPr>
          <p:nvPr>
            <p:ph type="body" idx="1"/>
          </p:nvPr>
        </p:nvSpPr>
        <p:spPr>
          <a:xfrm>
            <a:off x="776450" y="1703200"/>
            <a:ext cx="3587400" cy="205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391" name="Google Shape;391;p2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392" name="Google Shape;39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65552" y="799975"/>
            <a:ext cx="3182774" cy="3182774"/>
          </a:xfrm>
          <a:prstGeom prst="rect">
            <a:avLst/>
          </a:prstGeom>
          <a:noFill/>
          <a:ln>
            <a:noFill/>
          </a:ln>
          <a:effectLst>
            <a:outerShdw blurRad="171450" dist="57150" dir="5400000" algn="bl" rotWithShape="0">
              <a:schemeClr val="dk1">
                <a:alpha val="19000"/>
              </a:scheme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2"/>
          <p:cNvSpPr txBox="1">
            <a:spLocks noGrp="1"/>
          </p:cNvSpPr>
          <p:nvPr>
            <p:ph type="title"/>
          </p:nvPr>
        </p:nvSpPr>
        <p:spPr>
          <a:xfrm>
            <a:off x="657225" y="720350"/>
            <a:ext cx="4754100" cy="13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>
                <a:solidFill>
                  <a:schemeClr val="lt1"/>
                </a:solidFill>
              </a:rPr>
              <a:t>WANT BIG IMPACT?</a:t>
            </a:r>
            <a:endParaRPr sz="2400" b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USE BIG IMAGE.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398" name="Google Shape;398;p22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3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404" name="Google Shape;404;p2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405" name="Google Shape;405;p23"/>
          <p:cNvSpPr/>
          <p:nvPr/>
        </p:nvSpPr>
        <p:spPr>
          <a:xfrm>
            <a:off x="3487118" y="1781575"/>
            <a:ext cx="2210700" cy="2210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23"/>
          <p:cNvSpPr txBox="1"/>
          <p:nvPr/>
        </p:nvSpPr>
        <p:spPr>
          <a:xfrm>
            <a:off x="3768074" y="2101550"/>
            <a:ext cx="1685700" cy="15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Vestibulum nec tempus</a:t>
            </a:r>
            <a:endParaRPr sz="16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07" name="Google Shape;407;p23"/>
          <p:cNvGrpSpPr/>
          <p:nvPr/>
        </p:nvGrpSpPr>
        <p:grpSpPr>
          <a:xfrm>
            <a:off x="5413943" y="1495675"/>
            <a:ext cx="801301" cy="2127721"/>
            <a:chOff x="5413943" y="1190875"/>
            <a:chExt cx="801301" cy="2127721"/>
          </a:xfrm>
        </p:grpSpPr>
        <p:sp>
          <p:nvSpPr>
            <p:cNvPr id="408" name="Google Shape;408;p23"/>
            <p:cNvSpPr txBox="1"/>
            <p:nvPr/>
          </p:nvSpPr>
          <p:spPr>
            <a:xfrm rot="5400740">
              <a:off x="5339693" y="2435474"/>
              <a:ext cx="1393200" cy="35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Vestibulum nec ipsu</a:t>
              </a:r>
              <a:endParaRPr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09" name="Google Shape;409;p23"/>
            <p:cNvSpPr/>
            <p:nvPr/>
          </p:nvSpPr>
          <p:spPr>
            <a:xfrm rot="5400734">
              <a:off x="5175030" y="2539496"/>
              <a:ext cx="1405200" cy="152700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5413943" y="1190875"/>
              <a:ext cx="565200" cy="565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01</a:t>
              </a:r>
              <a:endParaRPr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grpSp>
        <p:nvGrpSpPr>
          <p:cNvPr id="411" name="Google Shape;411;p23"/>
          <p:cNvGrpSpPr/>
          <p:nvPr/>
        </p:nvGrpSpPr>
        <p:grpSpPr>
          <a:xfrm>
            <a:off x="3885649" y="3705825"/>
            <a:ext cx="2093494" cy="845113"/>
            <a:chOff x="3885649" y="3401025"/>
            <a:chExt cx="2093494" cy="845113"/>
          </a:xfrm>
        </p:grpSpPr>
        <p:sp>
          <p:nvSpPr>
            <p:cNvPr id="412" name="Google Shape;412;p23"/>
            <p:cNvSpPr txBox="1"/>
            <p:nvPr/>
          </p:nvSpPr>
          <p:spPr>
            <a:xfrm rot="738">
              <a:off x="3894268" y="3888387"/>
              <a:ext cx="1397100" cy="35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Vestibulum nec ipsu</a:t>
              </a:r>
              <a:endParaRPr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3" name="Google Shape;413;p23"/>
            <p:cNvSpPr/>
            <p:nvPr/>
          </p:nvSpPr>
          <p:spPr>
            <a:xfrm rot="-734" flipH="1">
              <a:off x="3885799" y="3790145"/>
              <a:ext cx="1405200" cy="152700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5413943" y="3401025"/>
              <a:ext cx="565200" cy="565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02</a:t>
              </a:r>
              <a:endParaRPr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grpSp>
        <p:nvGrpSpPr>
          <p:cNvPr id="415" name="Google Shape;415;p23"/>
          <p:cNvGrpSpPr/>
          <p:nvPr/>
        </p:nvGrpSpPr>
        <p:grpSpPr>
          <a:xfrm>
            <a:off x="2930709" y="2225352"/>
            <a:ext cx="832159" cy="2045973"/>
            <a:chOff x="2930709" y="1920552"/>
            <a:chExt cx="832159" cy="2045973"/>
          </a:xfrm>
        </p:grpSpPr>
        <p:sp>
          <p:nvSpPr>
            <p:cNvPr id="416" name="Google Shape;416;p23"/>
            <p:cNvSpPr txBox="1"/>
            <p:nvPr/>
          </p:nvSpPr>
          <p:spPr>
            <a:xfrm rot="-5402245">
              <a:off x="2421009" y="2446900"/>
              <a:ext cx="1377900" cy="35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Vestibulum nec ipsu</a:t>
              </a:r>
              <a:endParaRPr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7" name="Google Shape;417;p23"/>
            <p:cNvSpPr/>
            <p:nvPr/>
          </p:nvSpPr>
          <p:spPr>
            <a:xfrm rot="5399266" flipH="1">
              <a:off x="2604899" y="2546951"/>
              <a:ext cx="1405200" cy="152700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8" name="Google Shape;418;p23"/>
            <p:cNvSpPr/>
            <p:nvPr/>
          </p:nvSpPr>
          <p:spPr>
            <a:xfrm>
              <a:off x="3197668" y="3401025"/>
              <a:ext cx="565200" cy="565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03</a:t>
              </a:r>
              <a:endParaRPr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grpSp>
        <p:nvGrpSpPr>
          <p:cNvPr id="419" name="Google Shape;419;p23"/>
          <p:cNvGrpSpPr/>
          <p:nvPr/>
        </p:nvGrpSpPr>
        <p:grpSpPr>
          <a:xfrm>
            <a:off x="3197668" y="1221900"/>
            <a:ext cx="2139989" cy="839275"/>
            <a:chOff x="3197668" y="917100"/>
            <a:chExt cx="2139989" cy="839275"/>
          </a:xfrm>
        </p:grpSpPr>
        <p:sp>
          <p:nvSpPr>
            <p:cNvPr id="420" name="Google Shape;420;p23"/>
            <p:cNvSpPr txBox="1"/>
            <p:nvPr/>
          </p:nvSpPr>
          <p:spPr>
            <a:xfrm rot="745">
              <a:off x="3945294" y="917250"/>
              <a:ext cx="1384500" cy="35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Vestibulum nec ipsu</a:t>
              </a:r>
              <a:endParaRPr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21" name="Google Shape;421;p23"/>
            <p:cNvSpPr/>
            <p:nvPr/>
          </p:nvSpPr>
          <p:spPr>
            <a:xfrm rot="734">
              <a:off x="3932306" y="1220345"/>
              <a:ext cx="1405200" cy="152700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3197668" y="1190875"/>
              <a:ext cx="565200" cy="565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04</a:t>
              </a:r>
              <a:endParaRPr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4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428" name="Google Shape;428;p24"/>
          <p:cNvGraphicFramePr/>
          <p:nvPr/>
        </p:nvGraphicFramePr>
        <p:xfrm>
          <a:off x="803235" y="1564481"/>
          <a:ext cx="5587000" cy="2383200"/>
        </p:xfrm>
        <a:graphic>
          <a:graphicData uri="http://schemas.openxmlformats.org/drawingml/2006/table">
            <a:tbl>
              <a:tblPr>
                <a:noFill/>
                <a:tableStyleId>{671603D5-8085-48BA-8230-530EFC16D3E5}</a:tableStyleId>
              </a:tblPr>
              <a:tblGrid>
                <a:gridCol w="1396750"/>
                <a:gridCol w="1396750"/>
                <a:gridCol w="1396750"/>
                <a:gridCol w="1396750"/>
              </a:tblGrid>
              <a:tr h="595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Yellow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Blue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Orange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24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429" name="Google Shape;429;p2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3"/>
          <p:cNvSpPr txBox="1">
            <a:spLocks noGrp="1"/>
          </p:cNvSpPr>
          <p:nvPr>
            <p:ph type="title"/>
          </p:nvPr>
        </p:nvSpPr>
        <p:spPr>
          <a:xfrm>
            <a:off x="611560" y="123478"/>
            <a:ext cx="3587400" cy="50405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latin typeface="나눔스퀘어라운드 Bold" pitchFamily="50" charset="-127"/>
                <a:ea typeface="나눔스퀘어라운드 Bold" pitchFamily="50" charset="-127"/>
              </a:rPr>
              <a:t>프로젝트 진행 개요</a:t>
            </a:r>
            <a:endParaRPr sz="24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18" name="Google Shape;318;p13"/>
          <p:cNvSpPr txBox="1">
            <a:spLocks noGrp="1"/>
          </p:cNvSpPr>
          <p:nvPr>
            <p:ph type="body" idx="1"/>
          </p:nvPr>
        </p:nvSpPr>
        <p:spPr>
          <a:xfrm>
            <a:off x="899592" y="1088759"/>
            <a:ext cx="6408712" cy="51931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5000"/>
                  <a:lumOff val="75000"/>
                </a:schemeClr>
              </a:gs>
              <a:gs pos="38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smtClean="0">
                <a:latin typeface="나눔스퀘어라운드 Regular" pitchFamily="50" charset="-127"/>
                <a:ea typeface="나눔스퀘어라운드 Regular" pitchFamily="50" charset="-127"/>
              </a:rPr>
              <a:t>비타민음료의 </a:t>
            </a:r>
            <a:r>
              <a:rPr lang="ko-KR" altLang="en-US" sz="1800" dirty="0" smtClean="0">
                <a:latin typeface="나눔스퀘어라운드 Regular" pitchFamily="50" charset="-127"/>
                <a:ea typeface="나눔스퀘어라운드 Regular" pitchFamily="50" charset="-127"/>
              </a:rPr>
              <a:t>판매량에 </a:t>
            </a:r>
            <a:r>
              <a:rPr lang="ko-KR" altLang="en-US" sz="1800" dirty="0">
                <a:latin typeface="나눔스퀘어라운드 Regular" pitchFamily="50" charset="-127"/>
                <a:ea typeface="나눔스퀘어라운드 Regular" pitchFamily="50" charset="-127"/>
              </a:rPr>
              <a:t>영향을 </a:t>
            </a:r>
            <a:r>
              <a:rPr lang="ko-KR" altLang="en-US" sz="1800" dirty="0" smtClean="0">
                <a:latin typeface="나눔스퀘어라운드 Regular" pitchFamily="50" charset="-127"/>
                <a:ea typeface="나눔스퀘어라운드 Regular" pitchFamily="50" charset="-127"/>
              </a:rPr>
              <a:t>주는 요소파악 후 예측 모형 도출</a:t>
            </a:r>
            <a:r>
              <a:rPr lang="en-US" altLang="ko-KR" sz="1800" dirty="0" smtClean="0">
                <a:latin typeface="나눔스퀘어라운드 Regular" pitchFamily="50" charset="-127"/>
                <a:ea typeface="나눔스퀘어라운드 Regular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18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320" name="Google Shape;320;p1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직사각형 1"/>
          <p:cNvSpPr/>
          <p:nvPr/>
        </p:nvSpPr>
        <p:spPr>
          <a:xfrm>
            <a:off x="107504" y="915566"/>
            <a:ext cx="1080120" cy="2880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목표</a:t>
            </a:r>
            <a:endParaRPr lang="ko-KR" altLang="en-US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7504" y="1923678"/>
            <a:ext cx="1080120" cy="2880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분석 도구</a:t>
            </a:r>
            <a:endParaRPr lang="ko-KR" altLang="en-US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211710"/>
            <a:ext cx="1260396" cy="976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107504" y="3363838"/>
            <a:ext cx="1080120" cy="2880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분석 과</a:t>
            </a:r>
            <a:r>
              <a:rPr lang="ko-KR" altLang="en-US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정</a:t>
            </a: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4098012546"/>
              </p:ext>
            </p:extLst>
          </p:nvPr>
        </p:nvGraphicFramePr>
        <p:xfrm>
          <a:off x="1547664" y="3188518"/>
          <a:ext cx="7200800" cy="1954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chemeClr val="accent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/>
          <p:nvPr/>
        </p:nvSpPr>
        <p:spPr>
          <a:xfrm>
            <a:off x="514725" y="9425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200025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335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436" name="Google Shape;436;p25"/>
          <p:cNvSpPr/>
          <p:nvPr/>
        </p:nvSpPr>
        <p:spPr>
          <a:xfrm>
            <a:off x="1974350" y="1868850"/>
            <a:ext cx="6891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our office</a:t>
            </a:r>
            <a:endParaRPr sz="8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7" name="Google Shape;437;p2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20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438" name="Google Shape;438;p25"/>
          <p:cNvSpPr/>
          <p:nvPr/>
        </p:nvSpPr>
        <p:spPr>
          <a:xfrm>
            <a:off x="1174025" y="2153375"/>
            <a:ext cx="127500" cy="12750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2822475" y="3828650"/>
            <a:ext cx="127500" cy="12750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3887275" y="1975150"/>
            <a:ext cx="127500" cy="12750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4616600" y="4133450"/>
            <a:ext cx="127500" cy="12750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5"/>
          <p:cNvSpPr/>
          <p:nvPr/>
        </p:nvSpPr>
        <p:spPr>
          <a:xfrm>
            <a:off x="6781625" y="2508000"/>
            <a:ext cx="127500" cy="12750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5"/>
          <p:cNvSpPr/>
          <p:nvPr/>
        </p:nvSpPr>
        <p:spPr>
          <a:xfrm>
            <a:off x="7403650" y="4183325"/>
            <a:ext cx="127500" cy="12750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chemeClr val="accent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1"/>
          <p:cNvSpPr txBox="1">
            <a:spLocks noGrp="1"/>
          </p:cNvSpPr>
          <p:nvPr>
            <p:ph type="body" idx="4294967295"/>
          </p:nvPr>
        </p:nvSpPr>
        <p:spPr>
          <a:xfrm>
            <a:off x="457200" y="959625"/>
            <a:ext cx="2259900" cy="113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Poppins"/>
                <a:ea typeface="Poppins"/>
                <a:cs typeface="Poppins"/>
                <a:sym typeface="Poppins"/>
              </a:rPr>
              <a:t>MOBILE PROJECT</a:t>
            </a:r>
            <a:endParaRPr sz="1200" b="1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  <p:sp>
        <p:nvSpPr>
          <p:cNvPr id="524" name="Google Shape;524;p31"/>
          <p:cNvSpPr/>
          <p:nvPr/>
        </p:nvSpPr>
        <p:spPr>
          <a:xfrm>
            <a:off x="3876695" y="757747"/>
            <a:ext cx="1870800" cy="3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5" name="Google Shape;525;p3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526" name="Google Shape;526;p31"/>
          <p:cNvGrpSpPr/>
          <p:nvPr/>
        </p:nvGrpSpPr>
        <p:grpSpPr>
          <a:xfrm>
            <a:off x="3821573" y="373573"/>
            <a:ext cx="1975330" cy="4097226"/>
            <a:chOff x="2547150" y="238125"/>
            <a:chExt cx="2525675" cy="5238750"/>
          </a:xfrm>
        </p:grpSpPr>
        <p:sp>
          <p:nvSpPr>
            <p:cNvPr id="527" name="Google Shape;527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200025" dist="571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chemeClr val="accent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2"/>
          <p:cNvSpPr/>
          <p:nvPr/>
        </p:nvSpPr>
        <p:spPr>
          <a:xfrm>
            <a:off x="3610483" y="933841"/>
            <a:ext cx="2386200" cy="31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6" name="Google Shape;536;p32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537" name="Google Shape;537;p32"/>
          <p:cNvGrpSpPr/>
          <p:nvPr/>
        </p:nvGrpSpPr>
        <p:grpSpPr>
          <a:xfrm>
            <a:off x="3550979" y="579998"/>
            <a:ext cx="2512677" cy="3877199"/>
            <a:chOff x="2112475" y="238125"/>
            <a:chExt cx="3395050" cy="5238750"/>
          </a:xfrm>
        </p:grpSpPr>
        <p:sp>
          <p:nvSpPr>
            <p:cNvPr id="538" name="Google Shape;538;p32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85738" dist="47625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2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85738" dist="47625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2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85738" dist="47625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2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85738" dist="47625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2" name="Google Shape;542;p32"/>
          <p:cNvSpPr txBox="1">
            <a:spLocks noGrp="1"/>
          </p:cNvSpPr>
          <p:nvPr>
            <p:ph type="body" idx="4294967295"/>
          </p:nvPr>
        </p:nvSpPr>
        <p:spPr>
          <a:xfrm>
            <a:off x="457200" y="959625"/>
            <a:ext cx="2253000" cy="113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Poppins"/>
                <a:ea typeface="Poppins"/>
                <a:cs typeface="Poppins"/>
                <a:sym typeface="Poppins"/>
              </a:rPr>
              <a:t>TABLET PROJECT</a:t>
            </a:r>
            <a:endParaRPr sz="1200" b="1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chemeClr val="accent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3"/>
          <p:cNvSpPr/>
          <p:nvPr/>
        </p:nvSpPr>
        <p:spPr>
          <a:xfrm>
            <a:off x="2340026" y="621152"/>
            <a:ext cx="4930902" cy="383876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171450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3"/>
          <p:cNvSpPr/>
          <p:nvPr/>
        </p:nvSpPr>
        <p:spPr>
          <a:xfrm>
            <a:off x="2546375" y="825013"/>
            <a:ext cx="4518300" cy="28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3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550" name="Google Shape;550;p33"/>
          <p:cNvSpPr txBox="1">
            <a:spLocks noGrp="1"/>
          </p:cNvSpPr>
          <p:nvPr>
            <p:ph type="body" idx="4294967295"/>
          </p:nvPr>
        </p:nvSpPr>
        <p:spPr>
          <a:xfrm>
            <a:off x="457200" y="959625"/>
            <a:ext cx="1562100" cy="160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Poppins"/>
                <a:ea typeface="Poppins"/>
                <a:cs typeface="Poppins"/>
                <a:sym typeface="Poppins"/>
              </a:rPr>
              <a:t>DESKTOP PROJECT</a:t>
            </a:r>
            <a:endParaRPr sz="1200" b="1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556" name="Google Shape;556;p34"/>
          <p:cNvSpPr txBox="1">
            <a:spLocks noGrp="1"/>
          </p:cNvSpPr>
          <p:nvPr>
            <p:ph type="ctrTitle" idx="4294967295"/>
          </p:nvPr>
        </p:nvSpPr>
        <p:spPr>
          <a:xfrm>
            <a:off x="1313736" y="1167942"/>
            <a:ext cx="4725000" cy="86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THANKS!</a:t>
            </a:r>
            <a:endParaRPr sz="7200">
              <a:solidFill>
                <a:schemeClr val="accent2"/>
              </a:solidFill>
            </a:endParaRPr>
          </a:p>
        </p:txBody>
      </p:sp>
      <p:sp>
        <p:nvSpPr>
          <p:cNvPr id="557" name="Google Shape;557;p34"/>
          <p:cNvSpPr txBox="1">
            <a:spLocks noGrp="1"/>
          </p:cNvSpPr>
          <p:nvPr>
            <p:ph type="subTitle" idx="4294967295"/>
          </p:nvPr>
        </p:nvSpPr>
        <p:spPr>
          <a:xfrm>
            <a:off x="1356746" y="2229002"/>
            <a:ext cx="4725000" cy="23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Any questions?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@username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user@mail.me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63" name="Google Shape;563;p35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❑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❑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6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570" name="Google Shape;570;p36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This presentation uses the following typographies: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❑"/>
            </a:pPr>
            <a:r>
              <a:rPr lang="en" sz="1600"/>
              <a:t>Titles: Poppins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" sz="1600"/>
              <a:t>Body copy: Montserrat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Download for free at: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https://www.fontsquirrel.com/fonts/poppins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https://www.fontsquirrel.com/fonts/montserrat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571" name="Google Shape;571;p36"/>
          <p:cNvSpPr txBox="1"/>
          <p:nvPr/>
        </p:nvSpPr>
        <p:spPr>
          <a:xfrm>
            <a:off x="2240725" y="4019250"/>
            <a:ext cx="65997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2" name="Google Shape;572;p36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7"/>
          <p:cNvSpPr txBox="1">
            <a:spLocks noGrp="1"/>
          </p:cNvSpPr>
          <p:nvPr>
            <p:ph type="body" idx="1"/>
          </p:nvPr>
        </p:nvSpPr>
        <p:spPr>
          <a:xfrm>
            <a:off x="6248575" y="16501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r>
              <a:rPr lang="en" sz="900"/>
              <a:t/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❑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❑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❑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endParaRPr sz="900"/>
          </a:p>
        </p:txBody>
      </p:sp>
      <p:grpSp>
        <p:nvGrpSpPr>
          <p:cNvPr id="578" name="Google Shape;578;p37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579" name="Google Shape;579;p37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7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7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7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5" name="Google Shape;585;p37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586" name="Google Shape;586;p37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7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" name="Google Shape;588;p37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589" name="Google Shape;589;p37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7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1" name="Google Shape;591;p37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7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3" name="Google Shape;593;p37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594" name="Google Shape;594;p37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7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7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37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598" name="Google Shape;598;p3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7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7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2" name="Google Shape;602;p37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3" name="Google Shape;603;p37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604" name="Google Shape;604;p37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7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7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7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7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7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7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7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7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7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7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7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7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7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7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7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7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37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625" name="Google Shape;625;p37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7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7" name="Google Shape;627;p37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628" name="Google Shape;628;p37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7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37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632" name="Google Shape;632;p37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7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7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5" name="Google Shape;635;p37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636" name="Google Shape;636;p37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7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7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7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0" name="Google Shape;640;p37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37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37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37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4" name="Google Shape;644;p37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645" name="Google Shape;645;p37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7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7" name="Google Shape;647;p37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648" name="Google Shape;648;p3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Google Shape;650;p37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651" name="Google Shape;651;p37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7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3" name="Google Shape;653;p37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654" name="Google Shape;654;p37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6" name="Google Shape;656;p37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657" name="Google Shape;657;p37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7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7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7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1" name="Google Shape;661;p37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662" name="Google Shape;662;p37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7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37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665" name="Google Shape;665;p3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8" name="Google Shape;668;p37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9" name="Google Shape;669;p37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670" name="Google Shape;670;p37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37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673" name="Google Shape;673;p37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7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7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7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7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8" name="Google Shape;678;p37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679" name="Google Shape;679;p37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7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37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682" name="Google Shape;682;p3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7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7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7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7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" name="Google Shape;687;p37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688" name="Google Shape;688;p37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7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7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7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7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37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694" name="Google Shape;694;p3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8" name="Google Shape;698;p37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7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7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1" name="Google Shape;701;p37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702" name="Google Shape;702;p37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705" name="Google Shape;705;p37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37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708" name="Google Shape;708;p37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7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0" name="Google Shape;710;p37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1" name="Google Shape;711;p37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712" name="Google Shape;712;p3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715" name="Google Shape;715;p3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37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721" name="Google Shape;721;p37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7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3" name="Google Shape;723;p37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37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5" name="Google Shape;725;p37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726" name="Google Shape;726;p37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7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8" name="Google Shape;728;p37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729" name="Google Shape;729;p37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7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1" name="Google Shape;731;p37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2" name="Google Shape;732;p37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733" name="Google Shape;733;p37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5" name="Google Shape;735;p37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736" name="Google Shape;736;p37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7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7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9" name="Google Shape;739;p37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37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1" name="Google Shape;741;p37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742" name="Google Shape;742;p37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7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" name="Google Shape;744;p37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745" name="Google Shape;745;p37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7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7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7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9" name="Google Shape;749;p37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750" name="Google Shape;750;p37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7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7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" name="Google Shape;753;p37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754" name="Google Shape;754;p37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7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6" name="Google Shape;756;p37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757" name="Google Shape;757;p3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37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761" name="Google Shape;761;p37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7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7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7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7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37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767" name="Google Shape;767;p37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7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37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770" name="Google Shape;770;p37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7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7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7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5" name="Google Shape;775;p37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6" name="Google Shape;776;p37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777" name="Google Shape;777;p3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37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780" name="Google Shape;780;p3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4" name="Google Shape;784;p37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5" name="Google Shape;785;p37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786" name="Google Shape;786;p37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7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7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" name="Google Shape;789;p37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790" name="Google Shape;790;p37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7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7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3" name="Google Shape;793;p37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37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37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6" name="Google Shape;796;p37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797" name="Google Shape;797;p37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7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7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0" name="Google Shape;800;p37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1" name="Google Shape;801;p37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802" name="Google Shape;802;p37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7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7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5" name="Google Shape;805;p37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6" name="Google Shape;806;p37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807" name="Google Shape;807;p37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7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7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7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7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2" name="Google Shape;812;p37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813" name="Google Shape;813;p37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7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7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37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817" name="Google Shape;817;p37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7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7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37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821" name="Google Shape;821;p37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7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7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7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7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Google Shape;826;p37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827" name="Google Shape;827;p37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7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7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7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7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2" name="Google Shape;832;p37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833" name="Google Shape;833;p37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7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5" name="Google Shape;835;p37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836" name="Google Shape;836;p3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7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7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7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2" name="Google Shape;842;p37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3" name="Google Shape;843;p37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844" name="Google Shape;844;p37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7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7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7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7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9" name="Google Shape;849;p37"/>
          <p:cNvGrpSpPr/>
          <p:nvPr/>
        </p:nvGrpSpPr>
        <p:grpSpPr>
          <a:xfrm>
            <a:off x="6283570" y="3666191"/>
            <a:ext cx="291521" cy="283949"/>
            <a:chOff x="5926225" y="921350"/>
            <a:chExt cx="517800" cy="504350"/>
          </a:xfrm>
        </p:grpSpPr>
        <p:sp>
          <p:nvSpPr>
            <p:cNvPr id="850" name="Google Shape;850;p3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851" name="Google Shape;851;p3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852" name="Google Shape;852;p37"/>
          <p:cNvSpPr/>
          <p:nvPr/>
        </p:nvSpPr>
        <p:spPr>
          <a:xfrm>
            <a:off x="6414105" y="3825252"/>
            <a:ext cx="270212" cy="152643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3" name="Google Shape;853;p37"/>
          <p:cNvGrpSpPr/>
          <p:nvPr/>
        </p:nvGrpSpPr>
        <p:grpSpPr>
          <a:xfrm>
            <a:off x="6879962" y="3652296"/>
            <a:ext cx="291521" cy="283949"/>
            <a:chOff x="5926225" y="921350"/>
            <a:chExt cx="517800" cy="504350"/>
          </a:xfrm>
        </p:grpSpPr>
        <p:sp>
          <p:nvSpPr>
            <p:cNvPr id="854" name="Google Shape;854;p3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6" name="Google Shape;856;p37"/>
          <p:cNvSpPr/>
          <p:nvPr/>
        </p:nvSpPr>
        <p:spPr>
          <a:xfrm>
            <a:off x="7010498" y="3811356"/>
            <a:ext cx="270212" cy="152643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7" name="Google Shape;857;p37"/>
          <p:cNvGrpSpPr/>
          <p:nvPr/>
        </p:nvGrpSpPr>
        <p:grpSpPr>
          <a:xfrm>
            <a:off x="7476336" y="3666211"/>
            <a:ext cx="805593" cy="784668"/>
            <a:chOff x="5926225" y="921350"/>
            <a:chExt cx="517800" cy="504350"/>
          </a:xfrm>
        </p:grpSpPr>
        <p:sp>
          <p:nvSpPr>
            <p:cNvPr id="858" name="Google Shape;858;p3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 w="28575" cap="flat" cmpd="sng">
              <a:solidFill>
                <a:srgbClr val="FFF2CC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 w="28575" cap="flat" cmpd="sng">
              <a:solidFill>
                <a:srgbClr val="FFF2CC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0" name="Google Shape;860;p37"/>
          <p:cNvSpPr/>
          <p:nvPr/>
        </p:nvSpPr>
        <p:spPr>
          <a:xfrm>
            <a:off x="7837401" y="4105744"/>
            <a:ext cx="746706" cy="421816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3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38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chemeClr val="lt1"/>
                </a:solidFill>
                <a:highlight>
                  <a:schemeClr val="dk2"/>
                </a:highlight>
                <a:latin typeface="Montserrat"/>
                <a:ea typeface="Montserrat"/>
                <a:cs typeface="Montserrat"/>
                <a:sym typeface="Montserrat"/>
              </a:rPr>
              <a:t> and many more...</a:t>
            </a:r>
            <a:endParaRPr sz="2400" dirty="0">
              <a:solidFill>
                <a:schemeClr val="lt1"/>
              </a:solidFill>
              <a:highlight>
                <a:schemeClr val="dk2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7" name="Google Shape;867;p38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chemeClr val="accent5"/>
                </a:solidFill>
              </a:rPr>
              <a:t>😉</a:t>
            </a:r>
            <a:endParaRPr sz="9600">
              <a:solidFill>
                <a:schemeClr val="accent5"/>
              </a:solidFill>
            </a:endParaRPr>
          </a:p>
        </p:txBody>
      </p:sp>
      <p:sp>
        <p:nvSpPr>
          <p:cNvPr id="868" name="Google Shape;868;p3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869" name="Google Shape;869;p38"/>
          <p:cNvSpPr txBox="1">
            <a:spLocks noGrp="1"/>
          </p:cNvSpPr>
          <p:nvPr>
            <p:ph type="body" idx="1"/>
          </p:nvPr>
        </p:nvSpPr>
        <p:spPr>
          <a:xfrm>
            <a:off x="2200525" y="856425"/>
            <a:ext cx="64863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You can also use any emoji as an icon!</a:t>
            </a:r>
            <a:r>
              <a:rPr lang="en" sz="1400"/>
              <a:t/>
            </a:r>
            <a:br>
              <a:rPr lang="en" sz="1400"/>
            </a:br>
            <a:r>
              <a:rPr lang="en" sz="1400"/>
              <a:t>And of course it resizes without losing quality.</a:t>
            </a:r>
            <a:br>
              <a:rPr lang="en" sz="1400"/>
            </a:br>
            <a:r>
              <a:rPr lang="en" sz="1400"/>
              <a:t/>
            </a:r>
            <a:br>
              <a:rPr lang="en" sz="1400"/>
            </a:br>
            <a:r>
              <a:rPr lang="en" sz="1400"/>
              <a:t>How? Follow Google instructions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>
            <a:spLocks noGrp="1"/>
          </p:cNvSpPr>
          <p:nvPr>
            <p:ph type="ctrTitle" idx="4294967295"/>
          </p:nvPr>
        </p:nvSpPr>
        <p:spPr>
          <a:xfrm>
            <a:off x="251520" y="257198"/>
            <a:ext cx="3240360" cy="5863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데이터 전처리</a:t>
            </a:r>
            <a:endParaRPr sz="2400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28" name="Google Shape;328;p1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" name="Google Shape;318;p13"/>
          <p:cNvSpPr txBox="1">
            <a:spLocks/>
          </p:cNvSpPr>
          <p:nvPr/>
        </p:nvSpPr>
        <p:spPr>
          <a:xfrm>
            <a:off x="611560" y="987634"/>
            <a:ext cx="5472608" cy="51931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5000"/>
                  <a:lumOff val="75000"/>
                </a:schemeClr>
              </a:gs>
              <a:gs pos="3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ko-KR" sz="1800" dirty="0" smtClean="0">
                <a:latin typeface="나눔스퀘어라운드 Regular" pitchFamily="50" charset="-127"/>
                <a:ea typeface="나눔스퀘어라운드 Regular" pitchFamily="50" charset="-127"/>
              </a:rPr>
              <a:t>‘	</a:t>
            </a:r>
            <a:r>
              <a:rPr lang="ko-KR" altLang="en-US" sz="1800" dirty="0" smtClean="0">
                <a:latin typeface="나눔스퀘어라운드 Regular" pitchFamily="50" charset="-127"/>
                <a:ea typeface="나눔스퀘어라운드 Regular" pitchFamily="50" charset="-127"/>
              </a:rPr>
              <a:t>비타민음료</a:t>
            </a:r>
            <a:r>
              <a:rPr lang="en-US" altLang="ko-KR" sz="1800" dirty="0" smtClean="0">
                <a:latin typeface="나눔스퀘어라운드 Regular" pitchFamily="50" charset="-127"/>
                <a:ea typeface="나눔스퀘어라운드 Regular" pitchFamily="50" charset="-127"/>
              </a:rPr>
              <a:t>’ </a:t>
            </a:r>
            <a:r>
              <a:rPr lang="ko-KR" altLang="en-US" sz="1800" dirty="0" smtClean="0">
                <a:latin typeface="나눔스퀘어라운드 Regular" pitchFamily="50" charset="-127"/>
                <a:ea typeface="나눔스퀘어라운드 Regular" pitchFamily="50" charset="-127"/>
              </a:rPr>
              <a:t>데이터 추출 후 구조 확인</a:t>
            </a:r>
            <a:endParaRPr lang="ko-KR" altLang="en-US" sz="18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2933" y="811763"/>
            <a:ext cx="1080120" cy="2880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단계</a:t>
            </a:r>
            <a:endParaRPr lang="ko-KR" altLang="en-US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>
            <a:spLocks noGrp="1"/>
          </p:cNvSpPr>
          <p:nvPr>
            <p:ph type="ctrTitle" idx="4294967295"/>
          </p:nvPr>
        </p:nvSpPr>
        <p:spPr>
          <a:xfrm>
            <a:off x="251520" y="257198"/>
            <a:ext cx="3240360" cy="5863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데이터 전처리</a:t>
            </a:r>
            <a:endParaRPr sz="2400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28" name="Google Shape;328;p1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Google Shape;318;p13"/>
          <p:cNvSpPr txBox="1">
            <a:spLocks/>
          </p:cNvSpPr>
          <p:nvPr/>
        </p:nvSpPr>
        <p:spPr>
          <a:xfrm>
            <a:off x="611560" y="987634"/>
            <a:ext cx="5472608" cy="51931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5000"/>
                  <a:lumOff val="75000"/>
                </a:schemeClr>
              </a:gs>
              <a:gs pos="3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ko-KR" sz="1800" dirty="0" smtClean="0">
                <a:latin typeface="나눔스퀘어라운드 Regular" pitchFamily="50" charset="-127"/>
                <a:ea typeface="나눔스퀘어라운드 Regular" pitchFamily="50" charset="-127"/>
              </a:rPr>
              <a:t>	</a:t>
            </a:r>
            <a:r>
              <a:rPr lang="ko-KR" altLang="en-US" sz="1800" dirty="0" smtClean="0">
                <a:latin typeface="나눔스퀘어라운드 Regular" pitchFamily="50" charset="-127"/>
                <a:ea typeface="나눔스퀘어라운드 Regular" pitchFamily="50" charset="-127"/>
              </a:rPr>
              <a:t>비타민음료의 판매량 데이터 </a:t>
            </a:r>
            <a:r>
              <a:rPr lang="ko-KR" altLang="en-US" sz="1800" dirty="0" err="1" smtClean="0">
                <a:latin typeface="나눔스퀘어라운드 Regular" pitchFamily="50" charset="-127"/>
                <a:ea typeface="나눔스퀘어라운드 Regular" pitchFamily="50" charset="-127"/>
              </a:rPr>
              <a:t>정규성</a:t>
            </a:r>
            <a:r>
              <a:rPr lang="ko-KR" altLang="en-US" sz="1800" dirty="0" smtClean="0">
                <a:latin typeface="나눔스퀘어라운드 Regular" pitchFamily="50" charset="-127"/>
                <a:ea typeface="나눔스퀘어라운드 Regular" pitchFamily="50" charset="-127"/>
              </a:rPr>
              <a:t> 확인</a:t>
            </a:r>
            <a:endParaRPr lang="ko-KR" altLang="en-US" sz="18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2933" y="811763"/>
            <a:ext cx="1080120" cy="2880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단계</a:t>
            </a:r>
            <a:endParaRPr lang="ko-KR" altLang="en-US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6356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>
            <a:spLocks noGrp="1"/>
          </p:cNvSpPr>
          <p:nvPr>
            <p:ph type="ctrTitle" idx="4294967295"/>
          </p:nvPr>
        </p:nvSpPr>
        <p:spPr>
          <a:xfrm>
            <a:off x="251520" y="225403"/>
            <a:ext cx="3240360" cy="5863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데이터 분석</a:t>
            </a:r>
            <a:endParaRPr sz="2400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28" name="Google Shape;328;p1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" name="Google Shape;318;p13"/>
          <p:cNvSpPr txBox="1">
            <a:spLocks/>
          </p:cNvSpPr>
          <p:nvPr/>
        </p:nvSpPr>
        <p:spPr>
          <a:xfrm>
            <a:off x="611560" y="987634"/>
            <a:ext cx="5472608" cy="51931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5000"/>
                  <a:lumOff val="75000"/>
                </a:schemeClr>
              </a:gs>
              <a:gs pos="3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ko-KR" sz="1800" dirty="0" smtClean="0">
                <a:latin typeface="나눔스퀘어라운드 Regular" pitchFamily="50" charset="-127"/>
                <a:ea typeface="나눔스퀘어라운드 Regular" pitchFamily="50" charset="-127"/>
              </a:rPr>
              <a:t>	</a:t>
            </a:r>
            <a:r>
              <a:rPr lang="ko-KR" altLang="en-US" sz="1800" dirty="0" smtClean="0">
                <a:latin typeface="나눔스퀘어라운드 Regular" pitchFamily="50" charset="-127"/>
                <a:ea typeface="나눔스퀘어라운드 Regular" pitchFamily="50" charset="-127"/>
              </a:rPr>
              <a:t>비타민음료 데이터 상관관계 분석</a:t>
            </a:r>
            <a:endParaRPr lang="ko-KR" altLang="en-US" sz="18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2933" y="811763"/>
            <a:ext cx="1080120" cy="2880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단계</a:t>
            </a:r>
            <a:endParaRPr lang="ko-KR" altLang="en-US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7317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chemeClr val="accent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6"/>
          <p:cNvSpPr txBox="1">
            <a:spLocks noGrp="1"/>
          </p:cNvSpPr>
          <p:nvPr>
            <p:ph type="body" idx="1"/>
          </p:nvPr>
        </p:nvSpPr>
        <p:spPr>
          <a:xfrm>
            <a:off x="2487650" y="1218025"/>
            <a:ext cx="4168800" cy="270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3600" smtClean="0">
                <a:latin typeface="나눔스퀘어라운드 Bold" pitchFamily="50" charset="-127"/>
                <a:ea typeface="나눔스퀘어라운드 Bold" pitchFamily="50" charset="-127"/>
              </a:rPr>
              <a:t>다중회귀</a:t>
            </a:r>
            <a:r>
              <a:rPr lang="ko-KR" altLang="en-US" sz="3600">
                <a:latin typeface="나눔스퀘어라운드 Bold" pitchFamily="50" charset="-127"/>
                <a:ea typeface="나눔스퀘어라운드 Bold" pitchFamily="50" charset="-127"/>
              </a:rPr>
              <a:t>식</a:t>
            </a:r>
            <a:endParaRPr sz="36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40" name="Google Shape;340;p16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6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>
            <a:spLocks noGrp="1"/>
          </p:cNvSpPr>
          <p:nvPr>
            <p:ph type="ctrTitle" idx="4294967295"/>
          </p:nvPr>
        </p:nvSpPr>
        <p:spPr>
          <a:xfrm>
            <a:off x="251520" y="225403"/>
            <a:ext cx="3240360" cy="5863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데이터 분석</a:t>
            </a:r>
            <a:endParaRPr sz="2400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28" name="Google Shape;328;p1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" name="Google Shape;318;p13"/>
          <p:cNvSpPr txBox="1">
            <a:spLocks/>
          </p:cNvSpPr>
          <p:nvPr/>
        </p:nvSpPr>
        <p:spPr>
          <a:xfrm>
            <a:off x="611560" y="987634"/>
            <a:ext cx="5472608" cy="51931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5000"/>
                  <a:lumOff val="75000"/>
                </a:schemeClr>
              </a:gs>
              <a:gs pos="3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ko-KR" sz="1800" dirty="0" smtClean="0">
                <a:latin typeface="나눔스퀘어라운드 Regular" pitchFamily="50" charset="-127"/>
                <a:ea typeface="나눔스퀘어라운드 Regular" pitchFamily="50" charset="-127"/>
              </a:rPr>
              <a:t>	</a:t>
            </a:r>
            <a:r>
              <a:rPr lang="ko-KR" altLang="en-US" sz="1800" dirty="0" err="1" smtClean="0">
                <a:latin typeface="나눔스퀘어라운드 Regular" pitchFamily="50" charset="-127"/>
                <a:ea typeface="나눔스퀘어라운드 Regular" pitchFamily="50" charset="-127"/>
              </a:rPr>
              <a:t>회귀식</a:t>
            </a:r>
            <a:r>
              <a:rPr lang="ko-KR" altLang="en-US" sz="1800" dirty="0" smtClean="0">
                <a:latin typeface="나눔스퀘어라운드 Regular" pitchFamily="50" charset="-127"/>
                <a:ea typeface="나눔스퀘어라운드 Regular" pitchFamily="50" charset="-127"/>
              </a:rPr>
              <a:t> 분석</a:t>
            </a:r>
            <a:endParaRPr lang="ko-KR" altLang="en-US" sz="18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2933" y="811763"/>
            <a:ext cx="1080120" cy="2880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4</a:t>
            </a:r>
            <a:r>
              <a:rPr lang="ko-KR" altLang="en-US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단계</a:t>
            </a:r>
            <a:endParaRPr lang="ko-KR" altLang="en-US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2965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>
            <a:spLocks noGrp="1"/>
          </p:cNvSpPr>
          <p:nvPr>
            <p:ph type="ctrTitle" idx="4294967295"/>
          </p:nvPr>
        </p:nvSpPr>
        <p:spPr>
          <a:xfrm>
            <a:off x="251520" y="225403"/>
            <a:ext cx="3240360" cy="5863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데이터 분석</a:t>
            </a:r>
            <a:endParaRPr sz="2400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28" name="Google Shape;328;p1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7" name="Google Shape;318;p13"/>
          <p:cNvSpPr txBox="1">
            <a:spLocks/>
          </p:cNvSpPr>
          <p:nvPr/>
        </p:nvSpPr>
        <p:spPr>
          <a:xfrm>
            <a:off x="611560" y="987634"/>
            <a:ext cx="5472608" cy="51931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5000"/>
                  <a:lumOff val="75000"/>
                </a:schemeClr>
              </a:gs>
              <a:gs pos="3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ko-KR" sz="1800" dirty="0" smtClean="0">
                <a:latin typeface="나눔스퀘어라운드 Regular" pitchFamily="50" charset="-127"/>
                <a:ea typeface="나눔스퀘어라운드 Regular" pitchFamily="50" charset="-127"/>
              </a:rPr>
              <a:t>	</a:t>
            </a:r>
            <a:r>
              <a:rPr lang="ko-KR" altLang="en-US" sz="1800" dirty="0" err="1" smtClean="0">
                <a:latin typeface="나눔스퀘어라운드 Regular" pitchFamily="50" charset="-127"/>
                <a:ea typeface="나눔스퀘어라운드 Regular" pitchFamily="50" charset="-127"/>
              </a:rPr>
              <a:t>회귀식</a:t>
            </a:r>
            <a:r>
              <a:rPr lang="ko-KR" altLang="en-US" sz="1800" dirty="0" smtClean="0">
                <a:latin typeface="나눔스퀘어라운드 Regular" pitchFamily="50" charset="-127"/>
                <a:ea typeface="나눔스퀘어라운드 Regular" pitchFamily="50" charset="-127"/>
              </a:rPr>
              <a:t> 분석 </a:t>
            </a:r>
            <a:r>
              <a:rPr lang="en-US" altLang="ko-KR" sz="1800" dirty="0" smtClean="0">
                <a:latin typeface="나눔스퀘어라운드 Regular" pitchFamily="50" charset="-127"/>
                <a:ea typeface="나눔스퀘어라운드 Regular" pitchFamily="50" charset="-127"/>
              </a:rPr>
              <a:t>Stepwise</a:t>
            </a:r>
            <a:endParaRPr lang="ko-KR" altLang="en-US" sz="18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2933" y="811763"/>
            <a:ext cx="1080120" cy="2880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5</a:t>
            </a:r>
            <a:r>
              <a:rPr lang="ko-KR" altLang="en-US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단계</a:t>
            </a:r>
            <a:endParaRPr lang="ko-KR" altLang="en-US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6426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>
            <a:spLocks noGrp="1"/>
          </p:cNvSpPr>
          <p:nvPr>
            <p:ph type="ctrTitle" idx="4294967295"/>
          </p:nvPr>
        </p:nvSpPr>
        <p:spPr>
          <a:xfrm>
            <a:off x="251520" y="225403"/>
            <a:ext cx="3240360" cy="5863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데이터 분석</a:t>
            </a:r>
            <a:endParaRPr sz="2400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28" name="Google Shape;328;p1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7" name="Google Shape;318;p13"/>
          <p:cNvSpPr txBox="1">
            <a:spLocks/>
          </p:cNvSpPr>
          <p:nvPr/>
        </p:nvSpPr>
        <p:spPr>
          <a:xfrm>
            <a:off x="611560" y="987634"/>
            <a:ext cx="5472608" cy="51931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5000"/>
                  <a:lumOff val="75000"/>
                </a:schemeClr>
              </a:gs>
              <a:gs pos="3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ko-KR" sz="1800" dirty="0" smtClean="0">
                <a:latin typeface="나눔스퀘어라운드 Regular" pitchFamily="50" charset="-127"/>
                <a:ea typeface="나눔스퀘어라운드 Regular" pitchFamily="50" charset="-127"/>
              </a:rPr>
              <a:t>	</a:t>
            </a:r>
            <a:r>
              <a:rPr lang="ko-KR" altLang="en-US" sz="1800" dirty="0" err="1" smtClean="0">
                <a:latin typeface="나눔스퀘어라운드 Regular" pitchFamily="50" charset="-127"/>
                <a:ea typeface="나눔스퀘어라운드 Regular" pitchFamily="50" charset="-127"/>
              </a:rPr>
              <a:t>회귀식</a:t>
            </a:r>
            <a:r>
              <a:rPr lang="ko-KR" altLang="en-US" sz="1800" dirty="0" smtClean="0">
                <a:latin typeface="나눔스퀘어라운드 Regular" pitchFamily="50" charset="-127"/>
                <a:ea typeface="나눔스퀘어라운드 Regular" pitchFamily="50" charset="-127"/>
              </a:rPr>
              <a:t> 분석 </a:t>
            </a:r>
            <a:r>
              <a:rPr lang="en-US" altLang="ko-KR" sz="1800" dirty="0" smtClean="0">
                <a:latin typeface="나눔스퀘어라운드 Regular" pitchFamily="50" charset="-127"/>
                <a:ea typeface="나눔스퀘어라운드 Regular" pitchFamily="50" charset="-127"/>
              </a:rPr>
              <a:t>Stepwise</a:t>
            </a:r>
            <a:endParaRPr lang="ko-KR" altLang="en-US" sz="18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2933" y="811763"/>
            <a:ext cx="1080120" cy="2880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6</a:t>
            </a:r>
            <a:r>
              <a:rPr lang="ko-KR" altLang="en-US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단계</a:t>
            </a:r>
            <a:endParaRPr lang="ko-KR" altLang="en-US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566367"/>
      </p:ext>
    </p:extLst>
  </p:cSld>
  <p:clrMapOvr>
    <a:masterClrMapping/>
  </p:clrMapOvr>
</p:sld>
</file>

<file path=ppt/theme/theme1.xml><?xml version="1.0" encoding="utf-8"?>
<a:theme xmlns:a="http://schemas.openxmlformats.org/drawingml/2006/main" name="Volsce template">
  <a:themeElements>
    <a:clrScheme name="Custom 347">
      <a:dk1>
        <a:srgbClr val="252831"/>
      </a:dk1>
      <a:lt1>
        <a:srgbClr val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597</Words>
  <Application>Microsoft Office PowerPoint</Application>
  <PresentationFormat>화면 슬라이드 쇼(16:9)</PresentationFormat>
  <Paragraphs>151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7" baseType="lpstr">
      <vt:lpstr>굴림</vt:lpstr>
      <vt:lpstr>Arial</vt:lpstr>
      <vt:lpstr>나눔스퀘어라운드 Bold</vt:lpstr>
      <vt:lpstr>Montserrat Medium</vt:lpstr>
      <vt:lpstr>Poppins</vt:lpstr>
      <vt:lpstr>나눔스퀘어라운드 Regular</vt:lpstr>
      <vt:lpstr>Montserrat</vt:lpstr>
      <vt:lpstr>Montserrat Light</vt:lpstr>
      <vt:lpstr>Volsce template</vt:lpstr>
      <vt:lpstr>비타민음료의 판매량  상관 관계 분석</vt:lpstr>
      <vt:lpstr>프로젝트 진행 개요</vt:lpstr>
      <vt:lpstr>데이터 전처리</vt:lpstr>
      <vt:lpstr>데이터 전처리</vt:lpstr>
      <vt:lpstr>데이터 분석</vt:lpstr>
      <vt:lpstr>PowerPoint 프레젠테이션</vt:lpstr>
      <vt:lpstr>데이터 분석</vt:lpstr>
      <vt:lpstr>데이터 분석</vt:lpstr>
      <vt:lpstr>데이터 분석</vt:lpstr>
      <vt:lpstr>데이터 분석</vt:lpstr>
      <vt:lpstr>1. TRANSITION HEADLINE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PowerPoint 프레젠테이션</vt:lpstr>
      <vt:lpstr>PowerPoint 프레젠테이션</vt:lpstr>
      <vt:lpstr>PowerPoint 프레젠테이션</vt:lpstr>
      <vt:lpstr>THANKS!</vt:lpstr>
      <vt:lpstr>CREDITS</vt:lpstr>
      <vt:lpstr>PRESENTATION DESIGN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4조 프로젝트#1</dc:title>
  <cp:lastModifiedBy>709-000</cp:lastModifiedBy>
  <cp:revision>10</cp:revision>
  <dcterms:modified xsi:type="dcterms:W3CDTF">2019-08-29T09:02:23Z</dcterms:modified>
</cp:coreProperties>
</file>