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8"/>
  </p:notesMasterIdLst>
  <p:sldIdLst>
    <p:sldId id="259" r:id="rId2"/>
    <p:sldId id="257" r:id="rId3"/>
    <p:sldId id="260" r:id="rId4"/>
    <p:sldId id="261" r:id="rId5"/>
    <p:sldId id="262" r:id="rId6"/>
    <p:sldId id="263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56" autoAdjust="0"/>
    <p:restoredTop sz="94660"/>
  </p:normalViewPr>
  <p:slideViewPr>
    <p:cSldViewPr>
      <p:cViewPr>
        <p:scale>
          <a:sx n="80" d="100"/>
          <a:sy n="80" d="100"/>
        </p:scale>
        <p:origin x="30" y="-7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906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704861" y="6597352"/>
            <a:ext cx="23114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2019-07-24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832653" y="1659927"/>
            <a:ext cx="5928659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Python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연습문제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906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55450" y="425302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2019.07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íì´ì¬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8" b="7637"/>
          <a:stretch/>
        </p:blipFill>
        <p:spPr bwMode="auto">
          <a:xfrm>
            <a:off x="5232708" y="5445225"/>
            <a:ext cx="4634839" cy="140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1308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err="1" smtClean="0"/>
              <a:t>조건문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464" y="620687"/>
            <a:ext cx="8487759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ko-KR" altLang="en-US" sz="1500" dirty="0" smtClean="0">
                <a:latin typeface="D2Coding ligature" pitchFamily="49" charset="-127"/>
                <a:ea typeface="D2Coding ligature" pitchFamily="49" charset="-127"/>
              </a:rPr>
              <a:t>연도를 입력으로 받아</a:t>
            </a:r>
            <a:r>
              <a:rPr lang="en-US" altLang="ko-KR" sz="15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500" dirty="0" smtClean="0">
                <a:latin typeface="D2Coding ligature" pitchFamily="49" charset="-127"/>
                <a:ea typeface="D2Coding ligature" pitchFamily="49" charset="-127"/>
              </a:rPr>
              <a:t>윤년인지 아닌지를 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출력하는 프로그램을 작성하시오</a:t>
            </a:r>
            <a:r>
              <a:rPr lang="en-US" altLang="ko-KR" sz="15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5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500" dirty="0" smtClean="0">
                <a:latin typeface="D2Coding ligature" pitchFamily="49" charset="-127"/>
                <a:ea typeface="D2Coding ligature" pitchFamily="49" charset="-127"/>
              </a:rPr>
              <a:t>윤년은 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연도가 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의 배수이면서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, 100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의 배수가 아닐 때 또는 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400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의 배수일 </a:t>
            </a:r>
            <a:r>
              <a:rPr lang="ko-KR" altLang="en-US" sz="1500" dirty="0" smtClean="0">
                <a:latin typeface="D2Coding ligature" pitchFamily="49" charset="-127"/>
                <a:ea typeface="D2Coding ligature" pitchFamily="49" charset="-127"/>
              </a:rPr>
              <a:t>때이다</a:t>
            </a:r>
            <a:r>
              <a:rPr lang="en-US" altLang="ko-KR" sz="15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5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500" dirty="0" err="1" smtClean="0">
                <a:latin typeface="D2Coding ligature" pitchFamily="49" charset="-127"/>
                <a:ea typeface="D2Coding ligature" pitchFamily="49" charset="-127"/>
              </a:rPr>
              <a:t>예를들어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, 2012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년은 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의 배수라서 윤년이지만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, 1900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년은 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의 배수이지만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, 100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의 배수이기 때문에 윤년이 아니다</a:t>
            </a:r>
            <a:r>
              <a:rPr lang="en-US" altLang="ko-KR" sz="15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500" dirty="0" smtClean="0">
                <a:latin typeface="D2Coding ligature" pitchFamily="49" charset="-127"/>
                <a:ea typeface="D2Coding ligature" pitchFamily="49" charset="-127"/>
              </a:rPr>
              <a:t>하지만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, 2000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년은 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400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의 배수이기 때문에 윤년이다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.)</a:t>
            </a:r>
            <a:endParaRPr lang="en-US" altLang="ko-KR" sz="15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5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상근이는 매일 아침 </a:t>
            </a:r>
            <a:r>
              <a:rPr lang="ko-KR" altLang="en-US" sz="1500" dirty="0" err="1">
                <a:latin typeface="D2Coding ligature" pitchFamily="49" charset="-127"/>
                <a:ea typeface="D2Coding ligature" pitchFamily="49" charset="-127"/>
              </a:rPr>
              <a:t>알람을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 듣고 일어난다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500" dirty="0" err="1">
                <a:latin typeface="D2Coding ligature" pitchFamily="49" charset="-127"/>
                <a:ea typeface="D2Coding ligature" pitchFamily="49" charset="-127"/>
              </a:rPr>
              <a:t>알람을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 듣고 바로 일어나면 다행이겠지만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항상 조금만 더 자려는 마음 때문에 매일 학교를 지각하고 있다</a:t>
            </a:r>
            <a:r>
              <a:rPr lang="en-US" altLang="ko-KR" sz="15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500" dirty="0" smtClean="0">
                <a:latin typeface="D2Coding ligature" pitchFamily="49" charset="-127"/>
                <a:ea typeface="D2Coding ligature" pitchFamily="49" charset="-127"/>
              </a:rPr>
              <a:t>상근이는 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모든 방법을 동원해보았지만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조금만 더 자려는 마음은 그 어떤 것도 없앨 수가 없었다</a:t>
            </a:r>
            <a:r>
              <a:rPr lang="en-US" altLang="ko-KR" sz="15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5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500" dirty="0" smtClean="0">
                <a:latin typeface="D2Coding ligature" pitchFamily="49" charset="-127"/>
                <a:ea typeface="D2Coding ligature" pitchFamily="49" charset="-127"/>
              </a:rPr>
              <a:t>이런 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상근이를 불쌍하게 보던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창영이는 자신이 사용하는 방법을 추천해 주었다</a:t>
            </a:r>
            <a:r>
              <a:rPr lang="en-US" altLang="ko-KR" sz="15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5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500" dirty="0" smtClean="0">
                <a:latin typeface="D2Coding ligature" pitchFamily="49" charset="-127"/>
                <a:ea typeface="D2Coding ligature" pitchFamily="49" charset="-127"/>
              </a:rPr>
              <a:t>바로 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"45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분 일찍 </a:t>
            </a:r>
            <a:r>
              <a:rPr lang="ko-KR" altLang="en-US" sz="1500" dirty="0" err="1">
                <a:latin typeface="D2Coding ligature" pitchFamily="49" charset="-127"/>
                <a:ea typeface="D2Coding ligature" pitchFamily="49" charset="-127"/>
              </a:rPr>
              <a:t>알람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 맞추기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이다</a:t>
            </a:r>
            <a:r>
              <a:rPr lang="en-US" altLang="ko-KR" sz="15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5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500" dirty="0" smtClean="0">
                <a:latin typeface="D2Coding ligature" pitchFamily="49" charset="-127"/>
                <a:ea typeface="D2Coding ligature" pitchFamily="49" charset="-127"/>
              </a:rPr>
              <a:t>이 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방법은 단순하다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원래 </a:t>
            </a:r>
            <a:r>
              <a:rPr lang="ko-KR" altLang="en-US" sz="1500" dirty="0" smtClean="0">
                <a:latin typeface="D2Coding ligature" pitchFamily="49" charset="-127"/>
                <a:ea typeface="D2Coding ligature" pitchFamily="49" charset="-127"/>
              </a:rPr>
              <a:t>맞춰져 있는 </a:t>
            </a:r>
            <a:r>
              <a:rPr lang="ko-KR" altLang="en-US" sz="1500" dirty="0" err="1">
                <a:latin typeface="D2Coding ligature" pitchFamily="49" charset="-127"/>
                <a:ea typeface="D2Coding ligature" pitchFamily="49" charset="-127"/>
              </a:rPr>
              <a:t>알람을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45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분 앞서는 시간으로 바꾸는 것이다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어차피 </a:t>
            </a:r>
            <a:r>
              <a:rPr lang="ko-KR" altLang="en-US" sz="1500" dirty="0" err="1">
                <a:latin typeface="D2Coding ligature" pitchFamily="49" charset="-127"/>
                <a:ea typeface="D2Coding ligature" pitchFamily="49" charset="-127"/>
              </a:rPr>
              <a:t>알람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 소리를 들으면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500" dirty="0" err="1">
                <a:latin typeface="D2Coding ligature" pitchFamily="49" charset="-127"/>
                <a:ea typeface="D2Coding ligature" pitchFamily="49" charset="-127"/>
              </a:rPr>
              <a:t>알람을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 끄고 조금 더 잘 것이기 때문이다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이 방법을 사용하면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매일 아침 더 잤다는 기분을 느낄 수 있고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학교도 지각하지 않게 된다</a:t>
            </a:r>
            <a:r>
              <a:rPr lang="en-US" altLang="ko-KR" sz="15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5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500" dirty="0" smtClean="0">
                <a:latin typeface="D2Coding ligature" pitchFamily="49" charset="-127"/>
                <a:ea typeface="D2Coding ligature" pitchFamily="49" charset="-127"/>
              </a:rPr>
              <a:t>현재 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상근이가 </a:t>
            </a:r>
            <a:r>
              <a:rPr lang="ko-KR" altLang="en-US" sz="1500" dirty="0" err="1">
                <a:latin typeface="D2Coding ligature" pitchFamily="49" charset="-127"/>
                <a:ea typeface="D2Coding ligature" pitchFamily="49" charset="-127"/>
              </a:rPr>
              <a:t>맞춰논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500" dirty="0" err="1">
                <a:latin typeface="D2Coding ligature" pitchFamily="49" charset="-127"/>
                <a:ea typeface="D2Coding ligature" pitchFamily="49" charset="-127"/>
              </a:rPr>
              <a:t>알람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500" dirty="0" smtClean="0">
                <a:latin typeface="D2Coding ligature" pitchFamily="49" charset="-127"/>
                <a:ea typeface="D2Coding ligature" pitchFamily="49" charset="-127"/>
              </a:rPr>
              <a:t>시각을 입력으로 받아</a:t>
            </a:r>
            <a:r>
              <a:rPr lang="en-US" altLang="ko-KR" sz="1500" dirty="0" smtClean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500" dirty="0" smtClean="0">
                <a:latin typeface="D2Coding ligature" pitchFamily="49" charset="-127"/>
                <a:ea typeface="D2Coding ligature" pitchFamily="49" charset="-127"/>
              </a:rPr>
              <a:t>시와 분</a:t>
            </a:r>
            <a:r>
              <a:rPr lang="en-US" altLang="ko-KR" sz="1500" dirty="0" smtClean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창영이의 방법을 사용한다면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이를 언제로 고쳐야 하는지 구하는 프로그램을 작성하시오</a:t>
            </a:r>
            <a:r>
              <a:rPr lang="en-US" altLang="ko-KR" sz="15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5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세 정수 </a:t>
            </a:r>
            <a:r>
              <a:rPr lang="en-US" altLang="ko-KR" sz="1500" dirty="0" smtClean="0">
                <a:latin typeface="D2Coding ligature" pitchFamily="49" charset="-127"/>
                <a:ea typeface="D2Coding ligature" pitchFamily="49" charset="-127"/>
              </a:rPr>
              <a:t>a, b, c</a:t>
            </a:r>
            <a:r>
              <a:rPr lang="ko-KR" altLang="en-US" sz="1500" dirty="0" smtClean="0">
                <a:latin typeface="D2Coding ligature" pitchFamily="49" charset="-127"/>
                <a:ea typeface="D2Coding ligature" pitchFamily="49" charset="-127"/>
              </a:rPr>
              <a:t>를 입력으로 받아</a:t>
            </a:r>
            <a:r>
              <a:rPr lang="en-US" altLang="ko-KR" sz="15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두 번째로 큰 정수를 출력하는 프로그램을 작성하시오</a:t>
            </a:r>
            <a:r>
              <a:rPr lang="en-US" altLang="ko-KR" sz="15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5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세 자연수 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a, b, c 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가 피타고라스 정리 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a</a:t>
            </a:r>
            <a:r>
              <a:rPr lang="en-US" altLang="ko-KR" sz="15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 + b</a:t>
            </a:r>
            <a:r>
              <a:rPr lang="en-US" altLang="ko-KR" sz="15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 = c</a:t>
            </a:r>
            <a:r>
              <a:rPr lang="en-US" altLang="ko-KR" sz="15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를 만족하면 피타고라스 수라고 부른다</a:t>
            </a:r>
            <a:r>
              <a:rPr lang="en-US" altLang="ko-KR" sz="15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  <a:br>
              <a:rPr lang="en-US" altLang="ko-KR" sz="15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500" dirty="0" smtClean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여기서 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a &lt; b &lt; c 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이고 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a + b &gt; c</a:t>
            </a:r>
            <a:r>
              <a:rPr lang="en-US" altLang="ko-KR" sz="15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br>
              <a:rPr lang="en-US" altLang="ko-KR" sz="15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5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5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500" dirty="0" smtClean="0">
                <a:latin typeface="D2Coding ligature" pitchFamily="49" charset="-127"/>
                <a:ea typeface="D2Coding ligature" pitchFamily="49" charset="-127"/>
              </a:rPr>
              <a:t>예를 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들면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, 3</a:t>
            </a:r>
            <a:r>
              <a:rPr lang="en-US" altLang="ko-KR" sz="15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 + 4</a:t>
            </a:r>
            <a:r>
              <a:rPr lang="en-US" altLang="ko-KR" sz="15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 = 9 + 16 = 25 = 5</a:t>
            </a:r>
            <a:r>
              <a:rPr lang="en-US" altLang="ko-KR" sz="15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이므로 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3, 4, 5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는 피타고라스 수입니다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   a + b + c = 1000 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인 피타고라스 수를 구하시오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</a:rPr>
              <a:t>. (</a:t>
            </a:r>
            <a:r>
              <a:rPr lang="ko-KR" altLang="en-US" sz="1500" dirty="0">
                <a:latin typeface="D2Coding ligature" pitchFamily="49" charset="-127"/>
                <a:ea typeface="D2Coding ligature" pitchFamily="49" charset="-127"/>
              </a:rPr>
              <a:t>답은 한가지 뿐이다</a:t>
            </a:r>
            <a:r>
              <a:rPr lang="en-US" altLang="ko-KR" sz="1500" dirty="0" smtClean="0">
                <a:latin typeface="D2Coding ligature" pitchFamily="49" charset="-127"/>
                <a:ea typeface="D2Coding ligature" pitchFamily="49" charset="-127"/>
              </a:rPr>
              <a:t>.)</a:t>
            </a:r>
            <a:endParaRPr lang="en-US" altLang="ko-KR" sz="1500" dirty="0"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err="1" smtClean="0"/>
              <a:t>반복문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13583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두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정수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B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입력받은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다음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A+B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출력하는 프로그램을 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입력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첫째 줄에 테스트 케이스의 개수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T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입력받는다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    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각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테스트 케이스는 한 줄로 이루어져 있으며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각 줄에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B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가 주어진다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    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(0 &lt; A, B &lt; 10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출력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각 테스트 케이스마다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"Case #x: A + B = C"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형식으로 출력한다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    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x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테스트 케이스 번호이고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시작하며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C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A+B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별 그리기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811213" lvl="3"/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5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이상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9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이하의 홀수를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입력받아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 다이아몬드 형태의 별을 출력하는 프로그램을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11213" lvl="3"/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예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 N=7		   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  ***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 *****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*******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	 *****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  ***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	   *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디지털 시계에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하루동안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(00:00~23:59) 3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 표시되는 시간을 초로 환산하면 총 몇 초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(second)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일까요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?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-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디지털 시계는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하루동안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다음과 같이 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분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(00:00~23:59)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으로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표시됨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00:00 (60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초간 표시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00:01 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…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23:59</a:t>
            </a:r>
          </a:p>
        </p:txBody>
      </p:sp>
    </p:spTree>
    <p:extLst>
      <p:ext uri="{BB962C8B-B14F-4D97-AF65-F5344CB8AC3E}">
        <p14:creationId xmlns:p14="http://schemas.microsoft.com/office/powerpoint/2010/main" val="39383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err="1" smtClean="0"/>
              <a:t>반복문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13583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4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1~1000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에서 각 숫자의 개수를 구하시오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-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예로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 ~ 15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까지의 각 숫자의 개수를 구해보자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10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0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11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1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12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2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13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3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14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4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15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5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그러므로 이 경우의 답은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1:7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2:1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3:1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4:1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5:1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자기 자신을 제외한 모든 양의 약수들의 합이 자기 자신이 되는 자연수를 완전수라고 한다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예를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들면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6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28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은 완전수이다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6=1+2+3         #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1,2,3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은 각각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6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약수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28=1+2+4+7+14   #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1,2,4,7,14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각각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28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약수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입력으로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자연수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받고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출력으로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이하의 모든 완전수를 출력하는 코드를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4"/>
            </a:pPr>
            <a:endParaRPr lang="ko-KR" altLang="en-US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 자연수를 각각 제곱해 더하면 다음과 같다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제곱의 합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).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+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+ ... +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385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먼저 더한 다음에 그 결과를 제곱하면 다음과 같습니다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합의 제곱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).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(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 + 2 + ... +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10)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55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3025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따라서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 자연수에 대해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합의 제곱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제곱의 합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차이는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3025 - 385 = 2640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된다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입력으로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자연수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받아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 자연수에 대해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합의 제곱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제곱의 합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차이는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얼마인가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?</a:t>
            </a: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70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문자열 및 파일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13583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앞에서부터 읽을 때나 뒤에서부터 읽을 때나 모양이 같은 수를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대칭수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(palindrome)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라고 부른다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두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자리 수를 곱해 만들 수 있는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대칭수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중 가장 큰 수는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9009 (= 91 × 99)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세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자리 수를 곱해 만들 수 있는 가장 큰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대칭수는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얼마인가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?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시저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암호는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고대 로마의 황제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줄리어스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시저가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만들어 낸 암호인데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예를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들어 알파벳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입력했을 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그 알파벳의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 뒤에 오는 알파벳이 출력되는 것이다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예를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들어 바꾸려는 단어가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'CAT"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5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로 지정하였을 때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"HFY"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가 되는 것이다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어떠한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암호를 만들 문장과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입력했을 때 암호를 만들어 출력하는 프로그램을 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-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입력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화면에서 문자열과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값을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입력받는다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예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ROSE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5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)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-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암호화된 문자열을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출력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Linux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명령어인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grep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윈도우스에서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만들어 보시오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lvl="2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입력 형태</a:t>
            </a:r>
          </a:p>
          <a:p>
            <a:pPr lvl="2"/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찾을 문자열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public</a:t>
            </a:r>
          </a:p>
          <a:p>
            <a:pPr lvl="2"/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찾을 파일명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f:/Workspace/Egov/xxx.java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 형태</a:t>
            </a:r>
          </a:p>
          <a:p>
            <a:pPr lvl="2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13: public class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ClassA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{</a:t>
            </a:r>
          </a:p>
          <a:p>
            <a:pPr lvl="2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16:     public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int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number;</a:t>
            </a:r>
          </a:p>
        </p:txBody>
      </p:sp>
    </p:spTree>
    <p:extLst>
      <p:ext uri="{BB962C8B-B14F-4D97-AF65-F5344CB8AC3E}">
        <p14:creationId xmlns:p14="http://schemas.microsoft.com/office/powerpoint/2010/main" val="35922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2798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4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텍스트를 파일에서 읽어 단어의 개수를 세는 프로그램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Word Count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입력은 텍스트 파일이고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구분자는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마침표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(‘.’),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쉽표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(‘,’),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공백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(‘ ‘)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출력은 총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단어수와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가장 많이 나온 순서대로 단어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개와 그 단어의 빈도이다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다음의 지시대로 폴더와 파일을 프로그램에서 만드시오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랜덤으로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1, 2, 3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중 하나를 내용으로 갖는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txt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개를 하나의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디렉토리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(c:/Temp/Ex04)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안에 생성하는 코드를 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 제목은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자리 정수를 랜덤으로 할당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ex - 1382.txt , 0201.txt , 9012.txt , ......... )</a:t>
            </a: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제목이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0000~3333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인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txt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low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3334~6666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인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txt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mid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6667~9999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인 파일은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high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폴더로 이동시키는 코드를 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low, mid, high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 안에 제목이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1, 2, 3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인 폴더를 각각 만들고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txt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 안의 내용에 따라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txt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파일을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폴더안으로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이동시켜 분류하시오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결론적으로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c:/Temp/Ex04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 밑에는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low, mid, high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3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개가 생기고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 각각의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폴더에는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2, 3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폴더가 각각 생기고 이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폴더밑에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파일이 들어 있어야 함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Binary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파일을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16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진수 값으로 출력하는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HexaDump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프로그램을 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D2Coding ligature" pitchFamily="49" charset="-127"/>
              <a:buChar char="-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입력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형태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찾을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파일명</a:t>
            </a:r>
            <a:r>
              <a:rPr lang="en-US" altLang="ko-KR" sz="140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en-US" altLang="ko-KR" sz="1400" smtClean="0">
                <a:latin typeface="D2Coding ligature" pitchFamily="49" charset="-127"/>
                <a:ea typeface="D2Coding ligature" pitchFamily="49" charset="-127"/>
              </a:rPr>
              <a:t>C:/Temp/james.p</a:t>
            </a: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형태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00000000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 00 01 44 E4 00 01 64 E4  41 42 43 11 00 61 F4 E4  ..D...d.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ABC..a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00000010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41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42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63 13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00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62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F4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E5  00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01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46 E9 FF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01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65 E2  </a:t>
            </a:r>
            <a:r>
              <a:rPr lang="en-US" altLang="ko-KR" sz="1400" dirty="0" err="1" smtClean="0">
                <a:latin typeface="D2Coding ligature" pitchFamily="49" charset="-127"/>
                <a:ea typeface="D2Coding ligature" pitchFamily="49" charset="-127"/>
              </a:rPr>
              <a:t>ABc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..b.. ..F...e. 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00000020: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308" y="136110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문자열 및 파일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2735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104</Words>
  <Application>Microsoft Office PowerPoint</Application>
  <PresentationFormat>A4 용지(210x297mm)</PresentationFormat>
  <Paragraphs>61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709-000</cp:lastModifiedBy>
  <cp:revision>113</cp:revision>
  <dcterms:created xsi:type="dcterms:W3CDTF">2018-09-14T06:04:22Z</dcterms:created>
  <dcterms:modified xsi:type="dcterms:W3CDTF">2019-07-24T09:01:00Z</dcterms:modified>
</cp:coreProperties>
</file>