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9" r:id="rId2"/>
    <p:sldId id="257" r:id="rId3"/>
    <p:sldId id="260" r:id="rId4"/>
    <p:sldId id="261" r:id="rId5"/>
    <p:sldId id="264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70" d="100"/>
          <a:sy n="70" d="100"/>
        </p:scale>
        <p:origin x="-24" y="-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2019년06월20일 [Thu]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2019년06월20일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1)~3)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문제를 해결할 수 있는 하나로 연결된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구문을 만들어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복사본 대신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원본을 이용하세요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가장 많이 생산하는지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Length, Width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산점도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Length/Width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평균을 비교하되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항목을 옆으로 늘어놓은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(beside=T)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위로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쌓아올린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것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개를 그리시오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 항목의 데이터를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개의 그래프에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박스 플롯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그래프 연습 문제 </a:t>
            </a:r>
            <a:r>
              <a:rPr lang="en-US" altLang="ko-KR" b="1" dirty="0" smtClean="0"/>
              <a:t>(Iris </a:t>
            </a:r>
            <a:r>
              <a:rPr lang="ko-KR" altLang="en-US" b="1" dirty="0" smtClean="0"/>
              <a:t>데이터 셋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ggplot2 </a:t>
            </a:r>
            <a:r>
              <a:rPr lang="ko-KR" altLang="en-US" b="1" dirty="0" smtClean="0">
                <a:latin typeface="+mn-ea"/>
              </a:rPr>
              <a:t>패키지 및 </a:t>
            </a:r>
            <a:r>
              <a:rPr lang="en-US" altLang="ko-KR" b="1" dirty="0" smtClean="0">
                <a:latin typeface="+mn-ea"/>
              </a:rPr>
              <a:t>R Markdown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다음의 문제를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 Markdown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보고서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(HTML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형식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로 제출하시오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미국 지역별 인구통계 정보를 담은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ggplot2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패키지의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midwest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전체 인구와 아시아인 인구 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poptotal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popasian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으로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50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이하인 지역만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산점도에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표시되게 설정하세요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생산한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차종의 도시 연비가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대상으로 평균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회사 다섯 곳을 막대 그래프로 표현해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막대는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연비가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높은 순으로 정렬하세요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중에서 어떤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많은지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종류별 빈도를 표현한 막대 그래프를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economics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psavert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개인 저축률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시간에 따라서 어떻게 변해왔는지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시간에 따른 개인 저축률의 변화를 나타낸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시계열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그래프를 만들어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"compact", "subcompact",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어떻게 다른지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세 차종의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나타낸 상자 그림을 만들어보세요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Diamonds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데이터 셋을 이용하여 다음 문제를 해결하세요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컬러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x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 등 그래프를 예쁘게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돗수를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color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332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다음의 문제가 베르누이 시행인지 판단하시오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</a:t>
            </a:r>
            <a:r>
              <a:rPr lang="ko-KR" altLang="en-US" sz="1600" b="1" dirty="0" smtClean="0">
                <a:latin typeface="+mn-ea"/>
              </a:rPr>
              <a:t>영화관에서 줄을 기다리는 시간을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u="sng" dirty="0" smtClean="0">
                <a:latin typeface="+mn-ea"/>
              </a:rPr>
              <a:t>   2) </a:t>
            </a:r>
            <a:r>
              <a:rPr lang="ko-KR" altLang="en-US" sz="1600" b="1" u="sng" dirty="0" smtClean="0">
                <a:latin typeface="+mn-ea"/>
              </a:rPr>
              <a:t>전화가 왔을 때</a:t>
            </a:r>
            <a:r>
              <a:rPr lang="en-US" altLang="ko-KR" sz="1600" b="1" u="sng" dirty="0" smtClean="0">
                <a:latin typeface="+mn-ea"/>
              </a:rPr>
              <a:t>, </a:t>
            </a:r>
            <a:r>
              <a:rPr lang="ko-KR" altLang="en-US" sz="1600" b="1" u="sng" dirty="0" smtClean="0">
                <a:latin typeface="+mn-ea"/>
              </a:rPr>
              <a:t>전화를 한 사람이 여자인지를 측정한다</a:t>
            </a:r>
            <a:r>
              <a:rPr lang="en-US" altLang="ko-KR" sz="1600" b="1" u="sng" dirty="0" smtClean="0">
                <a:latin typeface="+mn-ea"/>
              </a:rPr>
              <a:t>.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나오는 숫자를 체크한다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</a:t>
            </a:r>
            <a:r>
              <a:rPr lang="en-US" altLang="ko-KR" sz="1600" b="1" u="sng" dirty="0" smtClean="0">
                <a:latin typeface="+mn-ea"/>
              </a:rPr>
              <a:t>4) </a:t>
            </a:r>
            <a:r>
              <a:rPr lang="ko-KR" altLang="en-US" sz="1600" b="1" u="sng" dirty="0" smtClean="0">
                <a:latin typeface="+mn-ea"/>
              </a:rPr>
              <a:t>주사위를 한 번 던졌을 때</a:t>
            </a:r>
            <a:r>
              <a:rPr lang="en-US" altLang="ko-KR" sz="1600" b="1" u="sng" dirty="0" smtClean="0">
                <a:latin typeface="+mn-ea"/>
              </a:rPr>
              <a:t>, </a:t>
            </a:r>
            <a:r>
              <a:rPr lang="ko-KR" altLang="en-US" sz="1600" b="1" u="sng" dirty="0" smtClean="0">
                <a:latin typeface="+mn-ea"/>
              </a:rPr>
              <a:t>숫자 </a:t>
            </a:r>
            <a:r>
              <a:rPr lang="en-US" altLang="ko-KR" sz="1600" b="1" u="sng" dirty="0" smtClean="0">
                <a:latin typeface="+mn-ea"/>
              </a:rPr>
              <a:t>2</a:t>
            </a:r>
            <a:r>
              <a:rPr lang="ko-KR" altLang="en-US" sz="1600" b="1" u="sng" dirty="0" smtClean="0">
                <a:latin typeface="+mn-ea"/>
              </a:rPr>
              <a:t>가 나오는지를 체크한다</a:t>
            </a:r>
            <a:r>
              <a:rPr lang="en-US" altLang="ko-KR" sz="1600" b="1" u="sng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한 축구 선수가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차면 </a:t>
            </a:r>
            <a:r>
              <a:rPr lang="en-US" altLang="ko-KR" sz="1600" b="1" dirty="0" smtClean="0">
                <a:latin typeface="+mn-ea"/>
              </a:rPr>
              <a:t>5</a:t>
            </a:r>
            <a:r>
              <a:rPr lang="ko-KR" altLang="en-US" sz="1600" b="1" dirty="0" smtClean="0">
                <a:latin typeface="+mn-ea"/>
              </a:rPr>
              <a:t>번 중 </a:t>
            </a:r>
            <a:r>
              <a:rPr lang="en-US" altLang="ko-KR" sz="1600" b="1" dirty="0" smtClean="0">
                <a:latin typeface="+mn-ea"/>
              </a:rPr>
              <a:t>4</a:t>
            </a:r>
            <a:r>
              <a:rPr lang="ko-KR" altLang="en-US" sz="1600" b="1" dirty="0" smtClean="0">
                <a:latin typeface="+mn-ea"/>
              </a:rPr>
              <a:t>번을 성공한다고 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선수가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번의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차서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번 성공할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회사는 </a:t>
            </a:r>
            <a:r>
              <a:rPr lang="ko-KR" altLang="en-US" sz="1600" b="1" dirty="0" err="1" smtClean="0">
                <a:latin typeface="+mn-ea"/>
              </a:rPr>
              <a:t>스마트폰의</a:t>
            </a:r>
            <a:r>
              <a:rPr lang="ko-KR" altLang="en-US" sz="1600" b="1" dirty="0" smtClean="0">
                <a:latin typeface="+mn-ea"/>
              </a:rPr>
              <a:t> 한 부품을 만드는 회사로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</a:t>
            </a: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사의 불량률은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알려져 있다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회사의 제품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개를 조사했을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불량이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개 이하로 나올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희귀 바이러스에 감염되었을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회복할 수 있는 </a:t>
            </a:r>
            <a:r>
              <a:rPr lang="ko-KR" altLang="en-US" sz="1600" b="1" dirty="0" err="1" smtClean="0">
                <a:latin typeface="+mn-ea"/>
              </a:rPr>
              <a:t>치료율은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20%</a:t>
            </a:r>
            <a:r>
              <a:rPr lang="ko-KR" altLang="en-US" sz="1600" b="1" dirty="0" smtClean="0">
                <a:latin typeface="+mn-ea"/>
              </a:rPr>
              <a:t>라고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바이러스에 감염된 환자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명을 치료했을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적어도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명 이상은 회복될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주사위 두 개를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눈금의 합이 </a:t>
            </a:r>
            <a:r>
              <a:rPr lang="en-US" altLang="ko-KR" sz="1600" b="1" dirty="0" smtClean="0">
                <a:latin typeface="+mn-ea"/>
              </a:rPr>
              <a:t>6</a:t>
            </a:r>
            <a:r>
              <a:rPr lang="ko-KR" altLang="en-US" sz="1600" b="1" dirty="0" smtClean="0">
                <a:latin typeface="+mn-ea"/>
              </a:rPr>
              <a:t>이 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이항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41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64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전구회사에서 생산하는 전구의 수명은 </a:t>
            </a:r>
            <a:r>
              <a:rPr lang="en-US" altLang="ko-KR" sz="1600" b="1" dirty="0" smtClean="0">
                <a:latin typeface="+mn-ea"/>
              </a:rPr>
              <a:t>800</a:t>
            </a:r>
            <a:r>
              <a:rPr lang="ko-KR" altLang="en-US" sz="1600" b="1" dirty="0" smtClean="0">
                <a:latin typeface="+mn-ea"/>
              </a:rPr>
              <a:t>일이고 표준편차는 </a:t>
            </a:r>
            <a:r>
              <a:rPr lang="en-US" altLang="ko-KR" sz="1600" b="1" dirty="0" smtClean="0">
                <a:latin typeface="+mn-ea"/>
              </a:rPr>
              <a:t>40</a:t>
            </a:r>
            <a:r>
              <a:rPr lang="ko-KR" altLang="en-US" sz="1600" b="1" dirty="0" smtClean="0">
                <a:latin typeface="+mn-ea"/>
              </a:rPr>
              <a:t>일인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전구의 수명이 </a:t>
            </a:r>
            <a:r>
              <a:rPr lang="en-US" altLang="ko-KR" sz="1600" b="1" dirty="0" smtClean="0">
                <a:latin typeface="+mn-ea"/>
              </a:rPr>
              <a:t>750</a:t>
            </a:r>
            <a:r>
              <a:rPr lang="ko-KR" altLang="en-US" sz="1600" b="1" dirty="0" smtClean="0">
                <a:latin typeface="+mn-ea"/>
              </a:rPr>
              <a:t>일 이하일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한 회사에 다니는 종업원들의 근무기간을 조사하였더니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평균은 </a:t>
            </a:r>
            <a:r>
              <a:rPr lang="en-US" altLang="ko-KR" sz="1600" b="1" dirty="0" smtClean="0">
                <a:latin typeface="+mn-ea"/>
              </a:rPr>
              <a:t>11</a:t>
            </a:r>
            <a:r>
              <a:rPr lang="ko-KR" altLang="en-US" sz="1600" b="1" dirty="0" smtClean="0">
                <a:latin typeface="+mn-ea"/>
              </a:rPr>
              <a:t>년이고 분산이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년인 정규분포를 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년 이상 근무한 종업원의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근무연수가 가장 오래된 </a:t>
            </a:r>
            <a:r>
              <a:rPr lang="en-US" altLang="ko-KR" sz="1600" b="1" dirty="0" smtClean="0">
                <a:latin typeface="+mn-ea"/>
              </a:rPr>
              <a:t>10%</a:t>
            </a:r>
            <a:r>
              <a:rPr lang="ko-KR" altLang="en-US" sz="1600" b="1" dirty="0" smtClean="0">
                <a:latin typeface="+mn-ea"/>
              </a:rPr>
              <a:t>의 종업원은 이 회사에서 몇 년 이상 근무했다고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    </a:t>
            </a:r>
            <a:r>
              <a:rPr lang="ko-KR" altLang="en-US" sz="1600" b="1" dirty="0" smtClean="0">
                <a:latin typeface="+mn-ea"/>
              </a:rPr>
              <a:t>볼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고등학교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학년 학생들의 수학성적은 평균이 </a:t>
            </a:r>
            <a:r>
              <a:rPr lang="en-US" altLang="ko-KR" sz="1600" b="1" dirty="0" smtClean="0">
                <a:latin typeface="+mn-ea"/>
              </a:rPr>
              <a:t>70</a:t>
            </a:r>
            <a:r>
              <a:rPr lang="ko-KR" altLang="en-US" sz="1600" b="1" dirty="0" smtClean="0">
                <a:latin typeface="+mn-ea"/>
              </a:rPr>
              <a:t>이고 표준편차가 </a:t>
            </a:r>
            <a:r>
              <a:rPr lang="en-US" altLang="ko-KR" sz="1600" b="1" dirty="0" smtClean="0">
                <a:latin typeface="+mn-ea"/>
              </a:rPr>
              <a:t>8</a:t>
            </a:r>
            <a:r>
              <a:rPr lang="ko-KR" altLang="en-US" sz="1600" b="1" dirty="0" smtClean="0">
                <a:latin typeface="+mn-ea"/>
              </a:rPr>
              <a:t>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점수가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점 이상이고 </a:t>
            </a:r>
            <a:r>
              <a:rPr lang="en-US" altLang="ko-KR" sz="1600" b="1" dirty="0" smtClean="0">
                <a:latin typeface="+mn-ea"/>
              </a:rPr>
              <a:t>90</a:t>
            </a:r>
            <a:r>
              <a:rPr lang="ko-KR" altLang="en-US" sz="1600" b="1" dirty="0" smtClean="0">
                <a:latin typeface="+mn-ea"/>
              </a:rPr>
              <a:t>점 이하인 학생의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확률변수 </a:t>
            </a:r>
            <a:r>
              <a:rPr lang="en-US" altLang="ko-KR" sz="1600" b="1" dirty="0" smtClean="0">
                <a:latin typeface="+mn-ea"/>
              </a:rPr>
              <a:t>X</a:t>
            </a:r>
            <a:r>
              <a:rPr lang="ko-KR" altLang="en-US" sz="1600" b="1" dirty="0" smtClean="0">
                <a:latin typeface="+mn-ea"/>
              </a:rPr>
              <a:t>가 평균이 </a:t>
            </a:r>
            <a:r>
              <a:rPr lang="en-US" altLang="ko-KR" sz="1600" b="1" dirty="0" smtClean="0">
                <a:latin typeface="+mn-ea"/>
              </a:rPr>
              <a:t>1.5, </a:t>
            </a:r>
            <a:r>
              <a:rPr lang="ko-KR" altLang="en-US" sz="1600" b="1" dirty="0" smtClean="0">
                <a:latin typeface="+mn-ea"/>
              </a:rPr>
              <a:t>표준편차가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인 정규분포를 따를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실수 전체의 집합에서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정의된 함수 </a:t>
            </a:r>
            <a:r>
              <a:rPr lang="en-US" altLang="ko-KR" sz="1600" b="1" dirty="0" smtClean="0">
                <a:latin typeface="+mn-ea"/>
              </a:rPr>
              <a:t>H(t)</a:t>
            </a:r>
            <a:r>
              <a:rPr lang="ko-KR" altLang="en-US" sz="1600" b="1" dirty="0" smtClean="0">
                <a:latin typeface="+mn-ea"/>
              </a:rPr>
              <a:t>는 </a:t>
            </a:r>
            <a:r>
              <a:rPr lang="en-US" altLang="ko-KR" sz="1600" b="1" dirty="0" smtClean="0">
                <a:latin typeface="+mn-ea"/>
              </a:rPr>
              <a:t>H(t) = P(t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X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t+1)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H(0) + H(2)</a:t>
            </a:r>
            <a:r>
              <a:rPr lang="ko-KR" altLang="en-US" sz="1600" b="1" dirty="0" smtClean="0">
                <a:latin typeface="+mn-ea"/>
              </a:rPr>
              <a:t>의 값을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1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497</Words>
  <Application>Microsoft Office PowerPoint</Application>
  <PresentationFormat>화면 슬라이드 쇼(4:3)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Windows 사용자</cp:lastModifiedBy>
  <cp:revision>135</cp:revision>
  <dcterms:created xsi:type="dcterms:W3CDTF">2018-09-14T06:04:22Z</dcterms:created>
  <dcterms:modified xsi:type="dcterms:W3CDTF">2019-06-20T05:24:28Z</dcterms:modified>
</cp:coreProperties>
</file>