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57" r:id="rId6"/>
    <p:sldId id="272" r:id="rId7"/>
    <p:sldId id="273" r:id="rId8"/>
    <p:sldId id="275" r:id="rId9"/>
    <p:sldId id="27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45" autoAdjust="0"/>
  </p:normalViewPr>
  <p:slideViewPr>
    <p:cSldViewPr snapToGrid="0">
      <p:cViewPr varScale="1">
        <p:scale>
          <a:sx n="84" d="100"/>
          <a:sy n="84" d="100"/>
        </p:scale>
        <p:origin x="658" y="72"/>
      </p:cViewPr>
      <p:guideLst/>
    </p:cSldViewPr>
  </p:slideViewPr>
  <p:outlineViewPr>
    <p:cViewPr>
      <p:scale>
        <a:sx n="33" d="100"/>
        <a:sy n="33" d="100"/>
      </p:scale>
      <p:origin x="0" y="-7421"/>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8" d="100"/>
          <a:sy n="58" d="100"/>
        </p:scale>
        <p:origin x="238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B61F67-4219-82BD-D357-355AA7591C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4FE2BF-AD88-9811-C6DD-79DABAC559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4DDA53-17BB-4810-91A8-94FE944ADC38}" type="datetimeFigureOut">
              <a:rPr lang="en-US" smtClean="0"/>
              <a:t>5/19/2024</a:t>
            </a:fld>
            <a:endParaRPr lang="en-US" dirty="0"/>
          </a:p>
        </p:txBody>
      </p:sp>
      <p:sp>
        <p:nvSpPr>
          <p:cNvPr id="4" name="Footer Placeholder 3">
            <a:extLst>
              <a:ext uri="{FF2B5EF4-FFF2-40B4-BE49-F238E27FC236}">
                <a16:creationId xmlns:a16="http://schemas.microsoft.com/office/drawing/2014/main" id="{F18F7338-476F-59A1-B752-865882DA12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9C2ED2-F5D9-8398-9B1F-9E1D760B07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BCF56-022D-4E84-9600-36794E4DE26E}" type="slidenum">
              <a:rPr lang="en-US" smtClean="0"/>
              <a:t>‹#›</a:t>
            </a:fld>
            <a:endParaRPr lang="en-US" dirty="0"/>
          </a:p>
        </p:txBody>
      </p:sp>
    </p:spTree>
    <p:extLst>
      <p:ext uri="{BB962C8B-B14F-4D97-AF65-F5344CB8AC3E}">
        <p14:creationId xmlns:p14="http://schemas.microsoft.com/office/powerpoint/2010/main" val="1045505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08D30-F807-4561-A81E-6E077448AA00}" type="datetimeFigureOut">
              <a:rPr lang="en-US" smtClean="0"/>
              <a:t>5/19/2024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61850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09506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39105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3977851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57131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1978743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839686" y="1209643"/>
            <a:ext cx="8508273" cy="4968000"/>
          </a:xfrm>
        </p:spPr>
        <p:txBody>
          <a:bodyPr anchor="ct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273499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643137"/>
            <a:chOff x="1698170" y="691024"/>
            <a:chExt cx="11430000" cy="1643137"/>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643137"/>
              <a:chOff x="1466849" y="380320"/>
              <a:chExt cx="12031205" cy="1729565"/>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23426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252872"/>
            <a:ext cx="11429999" cy="3635330"/>
            <a:chOff x="1698170" y="691024"/>
            <a:chExt cx="11429999" cy="363533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635330"/>
              <a:chOff x="1466849" y="380320"/>
              <a:chExt cx="12031203" cy="3826546"/>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33124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itle 1">
            <a:extLst>
              <a:ext uri="{FF2B5EF4-FFF2-40B4-BE49-F238E27FC236}">
                <a16:creationId xmlns:a16="http://schemas.microsoft.com/office/drawing/2014/main" id="{DD7FB8EE-5B3A-2DFB-6FDF-44E5B3D93935}"/>
              </a:ext>
            </a:extLst>
          </p:cNvPr>
          <p:cNvSpPr>
            <a:spLocks noGrp="1"/>
          </p:cNvSpPr>
          <p:nvPr>
            <p:ph type="title" hasCustomPrompt="1"/>
          </p:nvPr>
        </p:nvSpPr>
        <p:spPr>
          <a:xfrm>
            <a:off x="641350" y="990005"/>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059961"/>
            <a:ext cx="3961039" cy="246738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6539386C-EDE8-05CD-6687-DDB57EB0D55D}"/>
              </a:ext>
            </a:extLst>
          </p:cNvPr>
          <p:cNvSpPr>
            <a:spLocks noGrp="1"/>
          </p:cNvSpPr>
          <p:nvPr>
            <p:ph type="tbl" sz="quarter" idx="10" hasCustomPrompt="1"/>
          </p:nvPr>
        </p:nvSpPr>
        <p:spPr>
          <a:xfrm>
            <a:off x="5048250" y="3059960"/>
            <a:ext cx="6500116" cy="2467383"/>
          </a:xfrm>
        </p:spPr>
        <p:txBody>
          <a:bodyPr/>
          <a:lstStyle>
            <a:lvl1pPr>
              <a:defRPr sz="2000"/>
            </a:lvl1pPr>
          </a:lstStyle>
          <a:p>
            <a:pPr lvl="0"/>
            <a:r>
              <a:rPr lang="en-US" dirty="0"/>
              <a:t>Click to add table</a:t>
            </a:r>
          </a:p>
        </p:txBody>
      </p:sp>
      <p:sp>
        <p:nvSpPr>
          <p:cNvPr id="10" name="Rectangle 9">
            <a:extLst>
              <a:ext uri="{FF2B5EF4-FFF2-40B4-BE49-F238E27FC236}">
                <a16:creationId xmlns:a16="http://schemas.microsoft.com/office/drawing/2014/main" id="{1E150A47-3CDE-6A2F-544A-5F98134DFA4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50829F0F-DBDF-07B3-7893-FA37927FB30E}"/>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48B8345A-1B48-25C5-67AE-D78987BEF15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13" name="Graphic 12">
            <a:extLst>
              <a:ext uri="{FF2B5EF4-FFF2-40B4-BE49-F238E27FC236}">
                <a16:creationId xmlns:a16="http://schemas.microsoft.com/office/drawing/2014/main" id="{938A89FC-B8CA-14B7-D2D8-E768D99D863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4" name="Graphic 13">
            <a:extLst>
              <a:ext uri="{FF2B5EF4-FFF2-40B4-BE49-F238E27FC236}">
                <a16:creationId xmlns:a16="http://schemas.microsoft.com/office/drawing/2014/main" id="{3FF78B34-411F-1CA2-E7AE-72EE59FB910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3F0324D9-6571-4E22-7F05-EB7C4C25242C}"/>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5AD4638-F38E-56C0-D181-3C9488FAF123}"/>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0E8BB575-A42F-625D-F8C0-71BACF904A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4654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50494" y="1933575"/>
            <a:ext cx="3421255" cy="3661683"/>
          </a:xfrm>
          <a:prstGeom prst="roundRect">
            <a:avLst>
              <a:gd name="adj" fmla="val 9932"/>
            </a:avLst>
          </a:prstGeom>
          <a:solidFill>
            <a:schemeClr val="accent2">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4371976" y="1933575"/>
            <a:ext cx="7174103"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038E9543-72F0-3B98-EBDB-95F36BA54FA1}"/>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1945" y="2343150"/>
            <a:ext cx="3062967" cy="299085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4619626" y="2343150"/>
            <a:ext cx="6626226" cy="2994868"/>
          </a:xfrm>
        </p:spPr>
        <p:txBody>
          <a:bodyPr/>
          <a:lstStyle>
            <a:lvl1pPr marL="0" indent="0">
              <a:lnSpc>
                <a:spcPts val="1900"/>
              </a:lnSpc>
              <a:buNone/>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E0299C66-96F4-78D6-A62C-38668D590AE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C2A6D20-3BBC-4875-E1DD-C75389BF2676}"/>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a:extLst>
              <a:ext uri="{FF2B5EF4-FFF2-40B4-BE49-F238E27FC236}">
                <a16:creationId xmlns:a16="http://schemas.microsoft.com/office/drawing/2014/main" id="{0375AD72-FEF2-7BD7-B33E-DE98FDD651E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17" name="Graphic 16">
            <a:extLst>
              <a:ext uri="{FF2B5EF4-FFF2-40B4-BE49-F238E27FC236}">
                <a16:creationId xmlns:a16="http://schemas.microsoft.com/office/drawing/2014/main" id="{45C69E5E-6C22-57DA-0C62-9C6B3203222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8" name="Graphic 17">
            <a:extLst>
              <a:ext uri="{FF2B5EF4-FFF2-40B4-BE49-F238E27FC236}">
                <a16:creationId xmlns:a16="http://schemas.microsoft.com/office/drawing/2014/main" id="{34542827-11B9-15CF-AB8E-86115BEF9FA8}"/>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BEF1536F-20D9-1950-220E-4E6B881E9E50}"/>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8E904D7-AB01-FD2A-6191-37814CBD08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2E5DD3E5-31DE-DE3C-B506-E5AF1EC658C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3059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 name="Table Placeholder 3">
            <a:extLst>
              <a:ext uri="{FF2B5EF4-FFF2-40B4-BE49-F238E27FC236}">
                <a16:creationId xmlns:a16="http://schemas.microsoft.com/office/drawing/2014/main" id="{18AADC3C-8146-4144-3ABA-28E1B1F4AADD}"/>
              </a:ext>
            </a:extLst>
          </p:cNvPr>
          <p:cNvSpPr>
            <a:spLocks noGrp="1"/>
          </p:cNvSpPr>
          <p:nvPr>
            <p:ph type="tbl" sz="quarter" idx="10"/>
          </p:nvPr>
        </p:nvSpPr>
        <p:spPr>
          <a:xfrm>
            <a:off x="4934493" y="1202058"/>
            <a:ext cx="6876504" cy="4270248"/>
          </a:xfrm>
        </p:spPr>
        <p:txBody>
          <a:bodyPr/>
          <a:lstStyle/>
          <a:p>
            <a:r>
              <a:rPr lang="en-US"/>
              <a:t>Click icon to add table</a:t>
            </a:r>
            <a:endParaRPr lang="en-US" dirty="0"/>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227521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964746" y="327023"/>
            <a:ext cx="5931354" cy="5561465"/>
          </a:xfrm>
        </p:spPr>
        <p:txBody>
          <a:bodyPr vert="horz" lIns="91440" tIns="45720" rIns="91440" bIns="45720" rtlCol="0" anchor="ctr">
            <a:noAutofit/>
          </a:bodyPr>
          <a:lstStyle>
            <a:lvl1pPr algn="ctr">
              <a:defRPr lang="en-US" sz="60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7575684" y="1200589"/>
            <a:ext cx="3365366" cy="3804114"/>
            <a:chOff x="1698171" y="691024"/>
            <a:chExt cx="3365366" cy="3804114"/>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3365366" cy="3804114"/>
              <a:chOff x="1466850" y="380320"/>
              <a:chExt cx="3542380" cy="4004209"/>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3542380" cy="35089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354238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7717199" y="1788339"/>
            <a:ext cx="3103201" cy="3092539"/>
          </a:xfrm>
        </p:spPr>
        <p:txBody>
          <a:bodyPr tIns="0" bIns="0" anchor="ctr"/>
          <a:lstStyle>
            <a:lvl1pPr marL="342900" indent="-342900">
              <a:lnSpc>
                <a:spcPct val="150000"/>
              </a:lnSpc>
              <a:buFont typeface="Arial" panose="020B0604020202020204" pitchFamily="34" charset="0"/>
              <a:buChar char="•"/>
              <a:defRPr sz="18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a:t>Click to edit Master text styles</a:t>
            </a:r>
          </a:p>
        </p:txBody>
      </p:sp>
      <p:sp>
        <p:nvSpPr>
          <p:cNvPr id="4" name="Rectangle 3">
            <a:extLst>
              <a:ext uri="{FF2B5EF4-FFF2-40B4-BE49-F238E27FC236}">
                <a16:creationId xmlns:a16="http://schemas.microsoft.com/office/drawing/2014/main" id="{5B5DDDB5-9047-790A-C8B0-D67E44B72323}"/>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29A5963-0FEC-D9BF-54CB-A3D6D118AF4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427DBEC2-F0F7-1E8A-EDBA-2EB37950966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11" name="Graphic 10">
            <a:extLst>
              <a:ext uri="{FF2B5EF4-FFF2-40B4-BE49-F238E27FC236}">
                <a16:creationId xmlns:a16="http://schemas.microsoft.com/office/drawing/2014/main" id="{3947C04A-7458-C36D-EE89-0C1F41AF32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CC13B35D-F747-92EE-37C0-27E1CA8B587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DD40548-01E2-C4C3-74D5-E53F4A1C3942}"/>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4" name="Slide Number Placeholder 5">
            <a:extLst>
              <a:ext uri="{FF2B5EF4-FFF2-40B4-BE49-F238E27FC236}">
                <a16:creationId xmlns:a16="http://schemas.microsoft.com/office/drawing/2014/main" id="{F021946D-D90D-3F7E-3E92-78C7E120AFF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7" name="Rectangle 26">
            <a:extLst>
              <a:ext uri="{FF2B5EF4-FFF2-40B4-BE49-F238E27FC236}">
                <a16:creationId xmlns:a16="http://schemas.microsoft.com/office/drawing/2014/main" id="{3797D881-DBBF-010E-A63C-99B4B0D412AA}"/>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092057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34495" y="1202058"/>
            <a:ext cx="6876502" cy="4268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90715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D1964D-F9CA-9278-BD33-03FD979E662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AB9857CF-1C39-27BB-9B6B-6A0C1DD02B04}"/>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F8B31A7E-FD72-B42E-26A8-319F776C10E0}"/>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8" name="Graphic 7">
            <a:extLst>
              <a:ext uri="{FF2B5EF4-FFF2-40B4-BE49-F238E27FC236}">
                <a16:creationId xmlns:a16="http://schemas.microsoft.com/office/drawing/2014/main" id="{92487FC0-E254-7086-CC55-D7BFCEACEF0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9" name="Graphic 8">
            <a:extLst>
              <a:ext uri="{FF2B5EF4-FFF2-40B4-BE49-F238E27FC236}">
                <a16:creationId xmlns:a16="http://schemas.microsoft.com/office/drawing/2014/main" id="{2F41C3E4-FF61-A611-F912-98F344213661}"/>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0" name="Graphic 9">
            <a:extLst>
              <a:ext uri="{FF2B5EF4-FFF2-40B4-BE49-F238E27FC236}">
                <a16:creationId xmlns:a16="http://schemas.microsoft.com/office/drawing/2014/main" id="{0B15F18C-70F5-E214-E8DA-4CFAE27FE30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1" name="Slide Number Placeholder 5">
            <a:extLst>
              <a:ext uri="{FF2B5EF4-FFF2-40B4-BE49-F238E27FC236}">
                <a16:creationId xmlns:a16="http://schemas.microsoft.com/office/drawing/2014/main" id="{7A727095-DB42-91AA-4BB8-1CE63D89BC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6E89DC3C-8238-2625-2CBD-974CA4F819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FFDE191C-52DF-6A6D-EC88-18A052FFB29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b="37716"/>
          <a:stretch/>
        </p:blipFill>
        <p:spPr>
          <a:xfrm rot="16200000">
            <a:off x="9722190" y="160175"/>
            <a:ext cx="2394401" cy="2545223"/>
          </a:xfrm>
          <a:prstGeom prst="rect">
            <a:avLst/>
          </a:prstGeom>
        </p:spPr>
      </p:pic>
      <p:pic>
        <p:nvPicPr>
          <p:cNvPr id="31" name="Graphic 30">
            <a:extLst>
              <a:ext uri="{FF2B5EF4-FFF2-40B4-BE49-F238E27FC236}">
                <a16:creationId xmlns:a16="http://schemas.microsoft.com/office/drawing/2014/main" id="{6D30DCAC-B495-853F-9921-FBA3901866A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1140620" y="2616531"/>
            <a:ext cx="2394401" cy="4086444"/>
          </a:xfrm>
          <a:prstGeom prst="rect">
            <a:avLst/>
          </a:prstGeom>
        </p:spPr>
      </p:pic>
      <p:grpSp>
        <p:nvGrpSpPr>
          <p:cNvPr id="32" name="Group 31">
            <a:extLst>
              <a:ext uri="{FF2B5EF4-FFF2-40B4-BE49-F238E27FC236}">
                <a16:creationId xmlns:a16="http://schemas.microsoft.com/office/drawing/2014/main" id="{8CB78A71-D8F9-12A2-1D4E-A2C2E4E15530}"/>
              </a:ext>
              <a:ext uri="{C183D7F6-B498-43B3-948B-1728B52AA6E4}">
                <adec:decorative xmlns:adec="http://schemas.microsoft.com/office/drawing/2017/decorative" val="1"/>
              </a:ext>
            </a:extLst>
          </p:cNvPr>
          <p:cNvGrpSpPr/>
          <p:nvPr userDrawn="1"/>
        </p:nvGrpSpPr>
        <p:grpSpPr>
          <a:xfrm>
            <a:off x="3594100" y="380999"/>
            <a:ext cx="4972050" cy="5475954"/>
            <a:chOff x="1698171" y="691024"/>
            <a:chExt cx="4972050" cy="5475954"/>
          </a:xfrm>
        </p:grpSpPr>
        <p:grpSp>
          <p:nvGrpSpPr>
            <p:cNvPr id="33" name="Group 32">
              <a:extLst>
                <a:ext uri="{FF2B5EF4-FFF2-40B4-BE49-F238E27FC236}">
                  <a16:creationId xmlns:a16="http://schemas.microsoft.com/office/drawing/2014/main" id="{D1FCBAB4-0CBD-A738-A058-100C35A0BDF1}"/>
                </a:ext>
              </a:extLst>
            </p:cNvPr>
            <p:cNvGrpSpPr/>
            <p:nvPr userDrawn="1"/>
          </p:nvGrpSpPr>
          <p:grpSpPr>
            <a:xfrm>
              <a:off x="1698171" y="691024"/>
              <a:ext cx="4972050" cy="5475954"/>
              <a:chOff x="1466850" y="380320"/>
              <a:chExt cx="5233574" cy="5763985"/>
            </a:xfrm>
          </p:grpSpPr>
          <p:sp>
            <p:nvSpPr>
              <p:cNvPr id="38" name="Rectangle 37">
                <a:extLst>
                  <a:ext uri="{FF2B5EF4-FFF2-40B4-BE49-F238E27FC236}">
                    <a16:creationId xmlns:a16="http://schemas.microsoft.com/office/drawing/2014/main" id="{A67098CE-4555-2BEE-5226-2E2F9EE1D5BB}"/>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A0CBAEB-0BE9-F75E-CB8D-A411C52E889A}"/>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0EDFCBD7-3731-A5D1-BB82-218531D6BA6E}"/>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AA6D4634-51B3-BE70-0479-199D811D75F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2B1D16B-1A18-4890-4596-F24DD1C0BA94}"/>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E98E60AF-0ABD-505A-4D5D-18B025CCA331}"/>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Title 1">
            <a:extLst>
              <a:ext uri="{FF2B5EF4-FFF2-40B4-BE49-F238E27FC236}">
                <a16:creationId xmlns:a16="http://schemas.microsoft.com/office/drawing/2014/main" id="{A048DF11-5712-A1DF-9E33-2C705AF54B80}"/>
              </a:ext>
            </a:extLst>
          </p:cNvPr>
          <p:cNvSpPr>
            <a:spLocks noGrp="1"/>
          </p:cNvSpPr>
          <p:nvPr>
            <p:ph type="title" hasCustomPrompt="1"/>
          </p:nvPr>
        </p:nvSpPr>
        <p:spPr>
          <a:xfrm>
            <a:off x="3957068" y="851547"/>
            <a:ext cx="4275364" cy="1979634"/>
          </a:xfrm>
        </p:spPr>
        <p:txBody>
          <a:bodyPr anchor="ctr"/>
          <a:lstStyle>
            <a:lvl1pPr>
              <a:defRPr sz="3200"/>
            </a:lvl1pPr>
          </a:lstStyle>
          <a:p>
            <a:r>
              <a:rPr lang="en-US" dirty="0"/>
              <a:t>Click to add title</a:t>
            </a:r>
          </a:p>
        </p:txBody>
      </p:sp>
      <p:sp>
        <p:nvSpPr>
          <p:cNvPr id="41" name="Content Placeholder 2">
            <a:extLst>
              <a:ext uri="{FF2B5EF4-FFF2-40B4-BE49-F238E27FC236}">
                <a16:creationId xmlns:a16="http://schemas.microsoft.com/office/drawing/2014/main" id="{5FC08F1C-3206-A42D-3BCD-F04FBA78394F}"/>
              </a:ext>
            </a:extLst>
          </p:cNvPr>
          <p:cNvSpPr>
            <a:spLocks noGrp="1"/>
          </p:cNvSpPr>
          <p:nvPr>
            <p:ph idx="1" hasCustomPrompt="1"/>
          </p:nvPr>
        </p:nvSpPr>
        <p:spPr>
          <a:xfrm>
            <a:off x="3947886" y="2831182"/>
            <a:ext cx="4275364" cy="2660213"/>
          </a:xfrm>
        </p:spPr>
        <p:txBody>
          <a:bodyPr tIns="0" bIns="0"/>
          <a:lstStyle>
            <a:lvl1pPr>
              <a:lnSpc>
                <a:spcPct val="15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Rectangle 41">
            <a:extLst>
              <a:ext uri="{FF2B5EF4-FFF2-40B4-BE49-F238E27FC236}">
                <a16:creationId xmlns:a16="http://schemas.microsoft.com/office/drawing/2014/main" id="{19671B5C-5A86-C6A6-2913-1F73F100E32C}"/>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542D9D8C-0E11-E268-D458-EC3BC4FD2425}"/>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Date Placeholder 3">
            <a:extLst>
              <a:ext uri="{FF2B5EF4-FFF2-40B4-BE49-F238E27FC236}">
                <a16:creationId xmlns:a16="http://schemas.microsoft.com/office/drawing/2014/main" id="{8E4CD02A-FF2F-864A-138B-368FE9BFDEE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47" name="Graphic 46">
            <a:extLst>
              <a:ext uri="{FF2B5EF4-FFF2-40B4-BE49-F238E27FC236}">
                <a16:creationId xmlns:a16="http://schemas.microsoft.com/office/drawing/2014/main" id="{5B0F505A-EE51-9D7A-42EA-2CD2CD432E7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8" name="Graphic 47">
            <a:extLst>
              <a:ext uri="{FF2B5EF4-FFF2-40B4-BE49-F238E27FC236}">
                <a16:creationId xmlns:a16="http://schemas.microsoft.com/office/drawing/2014/main" id="{B4905353-8D75-B3E2-2489-1D6907755CF2}"/>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9" name="Graphic 48">
            <a:extLst>
              <a:ext uri="{FF2B5EF4-FFF2-40B4-BE49-F238E27FC236}">
                <a16:creationId xmlns:a16="http://schemas.microsoft.com/office/drawing/2014/main" id="{4DBFD95C-0912-3222-EECA-8F84031BCDF4}"/>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50" name="Slide Number Placeholder 5">
            <a:extLst>
              <a:ext uri="{FF2B5EF4-FFF2-40B4-BE49-F238E27FC236}">
                <a16:creationId xmlns:a16="http://schemas.microsoft.com/office/drawing/2014/main" id="{7F30B651-FA38-151D-A122-6186F222CA8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51" name="Rectangle 50">
            <a:extLst>
              <a:ext uri="{FF2B5EF4-FFF2-40B4-BE49-F238E27FC236}">
                <a16:creationId xmlns:a16="http://schemas.microsoft.com/office/drawing/2014/main" id="{B343855C-EC70-E12C-3368-415B1AC40C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52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34784" y="1059463"/>
            <a:ext cx="6008915" cy="4431932"/>
          </a:xfrm>
        </p:spPr>
        <p:txBody>
          <a:bodyPr/>
          <a:lstStyle>
            <a:lvl1pPr algn="ctr">
              <a:defRPr sz="6000"/>
            </a:lvl1pPr>
          </a:lstStyle>
          <a:p>
            <a:r>
              <a:rPr lang="en-US" dirty="0"/>
              <a:t>Click to add 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81871" y="881363"/>
            <a:ext cx="4297680" cy="4937760"/>
          </a:xfrm>
        </p:spPr>
        <p:txBody>
          <a:bodyPr/>
          <a:lstStyle>
            <a:lvl1pPr marL="0" indent="0" algn="ctr">
              <a:buNone/>
              <a:defRPr sz="2000"/>
            </a:lvl1pPr>
          </a:lstStyle>
          <a:p>
            <a:r>
              <a:rPr lang="en-US"/>
              <a:t>Click icon to add picture</a:t>
            </a:r>
            <a:endParaRPr lang="en-US" dirty="0"/>
          </a:p>
        </p:txBody>
      </p:sp>
      <p:sp>
        <p:nvSpPr>
          <p:cNvPr id="3" name="Rectangle 2">
            <a:extLst>
              <a:ext uri="{FF2B5EF4-FFF2-40B4-BE49-F238E27FC236}">
                <a16:creationId xmlns:a16="http://schemas.microsoft.com/office/drawing/2014/main" id="{2F8B87FB-2727-2ED0-7E72-76E55BE45CAA}"/>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9C4F77E-C259-1702-5FF7-B1EF4F060EAB}"/>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BE4EF1CA-0713-F725-CD7A-054E1214337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8" name="Graphic 7">
            <a:extLst>
              <a:ext uri="{FF2B5EF4-FFF2-40B4-BE49-F238E27FC236}">
                <a16:creationId xmlns:a16="http://schemas.microsoft.com/office/drawing/2014/main" id="{C7C27500-80A5-ACE3-E5FE-30B63950C8C1}"/>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1" name="Graphic 10">
            <a:extLst>
              <a:ext uri="{FF2B5EF4-FFF2-40B4-BE49-F238E27FC236}">
                <a16:creationId xmlns:a16="http://schemas.microsoft.com/office/drawing/2014/main" id="{06256C1F-A548-F457-2753-E96A83E5E1B3}"/>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2" name="Graphic 11">
            <a:extLst>
              <a:ext uri="{FF2B5EF4-FFF2-40B4-BE49-F238E27FC236}">
                <a16:creationId xmlns:a16="http://schemas.microsoft.com/office/drawing/2014/main" id="{797F79C1-FB83-AC51-70F8-8E7305F7C8E1}"/>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15" name="Slide Number Placeholder 5">
            <a:extLst>
              <a:ext uri="{FF2B5EF4-FFF2-40B4-BE49-F238E27FC236}">
                <a16:creationId xmlns:a16="http://schemas.microsoft.com/office/drawing/2014/main" id="{BBDD93F0-5136-93CB-0125-942AA638272F}"/>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6" name="Rectangle 15">
            <a:extLst>
              <a:ext uri="{FF2B5EF4-FFF2-40B4-BE49-F238E27FC236}">
                <a16:creationId xmlns:a16="http://schemas.microsoft.com/office/drawing/2014/main" id="{1FE7A212-2920-1971-09FB-8F2CF45120D7}"/>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0448064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5644" y="841808"/>
            <a:ext cx="6712153" cy="4012867"/>
          </a:xfrm>
        </p:spPr>
        <p:txBody>
          <a:bodyPr anchor="ctr"/>
          <a:lstStyle>
            <a:lvl1pPr algn="ctr">
              <a:defRPr sz="5400"/>
            </a:lvl1pPr>
          </a:lstStyle>
          <a:p>
            <a:r>
              <a:rPr lang="en-US" dirty="0"/>
              <a:t>Click to add title</a:t>
            </a:r>
          </a:p>
        </p:txBody>
      </p:sp>
      <p:sp>
        <p:nvSpPr>
          <p:cNvPr id="3" name="Rectangle: Rounded Corners 2">
            <a:extLst>
              <a:ext uri="{FF2B5EF4-FFF2-40B4-BE49-F238E27FC236}">
                <a16:creationId xmlns:a16="http://schemas.microsoft.com/office/drawing/2014/main" id="{A63774F2-22B6-2050-1FA9-905E2B2B5FD4}"/>
              </a:ext>
              <a:ext uri="{C183D7F6-B498-43B3-948B-1728B52AA6E4}">
                <adec:decorative xmlns:adec="http://schemas.microsoft.com/office/drawing/2017/decorative" val="1"/>
              </a:ext>
            </a:extLst>
          </p:cNvPr>
          <p:cNvSpPr/>
          <p:nvPr userDrawn="1"/>
        </p:nvSpPr>
        <p:spPr>
          <a:xfrm>
            <a:off x="720532" y="4854677"/>
            <a:ext cx="6008915" cy="652923"/>
          </a:xfrm>
          <a:prstGeom prst="roundRect">
            <a:avLst>
              <a:gd name="adj" fmla="val 50000"/>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D406CD66-4AAA-6429-2E99-B4514373C2AE}"/>
              </a:ext>
            </a:extLst>
          </p:cNvPr>
          <p:cNvSpPr>
            <a:spLocks noGrp="1"/>
          </p:cNvSpPr>
          <p:nvPr>
            <p:ph type="subTitle" idx="1" hasCustomPrompt="1"/>
          </p:nvPr>
        </p:nvSpPr>
        <p:spPr>
          <a:xfrm>
            <a:off x="734784" y="4854677"/>
            <a:ext cx="6008915"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66631" y="859509"/>
            <a:ext cx="4324485" cy="4983480"/>
          </a:xfrm>
        </p:spPr>
        <p:txBody>
          <a:bodyPr/>
          <a:lstStyle>
            <a:lvl1pPr marL="0" indent="0" algn="ctr">
              <a:buNone/>
              <a:defRPr sz="2000"/>
            </a:lvl1pPr>
          </a:lstStyle>
          <a:p>
            <a:r>
              <a:rPr lang="en-US"/>
              <a:t>Click icon to add picture</a:t>
            </a:r>
            <a:endParaRPr lang="en-US" dirty="0"/>
          </a:p>
        </p:txBody>
      </p:sp>
      <p:sp>
        <p:nvSpPr>
          <p:cNvPr id="7" name="Rectangle 6">
            <a:extLst>
              <a:ext uri="{FF2B5EF4-FFF2-40B4-BE49-F238E27FC236}">
                <a16:creationId xmlns:a16="http://schemas.microsoft.com/office/drawing/2014/main" id="{579CD2F2-6C1D-5B8C-C5CF-40222BAE8609}"/>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B216551A-8E0E-2E51-2D2F-BD765A674C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B612F406-221C-DFC9-5B2E-A6B4A06FF4C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12" name="Graphic 11">
            <a:extLst>
              <a:ext uri="{FF2B5EF4-FFF2-40B4-BE49-F238E27FC236}">
                <a16:creationId xmlns:a16="http://schemas.microsoft.com/office/drawing/2014/main" id="{A08FB81D-7980-C91F-E68F-CA152DB4AD8D}"/>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5" name="Graphic 14">
            <a:extLst>
              <a:ext uri="{FF2B5EF4-FFF2-40B4-BE49-F238E27FC236}">
                <a16:creationId xmlns:a16="http://schemas.microsoft.com/office/drawing/2014/main" id="{C790F93D-BC22-F46A-6921-211237434936}"/>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6" name="Graphic 15">
            <a:extLst>
              <a:ext uri="{FF2B5EF4-FFF2-40B4-BE49-F238E27FC236}">
                <a16:creationId xmlns:a16="http://schemas.microsoft.com/office/drawing/2014/main" id="{CBA151EE-A96C-A1AB-6996-3FF8F8AFA1D2}"/>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33" name="Slide Number Placeholder 5">
            <a:extLst>
              <a:ext uri="{FF2B5EF4-FFF2-40B4-BE49-F238E27FC236}">
                <a16:creationId xmlns:a16="http://schemas.microsoft.com/office/drawing/2014/main" id="{0FBE0826-C479-F9B2-BE8C-B31F4CD98E4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34" name="Rectangle 33">
            <a:extLst>
              <a:ext uri="{FF2B5EF4-FFF2-40B4-BE49-F238E27FC236}">
                <a16:creationId xmlns:a16="http://schemas.microsoft.com/office/drawing/2014/main" id="{62278FC6-6AA7-8092-6593-32685312359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8392265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BA79ADB4-793B-694B-0F44-63AED5A3B60F}"/>
              </a:ext>
            </a:extLst>
          </p:cNvPr>
          <p:cNvSpPr>
            <a:spLocks noGrp="1"/>
          </p:cNvSpPr>
          <p:nvPr>
            <p:ph type="title" hasCustomPrompt="1"/>
          </p:nvPr>
        </p:nvSpPr>
        <p:spPr>
          <a:xfrm>
            <a:off x="641350" y="530572"/>
            <a:ext cx="10907016" cy="1162882"/>
          </a:xfrm>
        </p:spPr>
        <p:txBody>
          <a:bodyPr tIns="182880"/>
          <a:lstStyle>
            <a:lvl1pPr algn="l">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50" y="1917700"/>
            <a:ext cx="10907016" cy="3340099"/>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874C63F8-081B-3D1E-1EC2-A59B7627A0F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80B6F8D9-3C25-DDB8-6C45-D06BF5D837DD}"/>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BA069417-406B-7583-F175-EE9B3830EE8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11" name="Graphic 10">
            <a:extLst>
              <a:ext uri="{FF2B5EF4-FFF2-40B4-BE49-F238E27FC236}">
                <a16:creationId xmlns:a16="http://schemas.microsoft.com/office/drawing/2014/main" id="{8DDC80A3-1127-C309-CCCF-459D4B365B0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A7D4C341-6443-CB24-41AE-09E84AA6E8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53FCF92-6C55-D212-BCA4-51709D62AC13}"/>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6" name="Slide Number Placeholder 5">
            <a:extLst>
              <a:ext uri="{FF2B5EF4-FFF2-40B4-BE49-F238E27FC236}">
                <a16:creationId xmlns:a16="http://schemas.microsoft.com/office/drawing/2014/main" id="{25EF7369-613A-D7D3-3478-17904CF31D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72B5CA49-A7D8-662B-28C7-95B7B7AD44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70599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626326" y="1224098"/>
            <a:ext cx="8939349" cy="3717472"/>
          </a:xfrm>
        </p:spPr>
        <p:txBody>
          <a:bodyPr anchor="ctr">
            <a:noAutofit/>
          </a:bodyPr>
          <a:lstStyle>
            <a:lvl1pPr algn="ctr">
              <a:defRPr sz="6000"/>
            </a:lvl1pPr>
          </a:lstStyle>
          <a:p>
            <a:r>
              <a:rPr lang="en-US" dirty="0"/>
              <a:t>Click to add title</a:t>
            </a:r>
          </a:p>
        </p:txBody>
      </p:sp>
      <p:sp>
        <p:nvSpPr>
          <p:cNvPr id="13" name="Rectangle: Rounded Corners 12">
            <a:extLst>
              <a:ext uri="{FF2B5EF4-FFF2-40B4-BE49-F238E27FC236}">
                <a16:creationId xmlns:a16="http://schemas.microsoft.com/office/drawing/2014/main" id="{CB0A1C84-853A-628A-A9BA-CA6C9B1A535E}"/>
              </a:ext>
              <a:ext uri="{C183D7F6-B498-43B3-948B-1728B52AA6E4}">
                <adec:decorative xmlns:adec="http://schemas.microsoft.com/office/drawing/2017/decorative" val="1"/>
              </a:ext>
            </a:extLst>
          </p:cNvPr>
          <p:cNvSpPr/>
          <p:nvPr userDrawn="1"/>
        </p:nvSpPr>
        <p:spPr>
          <a:xfrm>
            <a:off x="2460173" y="5017288"/>
            <a:ext cx="7271656" cy="652923"/>
          </a:xfrm>
          <a:prstGeom prst="roundRect">
            <a:avLst>
              <a:gd name="adj" fmla="val 50000"/>
            </a:avLst>
          </a:prstGeom>
          <a:solidFill>
            <a:schemeClr val="accent6"/>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2460171" y="5017288"/>
            <a:ext cx="7271657"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233416" y="1933575"/>
            <a:ext cx="5312664"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50" y="1933575"/>
            <a:ext cx="5314950" cy="3661683"/>
          </a:xfrm>
          <a:prstGeom prst="roundRect">
            <a:avLst>
              <a:gd name="adj" fmla="val 9932"/>
            </a:avLst>
          </a:prstGeom>
          <a:solidFill>
            <a:schemeClr val="accent5">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7AB85A72-D42C-6248-9886-01A284D0AE4C}"/>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10" name="Rectangle 9">
            <a:extLst>
              <a:ext uri="{FF2B5EF4-FFF2-40B4-BE49-F238E27FC236}">
                <a16:creationId xmlns:a16="http://schemas.microsoft.com/office/drawing/2014/main" id="{A0C8E618-75F9-458D-3A62-1F2682AD94F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1A417590-A410-1B88-C23B-74EA0E7EA5A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20C0BEF1-6AFB-D9F2-2B8C-DF15558CAB57}"/>
              </a:ext>
            </a:extLst>
          </p:cNvPr>
          <p:cNvSpPr>
            <a:spLocks noGrp="1"/>
          </p:cNvSpPr>
          <p:nvPr>
            <p:ph sz="half" idx="14" hasCustomPrompt="1"/>
          </p:nvPr>
        </p:nvSpPr>
        <p:spPr>
          <a:xfrm>
            <a:off x="888999" y="2343150"/>
            <a:ext cx="4873446"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F9B32CC6-748C-4CAB-2EAB-F498EBD8B32C}"/>
              </a:ext>
            </a:extLst>
          </p:cNvPr>
          <p:cNvSpPr>
            <a:spLocks noGrp="1"/>
          </p:cNvSpPr>
          <p:nvPr>
            <p:ph sz="half" idx="15" hasCustomPrompt="1"/>
          </p:nvPr>
        </p:nvSpPr>
        <p:spPr>
          <a:xfrm>
            <a:off x="6496321" y="2343150"/>
            <a:ext cx="4873446" cy="2990850"/>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a:extLst>
              <a:ext uri="{FF2B5EF4-FFF2-40B4-BE49-F238E27FC236}">
                <a16:creationId xmlns:a16="http://schemas.microsoft.com/office/drawing/2014/main" id="{95B39729-974D-AA19-321C-259F9E677498}"/>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15" name="Graphic 14">
            <a:extLst>
              <a:ext uri="{FF2B5EF4-FFF2-40B4-BE49-F238E27FC236}">
                <a16:creationId xmlns:a16="http://schemas.microsoft.com/office/drawing/2014/main" id="{D0225ACC-FFD9-6B8F-F487-1D67910EA85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7" name="Graphic 16">
            <a:extLst>
              <a:ext uri="{FF2B5EF4-FFF2-40B4-BE49-F238E27FC236}">
                <a16:creationId xmlns:a16="http://schemas.microsoft.com/office/drawing/2014/main" id="{61D0E68D-DD6F-159D-E995-52C3D7D5EAA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8" name="Graphic 17">
            <a:extLst>
              <a:ext uri="{FF2B5EF4-FFF2-40B4-BE49-F238E27FC236}">
                <a16:creationId xmlns:a16="http://schemas.microsoft.com/office/drawing/2014/main" id="{FB0E3525-56EE-84A4-2487-4BBC37B43DF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9" name="Slide Number Placeholder 5">
            <a:extLst>
              <a:ext uri="{FF2B5EF4-FFF2-40B4-BE49-F238E27FC236}">
                <a16:creationId xmlns:a16="http://schemas.microsoft.com/office/drawing/2014/main" id="{3F9CA93E-AA01-748E-065E-20F3E1A1A058}"/>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0" name="Rectangle 19">
            <a:extLst>
              <a:ext uri="{FF2B5EF4-FFF2-40B4-BE49-F238E27FC236}">
                <a16:creationId xmlns:a16="http://schemas.microsoft.com/office/drawing/2014/main" id="{0043D476-B609-7D5A-A9DF-7D73B31B13A5}"/>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43089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8124824" y="1933575"/>
            <a:ext cx="3421255"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49" y="1933575"/>
            <a:ext cx="7174103" cy="3661683"/>
          </a:xfrm>
          <a:prstGeom prst="roundRect">
            <a:avLst>
              <a:gd name="adj" fmla="val 9932"/>
            </a:avLst>
          </a:prstGeom>
          <a:solidFill>
            <a:schemeClr val="accent3">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48533775-BAF7-CC9D-D6AD-AD60D3BA94FD}"/>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888998" y="2343150"/>
            <a:ext cx="6762631"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96275" y="2343150"/>
            <a:ext cx="3062967" cy="2990850"/>
          </a:xfrm>
        </p:spPr>
        <p:txBody>
          <a:bodyPr/>
          <a:lstStyle>
            <a:lvl1pPr>
              <a:lnSpc>
                <a:spcPts val="1900"/>
              </a:lnSpc>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7E94BBE0-379D-0165-CAC7-1F8B11D76D1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202F7C8-DEF9-7613-2C2E-1BE67CDD0A47}"/>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60EE65A-711D-F38D-9188-D4EAE00310C9}"/>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pic>
        <p:nvPicPr>
          <p:cNvPr id="18" name="Graphic 17">
            <a:extLst>
              <a:ext uri="{FF2B5EF4-FFF2-40B4-BE49-F238E27FC236}">
                <a16:creationId xmlns:a16="http://schemas.microsoft.com/office/drawing/2014/main" id="{528D3B9C-A39A-B7F4-9EF1-8DACD6392DB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9" name="Graphic 18">
            <a:extLst>
              <a:ext uri="{FF2B5EF4-FFF2-40B4-BE49-F238E27FC236}">
                <a16:creationId xmlns:a16="http://schemas.microsoft.com/office/drawing/2014/main" id="{025BC426-76D2-E6A7-7ACC-B430676DC17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0" name="Graphic 19">
            <a:extLst>
              <a:ext uri="{FF2B5EF4-FFF2-40B4-BE49-F238E27FC236}">
                <a16:creationId xmlns:a16="http://schemas.microsoft.com/office/drawing/2014/main" id="{BEC2F84A-080B-721D-C47A-BA27BCE90CA7}"/>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1" name="Slide Number Placeholder 5">
            <a:extLst>
              <a:ext uri="{FF2B5EF4-FFF2-40B4-BE49-F238E27FC236}">
                <a16:creationId xmlns:a16="http://schemas.microsoft.com/office/drawing/2014/main" id="{AEAD915F-02B9-E376-AEE8-C9188A70E1AA}"/>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2" name="Rectangle 21">
            <a:extLst>
              <a:ext uri="{FF2B5EF4-FFF2-40B4-BE49-F238E27FC236}">
                <a16:creationId xmlns:a16="http://schemas.microsoft.com/office/drawing/2014/main" id="{2991E374-28A1-DAB0-74F1-E14DD473374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935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641349" y="403224"/>
            <a:ext cx="5946389" cy="2219552"/>
          </a:xfrm>
        </p:spPr>
        <p:txBody>
          <a:bodyPr anchor="b"/>
          <a:lstStyle>
            <a:lvl1pPr>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49" y="2884714"/>
            <a:ext cx="5946389" cy="199753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 name="Rectangle 8">
            <a:extLst>
              <a:ext uri="{FF2B5EF4-FFF2-40B4-BE49-F238E27FC236}">
                <a16:creationId xmlns:a16="http://schemas.microsoft.com/office/drawing/2014/main" id="{8208C6DE-C3F7-D9D8-5020-CC917762A35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AD6D2E6-00C3-DFC4-E3CC-F7667A4CF42A}"/>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A1250816-70E6-472B-5427-B70F068971C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28" name="Graphic 27">
            <a:extLst>
              <a:ext uri="{FF2B5EF4-FFF2-40B4-BE49-F238E27FC236}">
                <a16:creationId xmlns:a16="http://schemas.microsoft.com/office/drawing/2014/main" id="{843018F2-43DC-265A-AC49-91D41C8BF00C}"/>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9" name="Graphic 28">
            <a:extLst>
              <a:ext uri="{FF2B5EF4-FFF2-40B4-BE49-F238E27FC236}">
                <a16:creationId xmlns:a16="http://schemas.microsoft.com/office/drawing/2014/main" id="{42402DB9-1860-2811-AF1D-2D4273F21768}"/>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5" name="Picture Placeholder 4">
            <a:extLst>
              <a:ext uri="{FF2B5EF4-FFF2-40B4-BE49-F238E27FC236}">
                <a16:creationId xmlns:a16="http://schemas.microsoft.com/office/drawing/2014/main" id="{62D499E7-F68F-77A3-7384-16F7358B1FAF}"/>
              </a:ext>
            </a:extLst>
          </p:cNvPr>
          <p:cNvSpPr>
            <a:spLocks noGrp="1"/>
          </p:cNvSpPr>
          <p:nvPr>
            <p:ph type="pic" sz="quarter" idx="11"/>
          </p:nvPr>
        </p:nvSpPr>
        <p:spPr>
          <a:xfrm>
            <a:off x="7377033" y="1809865"/>
            <a:ext cx="3520440" cy="3063240"/>
          </a:xfrm>
          <a:ln w="38100">
            <a:noFill/>
          </a:ln>
        </p:spPr>
        <p:txBody>
          <a:bodyPr/>
          <a:lstStyle>
            <a:lvl1pPr marL="0" indent="0" algn="ctr">
              <a:buNone/>
              <a:defRPr sz="2000"/>
            </a:lvl1pPr>
          </a:lstStyle>
          <a:p>
            <a:r>
              <a:rPr lang="en-US"/>
              <a:t>Click icon to add picture</a:t>
            </a:r>
            <a:endParaRPr lang="en-US" dirty="0"/>
          </a:p>
        </p:txBody>
      </p:sp>
      <p:sp>
        <p:nvSpPr>
          <p:cNvPr id="12" name="Date Placeholder 3">
            <a:extLst>
              <a:ext uri="{FF2B5EF4-FFF2-40B4-BE49-F238E27FC236}">
                <a16:creationId xmlns:a16="http://schemas.microsoft.com/office/drawing/2014/main" id="{3215DAD2-571F-6D7B-15E5-224268BDE28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5/19/2024</a:t>
            </a:fld>
            <a:endParaRPr lang="en-US" dirty="0"/>
          </a:p>
        </p:txBody>
      </p:sp>
      <p:sp>
        <p:nvSpPr>
          <p:cNvPr id="31" name="Rectangle 30">
            <a:extLst>
              <a:ext uri="{FF2B5EF4-FFF2-40B4-BE49-F238E27FC236}">
                <a16:creationId xmlns:a16="http://schemas.microsoft.com/office/drawing/2014/main" id="{FE724EE9-07D6-911A-3D7F-82EBAF5605E3}"/>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
        <p:nvSpPr>
          <p:cNvPr id="30" name="Slide Number Placeholder 5">
            <a:extLst>
              <a:ext uri="{FF2B5EF4-FFF2-40B4-BE49-F238E27FC236}">
                <a16:creationId xmlns:a16="http://schemas.microsoft.com/office/drawing/2014/main" id="{6DE1CF9C-D85F-CED5-1FFF-902538AAD6D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D8EA3-B846-4160-95E9-486302147031}" type="datetime1">
              <a:rPr lang="en-US" smtClean="0"/>
              <a:t>5/19/2024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1" r:id="rId1"/>
    <p:sldLayoutId id="2147483680" r:id="rId2"/>
    <p:sldLayoutId id="2147483672" r:id="rId3"/>
    <p:sldLayoutId id="2147483673" r:id="rId4"/>
    <p:sldLayoutId id="2147483674" r:id="rId5"/>
    <p:sldLayoutId id="2147483649" r:id="rId6"/>
    <p:sldLayoutId id="2147483675" r:id="rId7"/>
    <p:sldLayoutId id="2147483676" r:id="rId8"/>
    <p:sldLayoutId id="2147483664" r:id="rId9"/>
    <p:sldLayoutId id="2147483677" r:id="rId10"/>
    <p:sldLayoutId id="2147483678" r:id="rId11"/>
    <p:sldLayoutId id="2147483681" r:id="rId12"/>
    <p:sldLayoutId id="2147483679" r:id="rId13"/>
    <p:sldLayoutId id="2147483662" r:id="rId14"/>
    <p:sldLayoutId id="2147483655"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adenEkbote/crashDetection.github.io.git"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alphaModFix amt="8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2048250" y="3144202"/>
            <a:ext cx="8022338" cy="710316"/>
          </a:xfrm>
        </p:spPr>
        <p:txBody>
          <a:bodyPr/>
          <a:lstStyle/>
          <a:p>
            <a:r>
              <a:rPr lang="en-US" sz="2400" b="1" dirty="0">
                <a:latin typeface="Helvetica" pitchFamily="2" charset="0"/>
              </a:rPr>
              <a:t>Title: Crash Detection and Spot detection system</a:t>
            </a:r>
          </a:p>
        </p:txBody>
      </p:sp>
      <p:pic>
        <p:nvPicPr>
          <p:cNvPr id="3" name="Picture 2" descr="A black and white text&#10;&#10;Description automatically generated">
            <a:extLst>
              <a:ext uri="{FF2B5EF4-FFF2-40B4-BE49-F238E27FC236}">
                <a16:creationId xmlns:a16="http://schemas.microsoft.com/office/drawing/2014/main" id="{7B68BC51-5902-D2A7-492F-ECD00D349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7864" y="1268591"/>
            <a:ext cx="3676269" cy="599860"/>
          </a:xfrm>
          <a:prstGeom prst="rect">
            <a:avLst/>
          </a:prstGeom>
        </p:spPr>
      </p:pic>
      <p:sp>
        <p:nvSpPr>
          <p:cNvPr id="4" name="TextBox 3">
            <a:extLst>
              <a:ext uri="{FF2B5EF4-FFF2-40B4-BE49-F238E27FC236}">
                <a16:creationId xmlns:a16="http://schemas.microsoft.com/office/drawing/2014/main" id="{F1F1ECB1-1604-E88B-AEF8-A3E21C1F792A}"/>
              </a:ext>
            </a:extLst>
          </p:cNvPr>
          <p:cNvSpPr txBox="1"/>
          <p:nvPr/>
        </p:nvSpPr>
        <p:spPr>
          <a:xfrm>
            <a:off x="3693791" y="2573507"/>
            <a:ext cx="4731259" cy="369332"/>
          </a:xfrm>
          <a:prstGeom prst="rect">
            <a:avLst/>
          </a:prstGeom>
          <a:noFill/>
        </p:spPr>
        <p:txBody>
          <a:bodyPr wrap="square">
            <a:spAutoFit/>
          </a:bodyPr>
          <a:lstStyle/>
          <a:p>
            <a:pPr algn="ctr"/>
            <a:r>
              <a:rPr lang="en-US" b="1" dirty="0">
                <a:solidFill>
                  <a:srgbClr val="0D0D0D"/>
                </a:solidFill>
                <a:latin typeface="Söhne"/>
              </a:rPr>
              <a:t>Under the Guidance of – Prof. Basavaraj Patil</a:t>
            </a:r>
          </a:p>
        </p:txBody>
      </p:sp>
      <p:graphicFrame>
        <p:nvGraphicFramePr>
          <p:cNvPr id="5" name="Table 4">
            <a:extLst>
              <a:ext uri="{FF2B5EF4-FFF2-40B4-BE49-F238E27FC236}">
                <a16:creationId xmlns:a16="http://schemas.microsoft.com/office/drawing/2014/main" id="{9E4B1C66-3BB2-8BFC-6D53-BBB6CE2A9D5F}"/>
              </a:ext>
            </a:extLst>
          </p:cNvPr>
          <p:cNvGraphicFramePr>
            <a:graphicFrameLocks noGrp="1"/>
          </p:cNvGraphicFramePr>
          <p:nvPr>
            <p:extLst>
              <p:ext uri="{D42A27DB-BD31-4B8C-83A1-F6EECF244321}">
                <p14:modId xmlns:p14="http://schemas.microsoft.com/office/powerpoint/2010/main" val="4135721591"/>
              </p:ext>
            </p:extLst>
          </p:nvPr>
        </p:nvGraphicFramePr>
        <p:xfrm>
          <a:off x="3424833" y="4157984"/>
          <a:ext cx="5269173" cy="1714768"/>
        </p:xfrm>
        <a:graphic>
          <a:graphicData uri="http://schemas.openxmlformats.org/drawingml/2006/table">
            <a:tbl>
              <a:tblPr firstRow="1" bandRow="1">
                <a:tableStyleId>{5C22544A-7EE6-4342-B048-85BDC9FD1C3A}</a:tableStyleId>
              </a:tblPr>
              <a:tblGrid>
                <a:gridCol w="1756391">
                  <a:extLst>
                    <a:ext uri="{9D8B030D-6E8A-4147-A177-3AD203B41FA5}">
                      <a16:colId xmlns:a16="http://schemas.microsoft.com/office/drawing/2014/main" val="101476178"/>
                    </a:ext>
                  </a:extLst>
                </a:gridCol>
                <a:gridCol w="1996814">
                  <a:extLst>
                    <a:ext uri="{9D8B030D-6E8A-4147-A177-3AD203B41FA5}">
                      <a16:colId xmlns:a16="http://schemas.microsoft.com/office/drawing/2014/main" val="4090970555"/>
                    </a:ext>
                  </a:extLst>
                </a:gridCol>
                <a:gridCol w="1515968">
                  <a:extLst>
                    <a:ext uri="{9D8B030D-6E8A-4147-A177-3AD203B41FA5}">
                      <a16:colId xmlns:a16="http://schemas.microsoft.com/office/drawing/2014/main" val="2742884052"/>
                    </a:ext>
                  </a:extLst>
                </a:gridCol>
              </a:tblGrid>
              <a:tr h="280928">
                <a:tc>
                  <a:txBody>
                    <a:bodyPr/>
                    <a:lstStyle/>
                    <a:p>
                      <a:pPr algn="ctr"/>
                      <a:r>
                        <a:rPr lang="en-IN" dirty="0"/>
                        <a:t>NAME</a:t>
                      </a:r>
                    </a:p>
                  </a:txBody>
                  <a:tcPr/>
                </a:tc>
                <a:tc>
                  <a:txBody>
                    <a:bodyPr/>
                    <a:lstStyle/>
                    <a:p>
                      <a:pPr algn="ctr"/>
                      <a:r>
                        <a:rPr lang="en-IN" dirty="0"/>
                        <a:t>USN</a:t>
                      </a:r>
                    </a:p>
                  </a:txBody>
                  <a:tcPr/>
                </a:tc>
                <a:tc>
                  <a:txBody>
                    <a:bodyPr/>
                    <a:lstStyle/>
                    <a:p>
                      <a:pPr algn="ctr"/>
                      <a:r>
                        <a:rPr lang="en-IN" dirty="0"/>
                        <a:t>ROLL NO</a:t>
                      </a:r>
                    </a:p>
                  </a:txBody>
                  <a:tcPr/>
                </a:tc>
                <a:extLst>
                  <a:ext uri="{0D108BD9-81ED-4DB2-BD59-A6C34878D82A}">
                    <a16:rowId xmlns:a16="http://schemas.microsoft.com/office/drawing/2014/main" val="1339084378"/>
                  </a:ext>
                </a:extLst>
              </a:tr>
              <a:tr h="280928">
                <a:tc>
                  <a:txBody>
                    <a:bodyPr/>
                    <a:lstStyle/>
                    <a:p>
                      <a:pPr algn="ctr"/>
                      <a:r>
                        <a:rPr lang="en-IN" dirty="0" err="1"/>
                        <a:t>Dheeraj.H</a:t>
                      </a:r>
                      <a:endParaRPr lang="en-IN" dirty="0"/>
                    </a:p>
                  </a:txBody>
                  <a:tcPr/>
                </a:tc>
                <a:tc>
                  <a:txBody>
                    <a:bodyPr/>
                    <a:lstStyle/>
                    <a:p>
                      <a:pPr algn="ctr"/>
                      <a:r>
                        <a:rPr lang="en-IN" dirty="0"/>
                        <a:t>01FE21BEI027</a:t>
                      </a:r>
                    </a:p>
                  </a:txBody>
                  <a:tcPr/>
                </a:tc>
                <a:tc>
                  <a:txBody>
                    <a:bodyPr/>
                    <a:lstStyle/>
                    <a:p>
                      <a:pPr algn="ctr"/>
                      <a:r>
                        <a:rPr lang="en-IN" dirty="0"/>
                        <a:t>124</a:t>
                      </a:r>
                    </a:p>
                  </a:txBody>
                  <a:tcPr/>
                </a:tc>
                <a:extLst>
                  <a:ext uri="{0D108BD9-81ED-4DB2-BD59-A6C34878D82A}">
                    <a16:rowId xmlns:a16="http://schemas.microsoft.com/office/drawing/2014/main" val="2535219987"/>
                  </a:ext>
                </a:extLst>
              </a:tr>
              <a:tr h="491624">
                <a:tc>
                  <a:txBody>
                    <a:bodyPr/>
                    <a:lstStyle/>
                    <a:p>
                      <a:pPr algn="ctr"/>
                      <a:r>
                        <a:rPr lang="en-IN" dirty="0" err="1"/>
                        <a:t>Jaden.E</a:t>
                      </a:r>
                      <a:endParaRPr lang="en-IN" dirty="0"/>
                    </a:p>
                  </a:txBody>
                  <a:tcPr/>
                </a:tc>
                <a:tc>
                  <a:txBody>
                    <a:bodyPr/>
                    <a:lstStyle/>
                    <a:p>
                      <a:pPr algn="ctr"/>
                      <a:r>
                        <a:rPr lang="en-IN" dirty="0"/>
                        <a:t>01FE21BEI043</a:t>
                      </a:r>
                    </a:p>
                  </a:txBody>
                  <a:tcPr/>
                </a:tc>
                <a:tc>
                  <a:txBody>
                    <a:bodyPr/>
                    <a:lstStyle/>
                    <a:p>
                      <a:pPr algn="ctr"/>
                      <a:r>
                        <a:rPr lang="en-IN" dirty="0"/>
                        <a:t>135</a:t>
                      </a:r>
                    </a:p>
                  </a:txBody>
                  <a:tcPr/>
                </a:tc>
                <a:extLst>
                  <a:ext uri="{0D108BD9-81ED-4DB2-BD59-A6C34878D82A}">
                    <a16:rowId xmlns:a16="http://schemas.microsoft.com/office/drawing/2014/main" val="2589065933"/>
                  </a:ext>
                </a:extLst>
              </a:tr>
              <a:tr h="491624">
                <a:tc>
                  <a:txBody>
                    <a:bodyPr/>
                    <a:lstStyle/>
                    <a:p>
                      <a:pPr algn="ctr"/>
                      <a:r>
                        <a:rPr lang="en-IN" dirty="0" err="1"/>
                        <a:t>Sheshank.P</a:t>
                      </a:r>
                      <a:endParaRPr lang="en-IN" dirty="0"/>
                    </a:p>
                  </a:txBody>
                  <a:tcPr/>
                </a:tc>
                <a:tc>
                  <a:txBody>
                    <a:bodyPr/>
                    <a:lstStyle/>
                    <a:p>
                      <a:pPr algn="ctr"/>
                      <a:r>
                        <a:rPr lang="en-IN" dirty="0"/>
                        <a:t>01FE21BEI037</a:t>
                      </a:r>
                    </a:p>
                  </a:txBody>
                  <a:tcPr/>
                </a:tc>
                <a:tc>
                  <a:txBody>
                    <a:bodyPr/>
                    <a:lstStyle/>
                    <a:p>
                      <a:pPr algn="ctr"/>
                      <a:r>
                        <a:rPr lang="en-IN" dirty="0"/>
                        <a:t>130</a:t>
                      </a:r>
                    </a:p>
                  </a:txBody>
                  <a:tcPr/>
                </a:tc>
                <a:extLst>
                  <a:ext uri="{0D108BD9-81ED-4DB2-BD59-A6C34878D82A}">
                    <a16:rowId xmlns:a16="http://schemas.microsoft.com/office/drawing/2014/main" val="450207172"/>
                  </a:ext>
                </a:extLst>
              </a:tr>
            </a:tbl>
          </a:graphicData>
        </a:graphic>
      </p:graphicFrame>
      <p:sp>
        <p:nvSpPr>
          <p:cNvPr id="11" name="TextBox 10">
            <a:extLst>
              <a:ext uri="{FF2B5EF4-FFF2-40B4-BE49-F238E27FC236}">
                <a16:creationId xmlns:a16="http://schemas.microsoft.com/office/drawing/2014/main" id="{63F0D4CF-095C-5198-ADE3-6993DB2389D5}"/>
              </a:ext>
            </a:extLst>
          </p:cNvPr>
          <p:cNvSpPr txBox="1"/>
          <p:nvPr/>
        </p:nvSpPr>
        <p:spPr>
          <a:xfrm>
            <a:off x="2973322" y="2002812"/>
            <a:ext cx="6245352" cy="369332"/>
          </a:xfrm>
          <a:prstGeom prst="rect">
            <a:avLst/>
          </a:prstGeom>
          <a:noFill/>
        </p:spPr>
        <p:txBody>
          <a:bodyPr wrap="square">
            <a:spAutoFit/>
          </a:bodyPr>
          <a:lstStyle/>
          <a:p>
            <a:pPr marL="0" lvl="0" indent="0" algn="ctr" rtl="0">
              <a:spcBef>
                <a:spcPts val="0"/>
              </a:spcBef>
              <a:spcAft>
                <a:spcPts val="0"/>
              </a:spcAft>
              <a:buNone/>
            </a:pPr>
            <a:r>
              <a:rPr lang="en-US" sz="1800" b="1" dirty="0">
                <a:solidFill>
                  <a:schemeClr val="tx1"/>
                </a:solidFill>
              </a:rPr>
              <a:t>School of Electronics and Communication Engineering</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957068" y="851547"/>
            <a:ext cx="4275364" cy="1979634"/>
          </a:xfrm>
        </p:spPr>
        <p:txBody>
          <a:bodyPr anchor="ct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957068" y="2255110"/>
            <a:ext cx="4546852" cy="3542186"/>
          </a:xfrm>
        </p:spPr>
        <p:txBody>
          <a:bodyPr vert="horz" lIns="91440" tIns="45720" rIns="91440" bIns="45720" rtlCol="0" anchor="t">
            <a:normAutofit/>
          </a:bodyPr>
          <a:lstStyle/>
          <a:p>
            <a:r>
              <a:rPr lang="en-US" dirty="0"/>
              <a:t>Introduction</a:t>
            </a:r>
          </a:p>
          <a:p>
            <a:r>
              <a:rPr lang="en-US" dirty="0"/>
              <a:t>Description</a:t>
            </a:r>
          </a:p>
          <a:p>
            <a:r>
              <a:rPr lang="en-US" dirty="0"/>
              <a:t>Methodology</a:t>
            </a:r>
          </a:p>
          <a:p>
            <a:r>
              <a:rPr lang="en-US" dirty="0"/>
              <a:t>Literature Survey</a:t>
            </a:r>
          </a:p>
          <a:p>
            <a:r>
              <a:rPr lang="en-US" dirty="0"/>
              <a:t>Block diagram</a:t>
            </a:r>
          </a:p>
          <a:p>
            <a:r>
              <a:rPr lang="en-US" dirty="0"/>
              <a:t>Flowchart</a:t>
            </a:r>
          </a:p>
          <a:p>
            <a:endParaRPr lang="en-US" dirty="0"/>
          </a:p>
        </p:txBody>
      </p:sp>
      <p:sp>
        <p:nvSpPr>
          <p:cNvPr id="4" name="Date Placeholder 3">
            <a:extLst>
              <a:ext uri="{FF2B5EF4-FFF2-40B4-BE49-F238E27FC236}">
                <a16:creationId xmlns:a16="http://schemas.microsoft.com/office/drawing/2014/main" id="{D718FBE7-3C46-903D-964E-091F74329C61}"/>
              </a:ext>
            </a:extLst>
          </p:cNvPr>
          <p:cNvSpPr>
            <a:spLocks noGrp="1"/>
          </p:cNvSpPr>
          <p:nvPr>
            <p:ph type="dt" sz="half" idx="2"/>
          </p:nvPr>
        </p:nvSpPr>
        <p:spPr>
          <a:xfrm>
            <a:off x="10011833" y="6226628"/>
            <a:ext cx="1560304" cy="631372"/>
          </a:xfrm>
        </p:spPr>
        <p:txBody>
          <a:bodyPr/>
          <a:lstStyle/>
          <a:p>
            <a:fld id="{E9466343-3461-42CD-9CAB-EE1885623C25}" type="datetime1">
              <a:rPr lang="en-US" smtClean="0"/>
              <a:pPr/>
              <a:t>5/19/2024</a:t>
            </a:fld>
            <a:endParaRPr lang="en-US" dirty="0"/>
          </a:p>
        </p:txBody>
      </p:sp>
      <p:sp>
        <p:nvSpPr>
          <p:cNvPr id="5" name="Slide Number Placeholder 4">
            <a:extLst>
              <a:ext uri="{FF2B5EF4-FFF2-40B4-BE49-F238E27FC236}">
                <a16:creationId xmlns:a16="http://schemas.microsoft.com/office/drawing/2014/main" id="{E6EEA9E7-F506-729E-13CF-D685FEBDB6E0}"/>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E968-F0ED-3582-74DC-29D7D72EE833}"/>
              </a:ext>
            </a:extLst>
          </p:cNvPr>
          <p:cNvSpPr>
            <a:spLocks noGrp="1"/>
          </p:cNvSpPr>
          <p:nvPr>
            <p:ph type="title"/>
          </p:nvPr>
        </p:nvSpPr>
        <p:spPr>
          <a:xfrm>
            <a:off x="641349" y="403224"/>
            <a:ext cx="4771899" cy="794640"/>
          </a:xfrm>
        </p:spPr>
        <p:txBody>
          <a:bodyPr/>
          <a:lstStyle/>
          <a:p>
            <a:r>
              <a:rPr lang="en-US" dirty="0"/>
              <a:t>Introduction</a:t>
            </a:r>
          </a:p>
        </p:txBody>
      </p:sp>
      <p:sp>
        <p:nvSpPr>
          <p:cNvPr id="7" name="Text Placeholder 6">
            <a:extLst>
              <a:ext uri="{FF2B5EF4-FFF2-40B4-BE49-F238E27FC236}">
                <a16:creationId xmlns:a16="http://schemas.microsoft.com/office/drawing/2014/main" id="{53C6A63A-BA0E-904B-EC35-F17B626D1E98}"/>
              </a:ext>
            </a:extLst>
          </p:cNvPr>
          <p:cNvSpPr>
            <a:spLocks noGrp="1"/>
          </p:cNvSpPr>
          <p:nvPr>
            <p:ph type="body" sz="quarter" idx="10"/>
          </p:nvPr>
        </p:nvSpPr>
        <p:spPr>
          <a:xfrm>
            <a:off x="356616" y="1243584"/>
            <a:ext cx="7159752" cy="4480560"/>
          </a:xfrm>
        </p:spPr>
        <p:txBody>
          <a:bodyPr/>
          <a:lstStyle/>
          <a:p>
            <a:pPr marL="342900" indent="-342900">
              <a:buFont typeface="+mj-lt"/>
              <a:buAutoNum type="arabicPeriod"/>
            </a:pPr>
            <a:r>
              <a:rPr lang="en-US" sz="1600" dirty="0"/>
              <a:t>Enhancing Emergency Response: The need for swift and efficient emergency response during vehicle crashes is critical. Our system detects crashes in real-time and immediately alerts nearby emergency services, ensuring timely assistance.</a:t>
            </a:r>
          </a:p>
          <a:p>
            <a:pPr marL="342900" indent="-342900">
              <a:buFont typeface="+mj-lt"/>
              <a:buAutoNum type="arabicPeriod"/>
            </a:pPr>
            <a:r>
              <a:rPr lang="en-US" sz="1600" dirty="0"/>
              <a:t>Precise Location Tracking: Accurate location data is essential for rescuers. The system tracks the vehicle's GPS coordinates continuously, providing precise information to emergency responders for faster intervention.</a:t>
            </a:r>
          </a:p>
          <a:p>
            <a:pPr marL="342900" indent="-342900">
              <a:buFont typeface="+mj-lt"/>
              <a:buAutoNum type="arabicPeriod"/>
            </a:pPr>
            <a:r>
              <a:rPr lang="en-US" sz="1600" dirty="0"/>
              <a:t>Preventing Accidents in High-Risk Zones: Drivers need proactive warnings to avoid accidents in hazardous areas. By maintaining a cloud database of accident-prone zones, the system alerts drivers as they approach these areas, enhancing their awareness and safety.</a:t>
            </a:r>
          </a:p>
          <a:p>
            <a:pPr marL="342900" indent="-342900">
              <a:buFont typeface="+mj-lt"/>
              <a:buAutoNum type="arabicPeriod"/>
            </a:pPr>
            <a:r>
              <a:rPr lang="en-US" sz="1600" dirty="0"/>
              <a:t>Enforcing Safe Driving Practices: Speeding in high-risk zones increases the likelihood of accidents. The system enforces speed limits by automatically disengaging the accelerator if the vehicle exceeds safe speeds in these zones, promoting safer driving habits.</a:t>
            </a:r>
          </a:p>
        </p:txBody>
      </p:sp>
      <p:pic>
        <p:nvPicPr>
          <p:cNvPr id="10" name="Picture Placeholder 9">
            <a:extLst>
              <a:ext uri="{FF2B5EF4-FFF2-40B4-BE49-F238E27FC236}">
                <a16:creationId xmlns:a16="http://schemas.microsoft.com/office/drawing/2014/main" id="{8E21207F-272E-4268-07BD-B66F38019B0E}"/>
              </a:ext>
            </a:extLst>
          </p:cNvPr>
          <p:cNvPicPr>
            <a:picLocks noGrp="1" noChangeAspect="1"/>
          </p:cNvPicPr>
          <p:nvPr>
            <p:ph type="pic" sz="quarter" idx="11"/>
          </p:nvPr>
        </p:nvPicPr>
        <p:blipFill>
          <a:blip r:embed="rId3"/>
          <a:srcRect l="17822" r="17822"/>
          <a:stretch>
            <a:fillRect/>
          </a:stretch>
        </p:blipFill>
        <p:spPr>
          <a:prstGeom prst="rect">
            <a:avLst/>
          </a:prstGeom>
        </p:spPr>
      </p:pic>
      <p:sp>
        <p:nvSpPr>
          <p:cNvPr id="3" name="Date Placeholder 2">
            <a:extLst>
              <a:ext uri="{FF2B5EF4-FFF2-40B4-BE49-F238E27FC236}">
                <a16:creationId xmlns:a16="http://schemas.microsoft.com/office/drawing/2014/main" id="{BB91606E-0B3D-E151-D6E8-FB4608C3075C}"/>
              </a:ext>
            </a:extLst>
          </p:cNvPr>
          <p:cNvSpPr>
            <a:spLocks noGrp="1"/>
          </p:cNvSpPr>
          <p:nvPr>
            <p:ph type="dt" sz="half" idx="2"/>
          </p:nvPr>
        </p:nvSpPr>
        <p:spPr/>
        <p:txBody>
          <a:bodyPr/>
          <a:lstStyle/>
          <a:p>
            <a:fld id="{72B8B865-6043-45BC-B48D-1676CB43D17A}" type="datetime1">
              <a:rPr lang="en-US" smtClean="0"/>
              <a:pPr/>
              <a:t>5/19/2024</a:t>
            </a:fld>
            <a:endParaRPr lang="en-US" dirty="0"/>
          </a:p>
        </p:txBody>
      </p:sp>
      <p:sp>
        <p:nvSpPr>
          <p:cNvPr id="4" name="Slide Number Placeholder 3">
            <a:extLst>
              <a:ext uri="{FF2B5EF4-FFF2-40B4-BE49-F238E27FC236}">
                <a16:creationId xmlns:a16="http://schemas.microsoft.com/office/drawing/2014/main" id="{AF121FCD-5305-D1B4-B045-E971883A6D18}"/>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50104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68553-56F5-C0FF-9A78-9ED72306E3B3}"/>
            </a:ext>
          </a:extLst>
        </p:cNvPr>
        <p:cNvGrpSpPr/>
        <p:nvPr/>
      </p:nvGrpSpPr>
      <p:grpSpPr>
        <a:xfrm>
          <a:off x="0" y="0"/>
          <a:ext cx="0" cy="0"/>
          <a:chOff x="0" y="0"/>
          <a:chExt cx="0" cy="0"/>
        </a:xfrm>
      </p:grpSpPr>
      <p:sp>
        <p:nvSpPr>
          <p:cNvPr id="51" name="Title 50">
            <a:extLst>
              <a:ext uri="{FF2B5EF4-FFF2-40B4-BE49-F238E27FC236}">
                <a16:creationId xmlns:a16="http://schemas.microsoft.com/office/drawing/2014/main" id="{BC1C6AA9-DC5B-EF9C-8A42-5F7467D89A18}"/>
              </a:ext>
            </a:extLst>
          </p:cNvPr>
          <p:cNvSpPr>
            <a:spLocks noGrp="1"/>
          </p:cNvSpPr>
          <p:nvPr>
            <p:ph type="ctrTitle"/>
          </p:nvPr>
        </p:nvSpPr>
        <p:spPr>
          <a:xfrm>
            <a:off x="1620231" y="1209643"/>
            <a:ext cx="2457993" cy="683165"/>
          </a:xfrm>
        </p:spPr>
        <p:txBody>
          <a:bodyPr/>
          <a:lstStyle/>
          <a:p>
            <a:r>
              <a:rPr lang="en-US" sz="2800" dirty="0"/>
              <a:t>Description</a:t>
            </a:r>
          </a:p>
        </p:txBody>
      </p:sp>
      <p:sp>
        <p:nvSpPr>
          <p:cNvPr id="3" name="Date Placeholder 2">
            <a:extLst>
              <a:ext uri="{FF2B5EF4-FFF2-40B4-BE49-F238E27FC236}">
                <a16:creationId xmlns:a16="http://schemas.microsoft.com/office/drawing/2014/main" id="{A300EE46-F57E-BAF2-011A-71BAC7245179}"/>
              </a:ext>
            </a:extLst>
          </p:cNvPr>
          <p:cNvSpPr>
            <a:spLocks noGrp="1"/>
          </p:cNvSpPr>
          <p:nvPr>
            <p:ph type="dt" sz="half" idx="4294967295"/>
          </p:nvPr>
        </p:nvSpPr>
        <p:spPr>
          <a:xfrm>
            <a:off x="10631488" y="6226175"/>
            <a:ext cx="1560512" cy="631825"/>
          </a:xfrm>
        </p:spPr>
        <p:txBody>
          <a:bodyPr/>
          <a:lstStyle/>
          <a:p>
            <a:fld id="{72B8B865-6043-45BC-B48D-1676CB43D17A}" type="datetime1">
              <a:rPr lang="en-US" smtClean="0"/>
              <a:pPr/>
              <a:t>5/19/2024</a:t>
            </a:fld>
            <a:endParaRPr lang="en-US" dirty="0"/>
          </a:p>
        </p:txBody>
      </p:sp>
      <p:sp>
        <p:nvSpPr>
          <p:cNvPr id="4" name="Slide Number Placeholder 3">
            <a:extLst>
              <a:ext uri="{FF2B5EF4-FFF2-40B4-BE49-F238E27FC236}">
                <a16:creationId xmlns:a16="http://schemas.microsoft.com/office/drawing/2014/main" id="{2C2BE199-5107-8B06-F593-6C56B0D8CBB3}"/>
              </a:ext>
            </a:extLst>
          </p:cNvPr>
          <p:cNvSpPr>
            <a:spLocks noGrp="1"/>
          </p:cNvSpPr>
          <p:nvPr>
            <p:ph type="sldNum" sz="quarter" idx="4294967295"/>
          </p:nvPr>
        </p:nvSpPr>
        <p:spPr>
          <a:xfrm>
            <a:off x="11561763" y="6226175"/>
            <a:ext cx="630237" cy="631825"/>
          </a:xfrm>
        </p:spPr>
        <p:txBody>
          <a:bodyPr/>
          <a:lstStyle/>
          <a:p>
            <a:fld id="{294A09A9-5501-47C1-A89A-A340965A2BE2}" type="slidenum">
              <a:rPr lang="en-US" smtClean="0"/>
              <a:pPr/>
              <a:t>4</a:t>
            </a:fld>
            <a:endParaRPr lang="en-US" dirty="0"/>
          </a:p>
        </p:txBody>
      </p:sp>
      <p:sp>
        <p:nvSpPr>
          <p:cNvPr id="8" name="TextBox 7">
            <a:extLst>
              <a:ext uri="{FF2B5EF4-FFF2-40B4-BE49-F238E27FC236}">
                <a16:creationId xmlns:a16="http://schemas.microsoft.com/office/drawing/2014/main" id="{E1E5204A-4972-74E1-A5AF-72599238A3A7}"/>
              </a:ext>
            </a:extLst>
          </p:cNvPr>
          <p:cNvSpPr txBox="1"/>
          <p:nvPr/>
        </p:nvSpPr>
        <p:spPr>
          <a:xfrm>
            <a:off x="1757391" y="1892808"/>
            <a:ext cx="8677218" cy="3693319"/>
          </a:xfrm>
          <a:prstGeom prst="rect">
            <a:avLst/>
          </a:prstGeom>
          <a:noFill/>
        </p:spPr>
        <p:txBody>
          <a:bodyPr wrap="square">
            <a:spAutoFit/>
          </a:bodyPr>
          <a:lstStyle/>
          <a:p>
            <a:pPr algn="just"/>
            <a:r>
              <a:rPr lang="en-US" dirty="0"/>
              <a:t>The IoT-Based Crash Detection and Alert System is designed to enhance vehicle safety by leveraging advanced sensor technologies, GPS, and cloud computing. When a crash occurs, the system immediately sends an alert to the cloud, which then notifies nearby emergency services. Simultaneously, the vehicle's GPS coordinates are tracked to provide precise location data. The cloud also maintains a database of accident-prone zones. If a vehicle approaches one of these zones within 200 meters, the system warns the driver via the infotainment system. Should the vehicle exceed the speed limit in these zones, the system automatically disengages the accelerator to maintain a safe speed. This comprehensive approach ensures timely assistance during accidents, alerts drivers about potential hazards, and enforces speed limits in high-risk areas, significantly enhancing overall road safety.</a:t>
            </a:r>
          </a:p>
        </p:txBody>
      </p:sp>
    </p:spTree>
    <p:extLst>
      <p:ext uri="{BB962C8B-B14F-4D97-AF65-F5344CB8AC3E}">
        <p14:creationId xmlns:p14="http://schemas.microsoft.com/office/powerpoint/2010/main" val="281957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2607-79F4-9A91-3A0B-429BDED9CA50}"/>
              </a:ext>
            </a:extLst>
          </p:cNvPr>
          <p:cNvSpPr>
            <a:spLocks noGrp="1"/>
          </p:cNvSpPr>
          <p:nvPr>
            <p:ph type="ctrTitle" idx="4294967295"/>
          </p:nvPr>
        </p:nvSpPr>
        <p:spPr>
          <a:xfrm>
            <a:off x="192024" y="99251"/>
            <a:ext cx="3355848" cy="879157"/>
          </a:xfrm>
        </p:spPr>
        <p:txBody>
          <a:bodyPr/>
          <a:lstStyle/>
          <a:p>
            <a:r>
              <a:rPr lang="en-US" sz="3200" dirty="0"/>
              <a:t>Block Diagram:</a:t>
            </a:r>
          </a:p>
        </p:txBody>
      </p:sp>
      <p:pic>
        <p:nvPicPr>
          <p:cNvPr id="2052" name="Picture 4">
            <a:extLst>
              <a:ext uri="{FF2B5EF4-FFF2-40B4-BE49-F238E27FC236}">
                <a16:creationId xmlns:a16="http://schemas.microsoft.com/office/drawing/2014/main" id="{3E5E0637-AFA3-8F64-52A5-66C743B64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938" y="256032"/>
            <a:ext cx="6034748" cy="587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53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62782-F597-A63A-D6E0-4436F4AC16AF}"/>
              </a:ext>
            </a:extLst>
          </p:cNvPr>
          <p:cNvSpPr>
            <a:spLocks noGrp="1"/>
          </p:cNvSpPr>
          <p:nvPr>
            <p:ph type="dt" sz="half" idx="2"/>
          </p:nvPr>
        </p:nvSpPr>
        <p:spPr/>
        <p:txBody>
          <a:bodyPr/>
          <a:lstStyle/>
          <a:p>
            <a:fld id="{72B8B865-6043-45BC-B48D-1676CB43D17A}" type="datetime1">
              <a:rPr lang="en-US" smtClean="0"/>
              <a:pPr/>
              <a:t>5/19/2024</a:t>
            </a:fld>
            <a:endParaRPr lang="en-US" dirty="0"/>
          </a:p>
        </p:txBody>
      </p:sp>
      <p:sp>
        <p:nvSpPr>
          <p:cNvPr id="3" name="Slide Number Placeholder 2">
            <a:extLst>
              <a:ext uri="{FF2B5EF4-FFF2-40B4-BE49-F238E27FC236}">
                <a16:creationId xmlns:a16="http://schemas.microsoft.com/office/drawing/2014/main" id="{09B06A6F-AA75-0F21-A7C6-68534AD8A58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3" name="TextBox 12">
            <a:extLst>
              <a:ext uri="{FF2B5EF4-FFF2-40B4-BE49-F238E27FC236}">
                <a16:creationId xmlns:a16="http://schemas.microsoft.com/office/drawing/2014/main" id="{E5572E2F-F186-F35E-2A9F-AF77BC8FDE62}"/>
              </a:ext>
            </a:extLst>
          </p:cNvPr>
          <p:cNvSpPr txBox="1"/>
          <p:nvPr/>
        </p:nvSpPr>
        <p:spPr>
          <a:xfrm>
            <a:off x="118872" y="100806"/>
            <a:ext cx="3213195" cy="584775"/>
          </a:xfrm>
          <a:prstGeom prst="rect">
            <a:avLst/>
          </a:prstGeom>
          <a:noFill/>
        </p:spPr>
        <p:txBody>
          <a:bodyPr wrap="square">
            <a:spAutoFit/>
          </a:bodyPr>
          <a:lstStyle/>
          <a:p>
            <a:r>
              <a:rPr kumimoji="0" lang="en-US" sz="3200" b="0" i="0" u="none" strike="noStrike" kern="1200" cap="none" spc="0" normalizeH="0" baseline="0" noProof="0" dirty="0">
                <a:ln>
                  <a:noFill/>
                </a:ln>
                <a:solidFill>
                  <a:prstClr val="black"/>
                </a:solidFill>
                <a:effectLst/>
                <a:uLnTx/>
                <a:uFillTx/>
                <a:latin typeface="Jumble"/>
                <a:ea typeface="+mj-ea"/>
                <a:cs typeface="+mj-cs"/>
              </a:rPr>
              <a:t>Flowchart:</a:t>
            </a:r>
            <a:endParaRPr lang="en-US" dirty="0"/>
          </a:p>
        </p:txBody>
      </p:sp>
      <p:pic>
        <p:nvPicPr>
          <p:cNvPr id="3074" name="Picture 2">
            <a:extLst>
              <a:ext uri="{FF2B5EF4-FFF2-40B4-BE49-F238E27FC236}">
                <a16:creationId xmlns:a16="http://schemas.microsoft.com/office/drawing/2014/main" id="{C1363B1F-D3C9-0777-59A6-700CAFB3D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2976" y="100806"/>
            <a:ext cx="5368688" cy="6014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7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964746" y="327023"/>
            <a:ext cx="5931354" cy="5561465"/>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7717199" y="1788339"/>
            <a:ext cx="3103201" cy="3092539"/>
          </a:xfrm>
        </p:spPr>
        <p:txBody>
          <a:bodyPr/>
          <a:lstStyle/>
          <a:p>
            <a:pPr marL="0" indent="0">
              <a:buNone/>
            </a:pPr>
            <a:r>
              <a:rPr lang="en-US" dirty="0">
                <a:hlinkClick r:id="rId3"/>
              </a:rPr>
              <a:t>GitHub repo link:</a:t>
            </a:r>
          </a:p>
          <a:p>
            <a:pPr marL="0" indent="0">
              <a:buNone/>
            </a:pPr>
            <a:r>
              <a:rPr lang="en-US" dirty="0">
                <a:hlinkClick r:id="rId3"/>
              </a:rPr>
              <a:t>https://github.com/JadenEkbote/crashDetection.github.io.git</a:t>
            </a:r>
            <a:endParaRPr lang="en-US" dirty="0"/>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2"/>
          </p:nvPr>
        </p:nvSpPr>
        <p:spPr>
          <a:xfrm>
            <a:off x="10011833" y="6226628"/>
            <a:ext cx="1560304" cy="631372"/>
          </a:xfrm>
        </p:spPr>
        <p:txBody>
          <a:bodyPr/>
          <a:lstStyle/>
          <a:p>
            <a:fld id="{FCB1BC7D-EE8F-4610-B748-33D1F9065B77}" type="datetime1">
              <a:rPr lang="en-US" smtClean="0"/>
              <a:pPr/>
              <a:t>5/19/2024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SL_V6" id="{D9DA734B-CC3F-4DBB-B6FE-0BB140309365}" vid="{69AD8D68-423B-4DFD-8A07-EF38EEF8EB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ppt/theme/themeOverride2.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55A16D6-EDBE-419D-AF8F-74F00E41AFB5}">
  <ds:schemaRefs>
    <ds:schemaRef ds:uri="http://schemas.microsoft.com/sharepoint/v3/contenttype/forms"/>
  </ds:schemaRefs>
</ds:datastoreItem>
</file>

<file path=customXml/itemProps2.xml><?xml version="1.0" encoding="utf-8"?>
<ds:datastoreItem xmlns:ds="http://schemas.openxmlformats.org/officeDocument/2006/customXml" ds:itemID="{07093E94-C176-4FB3-93BB-02AEE1FEC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F1A99-35F0-4B73-B737-B4DCDCD8CA5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presentation</Template>
  <TotalTime>0</TotalTime>
  <Words>388</Words>
  <Application>Microsoft Office PowerPoint</Application>
  <PresentationFormat>Widescreen</PresentationFormat>
  <Paragraphs>50</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Calibri</vt:lpstr>
      <vt:lpstr>Century Gothic</vt:lpstr>
      <vt:lpstr>Helvetica</vt:lpstr>
      <vt:lpstr>Jumble</vt:lpstr>
      <vt:lpstr>Söhne</vt:lpstr>
      <vt:lpstr>Custom</vt:lpstr>
      <vt:lpstr>Title: Crash Detection and Spot detection system</vt:lpstr>
      <vt:lpstr>Agenda</vt:lpstr>
      <vt:lpstr>Introduction</vt:lpstr>
      <vt:lpstr>Description</vt:lpstr>
      <vt:lpstr>Block Diagram:</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Crash Detection and Spot detection system</dc:title>
  <dc:creator>SHESHANK PATIL</dc:creator>
  <cp:lastModifiedBy>SHESHANK PATIL</cp:lastModifiedBy>
  <cp:revision>1</cp:revision>
  <dcterms:created xsi:type="dcterms:W3CDTF">2024-05-19T10:21:18Z</dcterms:created>
  <dcterms:modified xsi:type="dcterms:W3CDTF">2024-05-19T11:53:01Z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2024-05-19T11:52:33Z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2f14894c-bda5-4e53-8257-65e79245e392</vt:lpwstr>
  </property>
  <property fmtid="{D5CDD505-2E9C-101B-9397-08002B2CF9AE}" pid="8" name="MSIP_Label_defa4170-0d19-0005-0004-bc88714345d2_ActionId">
    <vt:lpwstr>2c24f441-21b8-4f71-9ea1-165b0f8babb2</vt:lpwstr>
  </property>
  <property fmtid="{D5CDD505-2E9C-101B-9397-08002B2CF9AE}" pid="9" name="MSIP_Label_defa4170-0d19-0005-0004-bc88714345d2_ContentBits">
    <vt:lpwstr>0</vt:lpwstr>
  </property>
</Properties>
</file>