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58" r:id="rId5"/>
    <p:sldId id="291" r:id="rId6"/>
    <p:sldId id="262" r:id="rId7"/>
    <p:sldId id="263" r:id="rId8"/>
    <p:sldId id="292" r:id="rId9"/>
    <p:sldId id="276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3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4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9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D40B-F579-43AC-B87B-EEC2B23EA91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F0998-4A09-4DB1-A1A8-4803D24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9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www.w3schools.com/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83942"/>
            <a:ext cx="12192000" cy="2308180"/>
          </a:xfrm>
        </p:spPr>
        <p:txBody>
          <a:bodyPr>
            <a:normAutofit/>
          </a:bodyPr>
          <a:lstStyle/>
          <a:p>
            <a:r>
              <a:rPr lang="en-US" sz="6200" b="1" dirty="0" smtClean="0">
                <a:solidFill>
                  <a:srgbClr val="002060"/>
                </a:solidFill>
              </a:rPr>
              <a:t>Hotel Reservation System</a:t>
            </a:r>
            <a:endParaRPr lang="en-US" sz="62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18140"/>
            <a:ext cx="12192000" cy="6398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Ocean View Hotel-Colombo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41" y="1486233"/>
            <a:ext cx="3101459" cy="2067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04" y="2968040"/>
            <a:ext cx="3446130" cy="20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078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/>
              <a:t>REFERENCES</a:t>
            </a:r>
            <a:endParaRPr lang="en-US" sz="60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6694" y="1261532"/>
            <a:ext cx="5157787" cy="8239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Websites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4705" y="1947494"/>
            <a:ext cx="5183188" cy="8239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hlinkClick r:id="rId3"/>
              </a:rPr>
              <a:t>www.c-sharpcorner.com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4705" y="2848690"/>
            <a:ext cx="327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hlinkClick r:id="rId4"/>
              </a:rPr>
              <a:t>www.W3schools.com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74705" y="3429000"/>
            <a:ext cx="2883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hlinkClick r:id="rId5"/>
              </a:rPr>
              <a:t>www.Youtube.com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74705" y="3996317"/>
            <a:ext cx="3116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hlinkClick r:id="rId6"/>
              </a:rPr>
              <a:t>https://github.com/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56694" y="4563634"/>
            <a:ext cx="447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hlinkClick r:id="rId7"/>
              </a:rPr>
              <a:t>https://stackoverflow.com/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98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1" y="177800"/>
            <a:ext cx="5286692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Group Members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8365" y="378823"/>
            <a:ext cx="5202861" cy="181573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J.N </a:t>
            </a:r>
            <a:r>
              <a:rPr lang="en-US" dirty="0" err="1" smtClean="0"/>
              <a:t>Jansz</a:t>
            </a:r>
            <a:r>
              <a:rPr lang="en-US" dirty="0" smtClean="0"/>
              <a:t>		    codse201f-063</a:t>
            </a:r>
          </a:p>
          <a:p>
            <a:r>
              <a:rPr lang="en-US" dirty="0" smtClean="0"/>
              <a:t>R.A.R.K </a:t>
            </a:r>
            <a:r>
              <a:rPr lang="en-US" dirty="0" err="1" smtClean="0"/>
              <a:t>Ranasinghe</a:t>
            </a:r>
            <a:r>
              <a:rPr lang="en-US" dirty="0" smtClean="0"/>
              <a:t>	    codse201f-026</a:t>
            </a:r>
          </a:p>
          <a:p>
            <a:r>
              <a:rPr lang="en-US" dirty="0" smtClean="0"/>
              <a:t>K.A.C Fernando	    codse201f-047</a:t>
            </a:r>
          </a:p>
          <a:p>
            <a:r>
              <a:rPr lang="en-US" dirty="0" smtClean="0"/>
              <a:t>H.V.R.T </a:t>
            </a:r>
            <a:r>
              <a:rPr lang="en-US" dirty="0" err="1" smtClean="0"/>
              <a:t>Premathilaka</a:t>
            </a:r>
            <a:r>
              <a:rPr lang="en-US" dirty="0" smtClean="0"/>
              <a:t>	    codse201f-044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360" y="5279461"/>
            <a:ext cx="418736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i="1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you…!</a:t>
            </a:r>
            <a:endParaRPr lang="en-US" sz="6000" b="0" i="1" cap="none" spc="0" dirty="0">
              <a:ln w="0"/>
              <a:solidFill>
                <a:schemeClr val="bg1">
                  <a:lumMod val="9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" y="0"/>
            <a:ext cx="12183291" cy="6858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224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INTRODUCTION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0817" y="1734815"/>
            <a:ext cx="10802983" cy="41801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Hotel Ocean view is one of the famous tourist hotels in Colombo</a:t>
            </a:r>
            <a:r>
              <a:rPr lang="en-US" sz="3200" dirty="0">
                <a:solidFill>
                  <a:schemeClr val="bg1"/>
                </a:solidFill>
              </a:rPr>
              <a:t>. But when guest make a reservation </a:t>
            </a:r>
            <a:r>
              <a:rPr lang="en-US" sz="3200" dirty="0" smtClean="0">
                <a:solidFill>
                  <a:schemeClr val="bg1"/>
                </a:solidFill>
              </a:rPr>
              <a:t>through </a:t>
            </a:r>
            <a:r>
              <a:rPr lang="en-US" sz="3200" dirty="0">
                <a:solidFill>
                  <a:schemeClr val="bg1"/>
                </a:solidFill>
              </a:rPr>
              <a:t>phone or do it onsite they still use the old way of manual data </a:t>
            </a:r>
            <a:r>
              <a:rPr lang="en-US" sz="3200" dirty="0" smtClean="0">
                <a:solidFill>
                  <a:schemeClr val="bg1"/>
                </a:solidFill>
              </a:rPr>
              <a:t>recording. It takes a long time and all the details of reservation are recorded in files. Those files are stored in a special cabinet .Calculating the bills and details of available room are done by manually too</a:t>
            </a:r>
            <a:r>
              <a:rPr lang="en-US" sz="2600" dirty="0" smtClean="0">
                <a:solidFill>
                  <a:schemeClr val="bg1"/>
                </a:solidFill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78934" cy="68580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3956" y="634438"/>
            <a:ext cx="10204269" cy="543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As </a:t>
            </a:r>
            <a:r>
              <a:rPr lang="en-US" sz="3200" dirty="0">
                <a:solidFill>
                  <a:schemeClr val="bg1"/>
                </a:solidFill>
              </a:rPr>
              <a:t>the current System is a file based one, management of the hotel has to put much effort to keep those files safe and secure .They can easily get damaged by fire, insects or even by a natural disasters .And also if it’s stolen it will be more concerning. Keeping files safe </a:t>
            </a:r>
            <a:r>
              <a:rPr lang="en-US" sz="3200" dirty="0" smtClean="0">
                <a:solidFill>
                  <a:schemeClr val="bg1"/>
                </a:solidFill>
              </a:rPr>
              <a:t>and recording </a:t>
            </a:r>
            <a:r>
              <a:rPr lang="en-US" sz="3200" dirty="0">
                <a:solidFill>
                  <a:schemeClr val="bg1"/>
                </a:solidFill>
              </a:rPr>
              <a:t>details manually takes much time and wastes much precious man hours .We can’t trust the accuracy of calculation done by manually, it’s not a surprise of encountering problems. We decide to develop their Reservation System as </a:t>
            </a:r>
            <a:r>
              <a:rPr lang="en-US" sz="3200" dirty="0" smtClean="0">
                <a:solidFill>
                  <a:schemeClr val="bg1"/>
                </a:solidFill>
              </a:rPr>
              <a:t>a computerized  </a:t>
            </a:r>
            <a:r>
              <a:rPr lang="en-US" sz="3200" dirty="0">
                <a:solidFill>
                  <a:schemeClr val="bg1"/>
                </a:solidFill>
              </a:rPr>
              <a:t>system </a:t>
            </a:r>
            <a:r>
              <a:rPr lang="en-US" sz="3200" dirty="0" smtClean="0">
                <a:solidFill>
                  <a:schemeClr val="bg1"/>
                </a:solidFill>
              </a:rPr>
              <a:t>,so </a:t>
            </a:r>
            <a:r>
              <a:rPr lang="en-US" sz="3200" dirty="0">
                <a:solidFill>
                  <a:schemeClr val="bg1"/>
                </a:solidFill>
              </a:rPr>
              <a:t>hotel can give </a:t>
            </a:r>
            <a:r>
              <a:rPr lang="en-US" sz="3200" dirty="0" smtClean="0">
                <a:solidFill>
                  <a:schemeClr val="bg1"/>
                </a:solidFill>
              </a:rPr>
              <a:t>efficient </a:t>
            </a:r>
            <a:r>
              <a:rPr lang="en-US" sz="3200" dirty="0">
                <a:solidFill>
                  <a:schemeClr val="bg1"/>
                </a:solidFill>
              </a:rPr>
              <a:t>service for guests and guest can also feel safe about their information in the system.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3040" y="1685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6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577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OBJECTIVES &amp; AIMS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8" y="1995441"/>
            <a:ext cx="11053354" cy="4862559"/>
          </a:xfrm>
        </p:spPr>
        <p:txBody>
          <a:bodyPr>
            <a:normAutofit/>
          </a:bodyPr>
          <a:lstStyle/>
          <a:p>
            <a:r>
              <a:rPr lang="en-US" sz="3200" dirty="0"/>
              <a:t>M</a:t>
            </a:r>
            <a:r>
              <a:rPr lang="en-US" sz="3200" dirty="0" smtClean="0"/>
              <a:t>anual reservation system replaces by Computerized system.</a:t>
            </a:r>
          </a:p>
          <a:p>
            <a:r>
              <a:rPr lang="en-US" sz="3200" dirty="0" smtClean="0"/>
              <a:t>It’s more efficient and productive.</a:t>
            </a:r>
          </a:p>
          <a:p>
            <a:r>
              <a:rPr lang="en-US" sz="3200" dirty="0" smtClean="0"/>
              <a:t>Develop a database </a:t>
            </a:r>
            <a:r>
              <a:rPr lang="en-US" sz="3200" dirty="0"/>
              <a:t>which </a:t>
            </a:r>
            <a:r>
              <a:rPr lang="en-US" sz="3200" dirty="0" smtClean="0"/>
              <a:t>store guest’s details &amp; user’s details </a:t>
            </a:r>
            <a:r>
              <a:rPr lang="en-US" sz="3200" dirty="0"/>
              <a:t>when </a:t>
            </a:r>
            <a:r>
              <a:rPr lang="en-US" sz="3200" dirty="0" smtClean="0"/>
              <a:t>user </a:t>
            </a:r>
            <a:r>
              <a:rPr lang="en-US" sz="3200" dirty="0"/>
              <a:t>entered their details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Create </a:t>
            </a:r>
            <a:r>
              <a:rPr lang="en-US" sz="3200" dirty="0"/>
              <a:t>an easy </a:t>
            </a:r>
            <a:r>
              <a:rPr lang="en-US" sz="3200" dirty="0" smtClean="0"/>
              <a:t>to use &amp; understand </a:t>
            </a:r>
            <a:r>
              <a:rPr lang="en-US" sz="3200" dirty="0"/>
              <a:t>user friendly environment. </a:t>
            </a:r>
            <a:endParaRPr lang="en-US" sz="3200" dirty="0" smtClean="0"/>
          </a:p>
          <a:p>
            <a:r>
              <a:rPr lang="en-US" sz="3200" dirty="0" smtClean="0"/>
              <a:t>Guest </a:t>
            </a:r>
            <a:r>
              <a:rPr lang="en-US" sz="3200" dirty="0"/>
              <a:t>can get </a:t>
            </a:r>
            <a:r>
              <a:rPr lang="en-US" sz="3200" dirty="0" smtClean="0"/>
              <a:t>fast registration </a:t>
            </a:r>
            <a:r>
              <a:rPr lang="en-US" sz="3200" dirty="0"/>
              <a:t>service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guest </a:t>
            </a:r>
            <a:r>
              <a:rPr lang="en-US" sz="3200" dirty="0"/>
              <a:t>can book the rooms through </a:t>
            </a:r>
            <a:r>
              <a:rPr lang="en-US" sz="3200" dirty="0" smtClean="0"/>
              <a:t>Phone call or in </a:t>
            </a:r>
            <a:r>
              <a:rPr lang="en-US" sz="3200" dirty="0"/>
              <a:t>person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Guest will receive confirmation Email after registration.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12192001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084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NEW TECHNOLOGYS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334" y="1536407"/>
            <a:ext cx="1173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smtClean="0"/>
              <a:t>System to send an Email to the guest after guest registration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59" y="2117965"/>
            <a:ext cx="6415495" cy="4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222" y="250031"/>
            <a:ext cx="8122919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DATABASES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4" y="1744209"/>
            <a:ext cx="5220996" cy="178464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25" y="4085949"/>
            <a:ext cx="4619625" cy="2457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3" y="3823675"/>
            <a:ext cx="5220996" cy="2719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24" y="1744209"/>
            <a:ext cx="4619625" cy="22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69"/>
            <a:ext cx="12192000" cy="6858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9" y="1650809"/>
            <a:ext cx="456247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47" y="1618479"/>
            <a:ext cx="4369466" cy="2751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2" y="4283409"/>
            <a:ext cx="4591050" cy="2614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78" y="4211318"/>
            <a:ext cx="4270877" cy="27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USER ROLES</a:t>
            </a:r>
            <a:endParaRPr lang="en-US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23144815"/>
              </p:ext>
            </p:extLst>
          </p:nvPr>
        </p:nvGraphicFramePr>
        <p:xfrm>
          <a:off x="1147896" y="1726962"/>
          <a:ext cx="9896208" cy="487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659235">
                  <a:extLst>
                    <a:ext uri="{9D8B030D-6E8A-4147-A177-3AD203B41FA5}">
                      <a16:colId xmlns:a16="http://schemas.microsoft.com/office/drawing/2014/main" val="2968137794"/>
                    </a:ext>
                  </a:extLst>
                </a:gridCol>
                <a:gridCol w="6236973">
                  <a:extLst>
                    <a:ext uri="{9D8B030D-6E8A-4147-A177-3AD203B41FA5}">
                      <a16:colId xmlns:a16="http://schemas.microsoft.com/office/drawing/2014/main" val="1216183679"/>
                    </a:ext>
                  </a:extLst>
                </a:gridCol>
              </a:tblGrid>
              <a:tr h="2963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7434"/>
                  </a:ext>
                </a:extLst>
              </a:tr>
              <a:tr h="17869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administrator has the full authority on the system maintenance and the ability</a:t>
                      </a:r>
                      <a:r>
                        <a:rPr lang="en-US" baseline="0" dirty="0" smtClean="0"/>
                        <a:t> to create or edit user details and rooms.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Administrator has the ability to check the Database and action done by user role.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86669"/>
                  </a:ext>
                </a:extLst>
              </a:tr>
              <a:tr h="17974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Manager has the ability to get reports about user accounts , Guest</a:t>
                      </a:r>
                      <a:r>
                        <a:rPr lang="en-US" baseline="0" dirty="0" smtClean="0"/>
                        <a:t> details by check in and check out dates , he can also get a report of guests on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location.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en-US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logs.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225993"/>
                  </a:ext>
                </a:extLst>
              </a:tr>
              <a:tr h="924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Receptionist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Receptionist able to see available rooms ,register guests , assign guests to a  room and edit guest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6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83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METHODOLOGY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57" y="2086166"/>
            <a:ext cx="10907485" cy="503309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dirty="0" smtClean="0"/>
              <a:t>The Development process will do according to the process of Waterfall model.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dirty="0" smtClean="0"/>
              <a:t>Since we have identified the main requirements waterfall model is most suitable methodology to build up this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dirty="0" smtClean="0"/>
              <a:t>The main phases of this  phases are,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 smtClean="0"/>
              <a:t>Requirements Gathering &amp; definition.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 smtClean="0"/>
              <a:t>Requirements Analysis.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 smtClean="0"/>
              <a:t>Design &amp; implementation.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 smtClean="0"/>
              <a:t>Testing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 smtClean="0"/>
              <a:t>Maintenance &amp; Evaluation.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5545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473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Hotel Reservation System</vt:lpstr>
      <vt:lpstr>INTRODUCTION</vt:lpstr>
      <vt:lpstr>PowerPoint Presentation</vt:lpstr>
      <vt:lpstr>OBJECTIVES &amp; AIMS</vt:lpstr>
      <vt:lpstr>NEW TECHNOLOGYS</vt:lpstr>
      <vt:lpstr>DATABASES</vt:lpstr>
      <vt:lpstr>PowerPoint Presentation</vt:lpstr>
      <vt:lpstr>USER ROLES</vt:lpstr>
      <vt:lpstr>METHODOLOGY</vt:lpstr>
      <vt:lpstr>REFERENCES</vt:lpstr>
      <vt:lpstr>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Sanka Fernando</dc:creator>
  <cp:lastModifiedBy>Sanka Fernando</cp:lastModifiedBy>
  <cp:revision>77</cp:revision>
  <dcterms:created xsi:type="dcterms:W3CDTF">2021-05-06T13:56:07Z</dcterms:created>
  <dcterms:modified xsi:type="dcterms:W3CDTF">2021-05-20T13:09:57Z</dcterms:modified>
</cp:coreProperties>
</file>