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毛利宇宙观</a:t>
            </a:r>
            <a:r>
              <a:rPr lang="en-US" altLang="zh-CN">
                <a:sym typeface="+mn-ea"/>
              </a:rPr>
              <a:t>/Te Ao M</a:t>
            </a:r>
            <a:r>
              <a:rPr lang="en-US" altLang="en-US">
                <a:sym typeface="+mn-ea"/>
              </a:rPr>
              <a:t>ā</a:t>
            </a:r>
            <a:r>
              <a:rPr lang="en-US" altLang="zh-CN">
                <a:sym typeface="+mn-ea"/>
              </a:rPr>
              <a:t>ori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生命的起源与</a:t>
            </a:r>
            <a:r>
              <a:rPr lang="en-US" altLang="zh-CN"/>
              <a:t>Whakapapa</a:t>
            </a:r>
            <a:r>
              <a:rPr lang="zh-CN" altLang="en-US"/>
              <a:t>（世系）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毛利人认为生命的起源是从</a:t>
            </a:r>
            <a:r>
              <a:rPr lang="en-US" altLang="zh-CN"/>
              <a:t>Ranginui</a:t>
            </a:r>
            <a:r>
              <a:rPr lang="zh-CN" altLang="en-US"/>
              <a:t>（天父）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Papat</a:t>
            </a:r>
            <a:r>
              <a:rPr lang="en-US" altLang="en-US"/>
              <a:t>ūā</a:t>
            </a:r>
            <a:r>
              <a:rPr lang="en-US" altLang="zh-CN"/>
              <a:t>nuku</a:t>
            </a:r>
            <a:r>
              <a:rPr lang="zh-CN" altLang="en-US"/>
              <a:t>（地母）</a:t>
            </a:r>
            <a:r>
              <a:rPr lang="en-US" altLang="zh-CN"/>
              <a:t> </a:t>
            </a:r>
            <a:r>
              <a:rPr lang="zh-CN" altLang="en-US"/>
              <a:t>的分离开始，这创造了世界的空间。而他们的子孙，如</a:t>
            </a:r>
            <a:r>
              <a:rPr lang="en-US" altLang="zh-CN"/>
              <a:t> T</a:t>
            </a:r>
            <a:r>
              <a:rPr lang="en-US" altLang="en-US"/>
              <a:t>ā</a:t>
            </a:r>
            <a:r>
              <a:rPr lang="en-US" altLang="zh-CN"/>
              <a:t>ne Mahuta</a:t>
            </a:r>
            <a:r>
              <a:rPr lang="zh-CN" altLang="en-US"/>
              <a:t>（森林之神）、</a:t>
            </a:r>
            <a:r>
              <a:rPr lang="en-US" altLang="zh-CN"/>
              <a:t>Tangaroa</a:t>
            </a:r>
            <a:r>
              <a:rPr lang="zh-CN" altLang="en-US"/>
              <a:t>（海洋之神）等，代表了不同的自然界领域。</a:t>
            </a:r>
            <a:r>
              <a:rPr lang="en-US" altLang="zh-CN"/>
              <a:t>Whakapapa</a:t>
            </a:r>
            <a:r>
              <a:rPr lang="zh-CN" altLang="en-US"/>
              <a:t>（世系）是连接所有生命的纽带，意味着每个个体都与祖先、自然和宇宙紧密相连。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生与死的循环（</a:t>
            </a:r>
            <a:r>
              <a:rPr lang="en-US" altLang="zh-CN"/>
              <a:t>Te Huringa o te Ora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毛利文化强调生命不是单独存在的，而是一个不断循环的过程：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出生（</a:t>
            </a:r>
            <a:r>
              <a:rPr lang="en-US" altLang="zh-CN"/>
              <a:t>Te Wh</a:t>
            </a:r>
            <a:r>
              <a:rPr lang="en-US" altLang="en-US"/>
              <a:t>ā</a:t>
            </a:r>
            <a:r>
              <a:rPr lang="en-US" altLang="zh-CN"/>
              <a:t>nautanga</a:t>
            </a:r>
            <a:r>
              <a:rPr lang="zh-CN" altLang="en-US"/>
              <a:t>）：新生命的诞生是祖先精神的延续，代表着家族世系的延伸。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成长（</a:t>
            </a:r>
            <a:r>
              <a:rPr lang="en-US" altLang="zh-CN"/>
              <a:t>Te Tipuranga</a:t>
            </a:r>
            <a:r>
              <a:rPr lang="zh-CN" altLang="en-US"/>
              <a:t>）：个体通过与自然、社区和文化的互动学习知识，并承担责任。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死亡（</a:t>
            </a:r>
            <a:r>
              <a:rPr lang="en-US" altLang="zh-CN"/>
              <a:t>Te Matenga</a:t>
            </a:r>
            <a:r>
              <a:rPr lang="zh-CN" altLang="en-US"/>
              <a:t>）：死亡并非终结，而是回归祖先世界（</a:t>
            </a:r>
            <a:r>
              <a:rPr lang="en-US" altLang="zh-CN"/>
              <a:t>Te Rerenga Wairua</a:t>
            </a:r>
            <a:r>
              <a:rPr lang="zh-CN" altLang="en-US"/>
              <a:t>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灵魂的旅程（</a:t>
            </a:r>
            <a:r>
              <a:rPr lang="en-US" altLang="zh-CN"/>
              <a:t>Te Rerenga Wairua</a:t>
            </a:r>
            <a:r>
              <a:rPr lang="zh-CN" altLang="en-US"/>
              <a:t>）：毛利人相信灵魂会前往北岛最北端的</a:t>
            </a:r>
            <a:r>
              <a:rPr lang="en-US" altLang="zh-CN"/>
              <a:t>Cape Reinga</a:t>
            </a:r>
            <a:r>
              <a:rPr lang="zh-CN" altLang="en-US"/>
              <a:t>（雷因加角），通过</a:t>
            </a:r>
            <a:r>
              <a:rPr lang="en-US" altLang="zh-CN"/>
              <a:t>Pohutukawa</a:t>
            </a:r>
            <a:r>
              <a:rPr lang="zh-CN" altLang="en-US"/>
              <a:t>树进入灵界，与祖先团聚。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人与自然的和谐（</a:t>
            </a:r>
            <a:r>
              <a:rPr lang="en-US" altLang="zh-CN"/>
              <a:t>Kaitiakitanga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毛利人认为自然界的一切都是相互依存的，强调</a:t>
            </a:r>
            <a:r>
              <a:rPr lang="en-US" altLang="zh-CN"/>
              <a:t>Kaitiakitanga</a:t>
            </a:r>
            <a:r>
              <a:rPr lang="zh-CN" altLang="en-US"/>
              <a:t>（守护责任）：作为土地（</a:t>
            </a:r>
            <a:r>
              <a:rPr lang="en-US" altLang="zh-CN"/>
              <a:t>Whenua</a:t>
            </a:r>
            <a:r>
              <a:rPr lang="zh-CN" altLang="en-US"/>
              <a:t>）、海洋（</a:t>
            </a:r>
            <a:r>
              <a:rPr lang="en-US" altLang="zh-CN"/>
              <a:t>Moana</a:t>
            </a:r>
            <a:r>
              <a:rPr lang="zh-CN" altLang="en-US"/>
              <a:t>）、森林（</a:t>
            </a:r>
            <a:r>
              <a:rPr lang="en-US" altLang="zh-CN"/>
              <a:t>Ngahere</a:t>
            </a:r>
            <a:r>
              <a:rPr lang="zh-CN" altLang="en-US"/>
              <a:t>）的守护者，人们有责任维护生态平衡。生命的循环不仅关乎个人的生死，也涉及人类如何对待自然，以确保未来世代的繁荣。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冰水云</cp:lastModifiedBy>
  <cp:revision>4</cp:revision>
  <dcterms:created xsi:type="dcterms:W3CDTF">2023-08-09T12:44:00Z</dcterms:created>
  <dcterms:modified xsi:type="dcterms:W3CDTF">2025-02-09T22:54:09Z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