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87e7bf80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87e7bf8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7e7bf80d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7e7bf8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87e7bf80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87e7bf8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07800" y="630225"/>
            <a:ext cx="8395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Poker Evaluation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Jaden Perleoni• 06/26/2024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600" y="1081688"/>
            <a:ext cx="4383901" cy="328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87000" y="1792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Adapted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387000" y="12787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Minimax:</a:t>
            </a:r>
            <a:endParaRPr sz="15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project uses the algorithm minimax in order to determine the best possible value a player can get in a hand.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player trying to find the best action for a hand is called the Max.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player trying to find the worst action(lowest value) for a hand is called the Min.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the context of poker, the max represents the player’s hand and the min represents the opponent’s hand.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4572000" y="0"/>
            <a:ext cx="4572000" cy="51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526" y="889125"/>
            <a:ext cx="4522950" cy="33652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87000" y="1792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Poker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87000" y="12787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poker state contains</a:t>
            </a:r>
            <a:r>
              <a:rPr lang="en" sz="1500"/>
              <a:t>:</a:t>
            </a:r>
            <a:endParaRPr sz="15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player’s hand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Community cards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Pot amount $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opponent’s bet amount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boolean to determine if it is current our turn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function generate_possible_actions is used to return the possible actions a player can take. The actions depend on whether or not it is the player’s turn.</a:t>
            </a:r>
            <a:endParaRPr sz="1400"/>
          </a:p>
        </p:txBody>
      </p:sp>
      <p:sp>
        <p:nvSpPr>
          <p:cNvPr id="89" name="Google Shape;89;p15"/>
          <p:cNvSpPr/>
          <p:nvPr/>
        </p:nvSpPr>
        <p:spPr>
          <a:xfrm>
            <a:off x="4572000" y="0"/>
            <a:ext cx="4572000" cy="51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158971"/>
            <a:ext cx="4607899" cy="271695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45800" y="62100"/>
            <a:ext cx="43917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Evaluation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0" y="1380300"/>
            <a:ext cx="4537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evaluation function is used to determine the hand </a:t>
            </a:r>
            <a:r>
              <a:rPr lang="en" sz="1500"/>
              <a:t>strength of the player. Three functions are used:</a:t>
            </a:r>
            <a:endParaRPr sz="15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evaluate_state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evaluate_hand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rank_hand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Evaluate State: </a:t>
            </a:r>
            <a:r>
              <a:rPr lang="en" sz="1200"/>
              <a:t>Calls evaluate_hand with the player’s cards and the community cards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Evaluate_hand: </a:t>
            </a:r>
            <a:r>
              <a:rPr lang="en" sz="1200"/>
              <a:t>Combines the player’s hand with the community cards and calls function </a:t>
            </a:r>
            <a:r>
              <a:rPr b="1" lang="en" sz="1200"/>
              <a:t>rank_hand </a:t>
            </a:r>
            <a:r>
              <a:rPr lang="en" sz="1200"/>
              <a:t>on them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Rank_hand: </a:t>
            </a:r>
            <a:r>
              <a:rPr lang="en" sz="1200"/>
              <a:t>Returns the value of the determined hand.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(Only has logic for four of a kind, three of a kind, full house, two pair, and one pair)</a:t>
            </a:r>
            <a:endParaRPr sz="1500"/>
          </a:p>
        </p:txBody>
      </p:sp>
      <p:sp>
        <p:nvSpPr>
          <p:cNvPr id="97" name="Google Shape;97;p16"/>
          <p:cNvSpPr/>
          <p:nvPr/>
        </p:nvSpPr>
        <p:spPr>
          <a:xfrm>
            <a:off x="4572000" y="0"/>
            <a:ext cx="4572000" cy="51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5400"/>
            <a:ext cx="4572001" cy="434372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87000" y="1792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387000" y="12787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Apply_action: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function takes in a state and an action with the goal of determining the next state after the action has been taken. For example, if the action is bet, the state’s pot increases.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Game_over: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Determines how to terminate a game. In this example, the game ends if all 5 community cards are placed, or if the total pot exceeds $100, to ensure we don’t lose too much money.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4572000" y="0"/>
            <a:ext cx="4572000" cy="51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26225"/>
            <a:ext cx="4657325" cy="16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14222"/>
            <a:ext cx="5016601" cy="6436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