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79" r:id="rId5"/>
    <p:sldId id="283" r:id="rId6"/>
    <p:sldId id="284" r:id="rId7"/>
    <p:sldId id="285" r:id="rId8"/>
    <p:sldId id="287" r:id="rId9"/>
    <p:sldId id="280" r:id="rId10"/>
    <p:sldId id="282" r:id="rId11"/>
    <p:sldId id="286" r:id="rId12"/>
    <p:sldId id="28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" id="{A9EB8769-17E6-4709-B293-874241263C62}">
          <p14:sldIdLst>
            <p14:sldId id="279"/>
          </p14:sldIdLst>
        </p14:section>
        <p14:section name="Dashboard" id="{982C3FE3-ADDB-4317-97D3-517D362FDC88}">
          <p14:sldIdLst>
            <p14:sldId id="283"/>
          </p14:sldIdLst>
        </p14:section>
        <p14:section name="Paineis" id="{B1E915C2-ED9D-4E3B-8058-BA925D6AD212}">
          <p14:sldIdLst>
            <p14:sldId id="284"/>
            <p14:sldId id="285"/>
            <p14:sldId id="287"/>
          </p14:sldIdLst>
        </p14:section>
        <p14:section name="Detalhamento" id="{19AD654A-F5A5-4601-ADB3-B999D912215A}">
          <p14:sldIdLst>
            <p14:sldId id="280"/>
            <p14:sldId id="282"/>
          </p14:sldIdLst>
        </p14:section>
        <p14:section name="Tooltip" id="{2215F0FA-3ED0-44C2-A2AB-539C197B44C8}">
          <p14:sldIdLst>
            <p14:sldId id="286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AF4A"/>
    <a:srgbClr val="3C3C3C"/>
    <a:srgbClr val="BF3D3D"/>
    <a:srgbClr val="3AB04A"/>
    <a:srgbClr val="00B050"/>
    <a:srgbClr val="000000"/>
    <a:srgbClr val="765D3E"/>
    <a:srgbClr val="FF6B10"/>
    <a:srgbClr val="4367B5"/>
    <a:srgbClr val="FF4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B3C049-D250-44A3-A787-D1EDD7A2DD5B}" v="214" dt="2020-11-25T22:59:59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82" autoAdjust="0"/>
    <p:restoredTop sz="88521" autoAdjust="0"/>
  </p:normalViewPr>
  <p:slideViewPr>
    <p:cSldViewPr snapToGrid="0">
      <p:cViewPr varScale="1">
        <p:scale>
          <a:sx n="88" d="100"/>
          <a:sy n="88" d="100"/>
        </p:scale>
        <p:origin x="5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ina Freitas" userId="6270ade8e4a25c20" providerId="LiveId" clId="{FDB3C049-D250-44A3-A787-D1EDD7A2DD5B}"/>
    <pc:docChg chg="undo custSel modSld">
      <pc:chgData name="Karina Freitas" userId="6270ade8e4a25c20" providerId="LiveId" clId="{FDB3C049-D250-44A3-A787-D1EDD7A2DD5B}" dt="2020-11-25T22:59:59.124" v="324" actId="1035"/>
      <pc:docMkLst>
        <pc:docMk/>
      </pc:docMkLst>
      <pc:sldChg chg="addSp delSp modSp mod">
        <pc:chgData name="Karina Freitas" userId="6270ade8e4a25c20" providerId="LiveId" clId="{FDB3C049-D250-44A3-A787-D1EDD7A2DD5B}" dt="2020-11-25T22:59:59.124" v="324" actId="1035"/>
        <pc:sldMkLst>
          <pc:docMk/>
          <pc:sldMk cId="1671554933" sldId="279"/>
        </pc:sldMkLst>
        <pc:spChg chg="mod topLvl">
          <ac:chgData name="Karina Freitas" userId="6270ade8e4a25c20" providerId="LiveId" clId="{FDB3C049-D250-44A3-A787-D1EDD7A2DD5B}" dt="2020-11-25T22:59:52.196" v="301" actId="20577"/>
          <ac:spMkLst>
            <pc:docMk/>
            <pc:sldMk cId="1671554933" sldId="279"/>
            <ac:spMk id="5" creationId="{433FB7CE-E8F0-4090-9944-9AF986B910C8}"/>
          </ac:spMkLst>
        </pc:spChg>
        <pc:grpChg chg="add del mod">
          <ac:chgData name="Karina Freitas" userId="6270ade8e4a25c20" providerId="LiveId" clId="{FDB3C049-D250-44A3-A787-D1EDD7A2DD5B}" dt="2020-11-25T22:55:55.877" v="10" actId="478"/>
          <ac:grpSpMkLst>
            <pc:docMk/>
            <pc:sldMk cId="1671554933" sldId="279"/>
            <ac:grpSpMk id="16" creationId="{326C0C08-EE0B-4124-AFD9-26346C9C2283}"/>
          </ac:grpSpMkLst>
        </pc:grpChg>
        <pc:picChg chg="mod">
          <ac:chgData name="Karina Freitas" userId="6270ade8e4a25c20" providerId="LiveId" clId="{FDB3C049-D250-44A3-A787-D1EDD7A2DD5B}" dt="2020-11-25T22:59:59.124" v="324" actId="1035"/>
          <ac:picMkLst>
            <pc:docMk/>
            <pc:sldMk cId="1671554933" sldId="279"/>
            <ac:picMk id="8" creationId="{CFAE2A25-98A6-4C83-8410-60AD51D82B42}"/>
          </ac:picMkLst>
        </pc:picChg>
        <pc:picChg chg="del topLvl">
          <ac:chgData name="Karina Freitas" userId="6270ade8e4a25c20" providerId="LiveId" clId="{FDB3C049-D250-44A3-A787-D1EDD7A2DD5B}" dt="2020-11-25T22:55:55.877" v="10" actId="478"/>
          <ac:picMkLst>
            <pc:docMk/>
            <pc:sldMk cId="1671554933" sldId="279"/>
            <ac:picMk id="19" creationId="{D8923B92-877F-4C12-B380-FB54348DD1EF}"/>
          </ac:picMkLst>
        </pc:picChg>
      </pc:sldChg>
      <pc:sldChg chg="delSp modSp mod">
        <pc:chgData name="Karina Freitas" userId="6270ade8e4a25c20" providerId="LiveId" clId="{FDB3C049-D250-44A3-A787-D1EDD7A2DD5B}" dt="2020-11-25T22:58:54.552" v="191" actId="1036"/>
        <pc:sldMkLst>
          <pc:docMk/>
          <pc:sldMk cId="3126594915" sldId="283"/>
        </pc:sldMkLst>
        <pc:grpChg chg="mod">
          <ac:chgData name="Karina Freitas" userId="6270ade8e4a25c20" providerId="LiveId" clId="{FDB3C049-D250-44A3-A787-D1EDD7A2DD5B}" dt="2020-11-25T22:58:40.623" v="161" actId="1076"/>
          <ac:grpSpMkLst>
            <pc:docMk/>
            <pc:sldMk cId="3126594915" sldId="283"/>
            <ac:grpSpMk id="30" creationId="{75B5DE75-972C-4AD0-83EE-4289182E1017}"/>
          </ac:grpSpMkLst>
        </pc:grpChg>
        <pc:picChg chg="del">
          <ac:chgData name="Karina Freitas" userId="6270ade8e4a25c20" providerId="LiveId" clId="{FDB3C049-D250-44A3-A787-D1EDD7A2DD5B}" dt="2020-11-25T22:58:45.236" v="162" actId="478"/>
          <ac:picMkLst>
            <pc:docMk/>
            <pc:sldMk cId="3126594915" sldId="283"/>
            <ac:picMk id="17" creationId="{7E8B23DE-43CA-444B-A2B9-5F8310EEFC14}"/>
          </ac:picMkLst>
        </pc:picChg>
        <pc:picChg chg="mod">
          <ac:chgData name="Karina Freitas" userId="6270ade8e4a25c20" providerId="LiveId" clId="{FDB3C049-D250-44A3-A787-D1EDD7A2DD5B}" dt="2020-11-25T22:58:54.552" v="191" actId="1036"/>
          <ac:picMkLst>
            <pc:docMk/>
            <pc:sldMk cId="3126594915" sldId="283"/>
            <ac:picMk id="18" creationId="{A1F1B47F-0A8B-48F9-A233-B777DA340858}"/>
          </ac:picMkLst>
        </pc:picChg>
      </pc:sldChg>
      <pc:sldChg chg="delSp modSp mod">
        <pc:chgData name="Karina Freitas" userId="6270ade8e4a25c20" providerId="LiveId" clId="{FDB3C049-D250-44A3-A787-D1EDD7A2DD5B}" dt="2020-11-25T22:59:12.621" v="245" actId="1036"/>
        <pc:sldMkLst>
          <pc:docMk/>
          <pc:sldMk cId="4045568005" sldId="285"/>
        </pc:sldMkLst>
        <pc:picChg chg="del">
          <ac:chgData name="Karina Freitas" userId="6270ade8e4a25c20" providerId="LiveId" clId="{FDB3C049-D250-44A3-A787-D1EDD7A2DD5B}" dt="2020-11-25T22:59:04.634" v="212" actId="478"/>
          <ac:picMkLst>
            <pc:docMk/>
            <pc:sldMk cId="4045568005" sldId="285"/>
            <ac:picMk id="3" creationId="{85444108-F4C2-47DB-8353-9BCA22DB3069}"/>
          </ac:picMkLst>
        </pc:picChg>
        <pc:picChg chg="mod">
          <ac:chgData name="Karina Freitas" userId="6270ade8e4a25c20" providerId="LiveId" clId="{FDB3C049-D250-44A3-A787-D1EDD7A2DD5B}" dt="2020-11-25T22:59:12.621" v="245" actId="1036"/>
          <ac:picMkLst>
            <pc:docMk/>
            <pc:sldMk cId="4045568005" sldId="285"/>
            <ac:picMk id="5" creationId="{04EB9753-05E1-4CB8-A1AB-363211C40755}"/>
          </ac:picMkLst>
        </pc:picChg>
      </pc:sldChg>
      <pc:sldChg chg="delSp modSp mod">
        <pc:chgData name="Karina Freitas" userId="6270ade8e4a25c20" providerId="LiveId" clId="{FDB3C049-D250-44A3-A787-D1EDD7A2DD5B}" dt="2020-11-25T22:59:24.089" v="276" actId="1035"/>
        <pc:sldMkLst>
          <pc:docMk/>
          <pc:sldMk cId="3277592495" sldId="287"/>
        </pc:sldMkLst>
        <pc:picChg chg="mod">
          <ac:chgData name="Karina Freitas" userId="6270ade8e4a25c20" providerId="LiveId" clId="{FDB3C049-D250-44A3-A787-D1EDD7A2DD5B}" dt="2020-11-25T22:59:24.089" v="276" actId="1035"/>
          <ac:picMkLst>
            <pc:docMk/>
            <pc:sldMk cId="3277592495" sldId="287"/>
            <ac:picMk id="2" creationId="{CB7D73D0-A6F7-41EF-AE1C-E6BA4A08A43C}"/>
          </ac:picMkLst>
        </pc:picChg>
        <pc:picChg chg="del">
          <ac:chgData name="Karina Freitas" userId="6270ade8e4a25c20" providerId="LiveId" clId="{FDB3C049-D250-44A3-A787-D1EDD7A2DD5B}" dt="2020-11-25T22:59:19.779" v="259" actId="478"/>
          <ac:picMkLst>
            <pc:docMk/>
            <pc:sldMk cId="3277592495" sldId="287"/>
            <ac:picMk id="3" creationId="{85444108-F4C2-47DB-8353-9BCA22DB3069}"/>
          </ac:picMkLst>
        </pc:picChg>
      </pc:sldChg>
    </pc:docChg>
  </pc:docChgLst>
  <pc:docChgLst>
    <pc:chgData name="Karina Freitas" userId="6270ade8e4a25c20" providerId="LiveId" clId="{CE6EE092-8F84-4B49-BFD3-4A3740CFB34D}"/>
    <pc:docChg chg="undo redo custSel addSld delSld modSld sldOrd addSection delSection modSection">
      <pc:chgData name="Karina Freitas" userId="6270ade8e4a25c20" providerId="LiveId" clId="{CE6EE092-8F84-4B49-BFD3-4A3740CFB34D}" dt="2020-10-31T05:23:23.693" v="8416" actId="1036"/>
      <pc:docMkLst>
        <pc:docMk/>
      </pc:docMkLst>
      <pc:sldChg chg="addSp delSp modSp del mod">
        <pc:chgData name="Karina Freitas" userId="6270ade8e4a25c20" providerId="LiveId" clId="{CE6EE092-8F84-4B49-BFD3-4A3740CFB34D}" dt="2020-10-30T20:27:31.763" v="6370" actId="47"/>
        <pc:sldMkLst>
          <pc:docMk/>
          <pc:sldMk cId="4127385761" sldId="278"/>
        </pc:sldMkLst>
        <pc:spChg chg="add mod ord">
          <ac:chgData name="Karina Freitas" userId="6270ade8e4a25c20" providerId="LiveId" clId="{CE6EE092-8F84-4B49-BFD3-4A3740CFB34D}" dt="2020-10-30T06:51:28.228" v="3434" actId="1035"/>
          <ac:spMkLst>
            <pc:docMk/>
            <pc:sldMk cId="4127385761" sldId="278"/>
            <ac:spMk id="2" creationId="{9EC54729-BAA8-4E7E-BAAA-666686779E51}"/>
          </ac:spMkLst>
        </pc:spChg>
        <pc:spChg chg="del mod">
          <ac:chgData name="Karina Freitas" userId="6270ade8e4a25c20" providerId="LiveId" clId="{CE6EE092-8F84-4B49-BFD3-4A3740CFB34D}" dt="2020-10-29T02:45:53.277" v="1545" actId="478"/>
          <ac:spMkLst>
            <pc:docMk/>
            <pc:sldMk cId="4127385761" sldId="278"/>
            <ac:spMk id="2" creationId="{F38C62F0-970C-4970-B78E-229722CFD216}"/>
          </ac:spMkLst>
        </pc:spChg>
        <pc:spChg chg="mod">
          <ac:chgData name="Karina Freitas" userId="6270ade8e4a25c20" providerId="LiveId" clId="{CE6EE092-8F84-4B49-BFD3-4A3740CFB34D}" dt="2020-10-22T22:03:01.712" v="402" actId="2711"/>
          <ac:spMkLst>
            <pc:docMk/>
            <pc:sldMk cId="4127385761" sldId="278"/>
            <ac:spMk id="4" creationId="{76BF29C5-A5A4-41AE-9746-A16D29BF2CBB}"/>
          </ac:spMkLst>
        </pc:spChg>
        <pc:spChg chg="mod">
          <ac:chgData name="Karina Freitas" userId="6270ade8e4a25c20" providerId="LiveId" clId="{CE6EE092-8F84-4B49-BFD3-4A3740CFB34D}" dt="2020-10-30T09:42:02.717" v="4360" actId="1037"/>
          <ac:spMkLst>
            <pc:docMk/>
            <pc:sldMk cId="4127385761" sldId="278"/>
            <ac:spMk id="6" creationId="{9A7BFFEC-68D8-496A-A5CC-84CCD84E3836}"/>
          </ac:spMkLst>
        </pc:spChg>
        <pc:spChg chg="add mod">
          <ac:chgData name="Karina Freitas" userId="6270ade8e4a25c20" providerId="LiveId" clId="{CE6EE092-8F84-4B49-BFD3-4A3740CFB34D}" dt="2020-10-30T06:51:28.228" v="3434" actId="1035"/>
          <ac:spMkLst>
            <pc:docMk/>
            <pc:sldMk cId="4127385761" sldId="278"/>
            <ac:spMk id="10" creationId="{A5815539-E1C4-4136-8078-5D353E0A923C}"/>
          </ac:spMkLst>
        </pc:spChg>
        <pc:spChg chg="del mod">
          <ac:chgData name="Karina Freitas" userId="6270ade8e4a25c20" providerId="LiveId" clId="{CE6EE092-8F84-4B49-BFD3-4A3740CFB34D}" dt="2020-10-29T02:45:54.403" v="1546" actId="478"/>
          <ac:spMkLst>
            <pc:docMk/>
            <pc:sldMk cId="4127385761" sldId="278"/>
            <ac:spMk id="12" creationId="{5E396B5E-06BE-4521-9931-3AA0EBFD99E7}"/>
          </ac:spMkLst>
        </pc:spChg>
        <pc:spChg chg="del mod">
          <ac:chgData name="Karina Freitas" userId="6270ade8e4a25c20" providerId="LiveId" clId="{CE6EE092-8F84-4B49-BFD3-4A3740CFB34D}" dt="2020-10-29T02:47:45.430" v="1572" actId="478"/>
          <ac:spMkLst>
            <pc:docMk/>
            <pc:sldMk cId="4127385761" sldId="278"/>
            <ac:spMk id="14" creationId="{47BBEDB3-1BC9-48BC-A105-95C90A44E6E7}"/>
          </ac:spMkLst>
        </pc:spChg>
        <pc:spChg chg="del mod">
          <ac:chgData name="Karina Freitas" userId="6270ade8e4a25c20" providerId="LiveId" clId="{CE6EE092-8F84-4B49-BFD3-4A3740CFB34D}" dt="2020-10-24T08:00:04.070" v="1346" actId="478"/>
          <ac:spMkLst>
            <pc:docMk/>
            <pc:sldMk cId="4127385761" sldId="278"/>
            <ac:spMk id="16" creationId="{64F69FB5-9140-497F-B5C6-E376F63300D7}"/>
          </ac:spMkLst>
        </pc:spChg>
        <pc:spChg chg="add del mod">
          <ac:chgData name="Karina Freitas" userId="6270ade8e4a25c20" providerId="LiveId" clId="{CE6EE092-8F84-4B49-BFD3-4A3740CFB34D}" dt="2020-10-29T02:46:26.594" v="1556" actId="478"/>
          <ac:spMkLst>
            <pc:docMk/>
            <pc:sldMk cId="4127385761" sldId="278"/>
            <ac:spMk id="16" creationId="{E4486442-827F-4E89-829E-53D67E282C4A}"/>
          </ac:spMkLst>
        </pc:spChg>
        <pc:spChg chg="mod">
          <ac:chgData name="Karina Freitas" userId="6270ade8e4a25c20" providerId="LiveId" clId="{CE6EE092-8F84-4B49-BFD3-4A3740CFB34D}" dt="2020-10-22T23:54:22.667" v="808" actId="1035"/>
          <ac:spMkLst>
            <pc:docMk/>
            <pc:sldMk cId="4127385761" sldId="278"/>
            <ac:spMk id="21" creationId="{EE0C571F-4A7C-41F0-949B-ED208A86910A}"/>
          </ac:spMkLst>
        </pc:spChg>
        <pc:spChg chg="add del mod">
          <ac:chgData name="Karina Freitas" userId="6270ade8e4a25c20" providerId="LiveId" clId="{CE6EE092-8F84-4B49-BFD3-4A3740CFB34D}" dt="2020-10-29T02:45:50.810" v="1544" actId="478"/>
          <ac:spMkLst>
            <pc:docMk/>
            <pc:sldMk cId="4127385761" sldId="278"/>
            <ac:spMk id="25" creationId="{79BA06E2-9422-4BEA-A261-9216AFDE12FF}"/>
          </ac:spMkLst>
        </pc:spChg>
        <pc:spChg chg="add del mod">
          <ac:chgData name="Karina Freitas" userId="6270ade8e4a25c20" providerId="LiveId" clId="{CE6EE092-8F84-4B49-BFD3-4A3740CFB34D}" dt="2020-10-29T02:45:56.575" v="1547" actId="478"/>
          <ac:spMkLst>
            <pc:docMk/>
            <pc:sldMk cId="4127385761" sldId="278"/>
            <ac:spMk id="26" creationId="{C3EA2EC4-61CF-4638-A3D6-76AF019825B6}"/>
          </ac:spMkLst>
        </pc:spChg>
        <pc:spChg chg="add del">
          <ac:chgData name="Karina Freitas" userId="6270ade8e4a25c20" providerId="LiveId" clId="{CE6EE092-8F84-4B49-BFD3-4A3740CFB34D}" dt="2020-10-22T23:16:23.097" v="742" actId="21"/>
          <ac:spMkLst>
            <pc:docMk/>
            <pc:sldMk cId="4127385761" sldId="278"/>
            <ac:spMk id="27" creationId="{4946B64D-ACAC-4624-9AC2-8D72E72CE7CB}"/>
          </ac:spMkLst>
        </pc:spChg>
        <pc:spChg chg="add del mod">
          <ac:chgData name="Karina Freitas" userId="6270ade8e4a25c20" providerId="LiveId" clId="{CE6EE092-8F84-4B49-BFD3-4A3740CFB34D}" dt="2020-10-29T02:47:34.664" v="1567" actId="478"/>
          <ac:spMkLst>
            <pc:docMk/>
            <pc:sldMk cId="4127385761" sldId="278"/>
            <ac:spMk id="27" creationId="{7EACE299-CC44-4F3B-B6CA-ADB608DCF35B}"/>
          </ac:spMkLst>
        </pc:spChg>
        <pc:spChg chg="add del mod">
          <ac:chgData name="Karina Freitas" userId="6270ade8e4a25c20" providerId="LiveId" clId="{CE6EE092-8F84-4B49-BFD3-4A3740CFB34D}" dt="2020-10-29T02:47:43.421" v="1571" actId="478"/>
          <ac:spMkLst>
            <pc:docMk/>
            <pc:sldMk cId="4127385761" sldId="278"/>
            <ac:spMk id="28" creationId="{F478D403-8C1E-492B-A471-30CE9A035991}"/>
          </ac:spMkLst>
        </pc:spChg>
        <pc:spChg chg="add del mod">
          <ac:chgData name="Karina Freitas" userId="6270ade8e4a25c20" providerId="LiveId" clId="{CE6EE092-8F84-4B49-BFD3-4A3740CFB34D}" dt="2020-10-30T06:23:04.611" v="2837" actId="478"/>
          <ac:spMkLst>
            <pc:docMk/>
            <pc:sldMk cId="4127385761" sldId="278"/>
            <ac:spMk id="29" creationId="{D81D117A-C4CE-44A2-A1F7-4B7AFF106957}"/>
          </ac:spMkLst>
        </pc:spChg>
        <pc:spChg chg="add del mod">
          <ac:chgData name="Karina Freitas" userId="6270ade8e4a25c20" providerId="LiveId" clId="{CE6EE092-8F84-4B49-BFD3-4A3740CFB34D}" dt="2020-10-30T06:31:08.024" v="3121" actId="478"/>
          <ac:spMkLst>
            <pc:docMk/>
            <pc:sldMk cId="4127385761" sldId="278"/>
            <ac:spMk id="30" creationId="{62EC4482-9F69-4720-AF34-3E746CE5AA60}"/>
          </ac:spMkLst>
        </pc:spChg>
        <pc:spChg chg="add del mod">
          <ac:chgData name="Karina Freitas" userId="6270ade8e4a25c20" providerId="LiveId" clId="{CE6EE092-8F84-4B49-BFD3-4A3740CFB34D}" dt="2020-10-30T06:23:02.728" v="2836" actId="478"/>
          <ac:spMkLst>
            <pc:docMk/>
            <pc:sldMk cId="4127385761" sldId="278"/>
            <ac:spMk id="31" creationId="{F07C3D6B-D137-4980-BDEA-13465E6FC12B}"/>
          </ac:spMkLst>
        </pc:spChg>
        <pc:spChg chg="add mod">
          <ac:chgData name="Karina Freitas" userId="6270ade8e4a25c20" providerId="LiveId" clId="{CE6EE092-8F84-4B49-BFD3-4A3740CFB34D}" dt="2020-10-30T06:51:04.042" v="3423" actId="1035"/>
          <ac:spMkLst>
            <pc:docMk/>
            <pc:sldMk cId="4127385761" sldId="278"/>
            <ac:spMk id="32" creationId="{46FF5A87-9EAC-4526-88FC-84EBD061E908}"/>
          </ac:spMkLst>
        </pc:spChg>
        <pc:spChg chg="add del mod">
          <ac:chgData name="Karina Freitas" userId="6270ade8e4a25c20" providerId="LiveId" clId="{CE6EE092-8F84-4B49-BFD3-4A3740CFB34D}" dt="2020-10-30T06:23:06.623" v="2838" actId="478"/>
          <ac:spMkLst>
            <pc:docMk/>
            <pc:sldMk cId="4127385761" sldId="278"/>
            <ac:spMk id="33" creationId="{CAD9AC26-B143-484A-A75C-F52F5B5C58E6}"/>
          </ac:spMkLst>
        </pc:spChg>
        <pc:spChg chg="mod">
          <ac:chgData name="Karina Freitas" userId="6270ade8e4a25c20" providerId="LiveId" clId="{CE6EE092-8F84-4B49-BFD3-4A3740CFB34D}" dt="2020-10-23T22:17:17.232" v="1179" actId="14100"/>
          <ac:spMkLst>
            <pc:docMk/>
            <pc:sldMk cId="4127385761" sldId="278"/>
            <ac:spMk id="34" creationId="{011557A8-4B15-4B50-85AC-A1F9651CBC62}"/>
          </ac:spMkLst>
        </pc:spChg>
        <pc:spChg chg="mod topLvl">
          <ac:chgData name="Karina Freitas" userId="6270ade8e4a25c20" providerId="LiveId" clId="{CE6EE092-8F84-4B49-BFD3-4A3740CFB34D}" dt="2020-10-30T06:28:16.898" v="2957" actId="164"/>
          <ac:spMkLst>
            <pc:docMk/>
            <pc:sldMk cId="4127385761" sldId="278"/>
            <ac:spMk id="35" creationId="{72C76E32-BFAD-4A0C-BB44-44083DF27C02}"/>
          </ac:spMkLst>
        </pc:spChg>
        <pc:spChg chg="mod">
          <ac:chgData name="Karina Freitas" userId="6270ade8e4a25c20" providerId="LiveId" clId="{CE6EE092-8F84-4B49-BFD3-4A3740CFB34D}" dt="2020-10-22T23:05:19.023" v="666" actId="339"/>
          <ac:spMkLst>
            <pc:docMk/>
            <pc:sldMk cId="4127385761" sldId="278"/>
            <ac:spMk id="35" creationId="{EFDEFB8B-A7AA-4188-8E38-9521E5D31858}"/>
          </ac:spMkLst>
        </pc:spChg>
        <pc:spChg chg="add del mod">
          <ac:chgData name="Karina Freitas" userId="6270ade8e4a25c20" providerId="LiveId" clId="{CE6EE092-8F84-4B49-BFD3-4A3740CFB34D}" dt="2020-10-30T06:30:47.010" v="3118" actId="478"/>
          <ac:spMkLst>
            <pc:docMk/>
            <pc:sldMk cId="4127385761" sldId="278"/>
            <ac:spMk id="36" creationId="{0AF9162F-A368-4B9A-9866-FF92093812AC}"/>
          </ac:spMkLst>
        </pc:spChg>
        <pc:spChg chg="mod">
          <ac:chgData name="Karina Freitas" userId="6270ade8e4a25c20" providerId="LiveId" clId="{CE6EE092-8F84-4B49-BFD3-4A3740CFB34D}" dt="2020-10-23T22:17:26.441" v="1181" actId="14100"/>
          <ac:spMkLst>
            <pc:docMk/>
            <pc:sldMk cId="4127385761" sldId="278"/>
            <ac:spMk id="39" creationId="{B953CB6F-D8DE-41B5-8088-5117DC93CDCF}"/>
          </ac:spMkLst>
        </pc:spChg>
        <pc:spChg chg="mod topLvl">
          <ac:chgData name="Karina Freitas" userId="6270ade8e4a25c20" providerId="LiveId" clId="{CE6EE092-8F84-4B49-BFD3-4A3740CFB34D}" dt="2020-10-30T06:52:24.402" v="3453" actId="1076"/>
          <ac:spMkLst>
            <pc:docMk/>
            <pc:sldMk cId="4127385761" sldId="278"/>
            <ac:spMk id="40" creationId="{45DC4DF4-4439-4904-93F6-A31C9B10CE63}"/>
          </ac:spMkLst>
        </pc:spChg>
        <pc:spChg chg="mod">
          <ac:chgData name="Karina Freitas" userId="6270ade8e4a25c20" providerId="LiveId" clId="{CE6EE092-8F84-4B49-BFD3-4A3740CFB34D}" dt="2020-10-22T23:05:30.796" v="668" actId="339"/>
          <ac:spMkLst>
            <pc:docMk/>
            <pc:sldMk cId="4127385761" sldId="278"/>
            <ac:spMk id="40" creationId="{AFFEAD42-179D-4732-B778-ED637D2AFB63}"/>
          </ac:spMkLst>
        </pc:spChg>
        <pc:spChg chg="mod">
          <ac:chgData name="Karina Freitas" userId="6270ade8e4a25c20" providerId="LiveId" clId="{CE6EE092-8F84-4B49-BFD3-4A3740CFB34D}" dt="2020-10-22T22:43:22.088" v="538" actId="1035"/>
          <ac:spMkLst>
            <pc:docMk/>
            <pc:sldMk cId="4127385761" sldId="278"/>
            <ac:spMk id="41" creationId="{3728706E-5ED0-4B16-BABB-BDEFD72DBF70}"/>
          </ac:spMkLst>
        </pc:spChg>
        <pc:spChg chg="add del mod topLvl">
          <ac:chgData name="Karina Freitas" userId="6270ade8e4a25c20" providerId="LiveId" clId="{CE6EE092-8F84-4B49-BFD3-4A3740CFB34D}" dt="2020-10-30T06:22:22.886" v="2802" actId="164"/>
          <ac:spMkLst>
            <pc:docMk/>
            <pc:sldMk cId="4127385761" sldId="278"/>
            <ac:spMk id="42" creationId="{0F966467-16D2-49FA-AE02-6E7BFA1ECF7B}"/>
          </ac:spMkLst>
        </pc:spChg>
        <pc:spChg chg="mod">
          <ac:chgData name="Karina Freitas" userId="6270ade8e4a25c20" providerId="LiveId" clId="{CE6EE092-8F84-4B49-BFD3-4A3740CFB34D}" dt="2020-10-30T06:34:48.339" v="3126"/>
          <ac:spMkLst>
            <pc:docMk/>
            <pc:sldMk cId="4127385761" sldId="278"/>
            <ac:spMk id="44" creationId="{847B4C31-52AE-4DBC-BDC4-6F3860C1148A}"/>
          </ac:spMkLst>
        </pc:spChg>
        <pc:spChg chg="mod topLvl">
          <ac:chgData name="Karina Freitas" userId="6270ade8e4a25c20" providerId="LiveId" clId="{CE6EE092-8F84-4B49-BFD3-4A3740CFB34D}" dt="2020-10-30T06:51:28.228" v="3434" actId="1035"/>
          <ac:spMkLst>
            <pc:docMk/>
            <pc:sldMk cId="4127385761" sldId="278"/>
            <ac:spMk id="47" creationId="{33A8BB04-0E76-4C53-9D1B-C2D755F0F860}"/>
          </ac:spMkLst>
        </pc:spChg>
        <pc:spChg chg="mod">
          <ac:chgData name="Karina Freitas" userId="6270ade8e4a25c20" providerId="LiveId" clId="{CE6EE092-8F84-4B49-BFD3-4A3740CFB34D}" dt="2020-10-30T06:51:04.042" v="3423" actId="1035"/>
          <ac:spMkLst>
            <pc:docMk/>
            <pc:sldMk cId="4127385761" sldId="278"/>
            <ac:spMk id="50" creationId="{F1926A52-6A02-4010-83D5-9C2D6BD43C01}"/>
          </ac:spMkLst>
        </pc:spChg>
        <pc:spChg chg="add del mod topLvl">
          <ac:chgData name="Karina Freitas" userId="6270ade8e4a25c20" providerId="LiveId" clId="{CE6EE092-8F84-4B49-BFD3-4A3740CFB34D}" dt="2020-10-29T02:47:41.670" v="1570" actId="478"/>
          <ac:spMkLst>
            <pc:docMk/>
            <pc:sldMk cId="4127385761" sldId="278"/>
            <ac:spMk id="56" creationId="{CD8C97D8-89B0-4DB0-BB4D-020D40856A57}"/>
          </ac:spMkLst>
        </pc:spChg>
        <pc:spChg chg="add del mod topLvl">
          <ac:chgData name="Karina Freitas" userId="6270ade8e4a25c20" providerId="LiveId" clId="{CE6EE092-8F84-4B49-BFD3-4A3740CFB34D}" dt="2020-10-29T02:47:38.627" v="1569" actId="478"/>
          <ac:spMkLst>
            <pc:docMk/>
            <pc:sldMk cId="4127385761" sldId="278"/>
            <ac:spMk id="58" creationId="{08834FB8-D237-41D2-A715-962F99883F87}"/>
          </ac:spMkLst>
        </pc:spChg>
        <pc:spChg chg="add del mod topLvl">
          <ac:chgData name="Karina Freitas" userId="6270ade8e4a25c20" providerId="LiveId" clId="{CE6EE092-8F84-4B49-BFD3-4A3740CFB34D}" dt="2020-10-29T02:47:36.813" v="1568" actId="478"/>
          <ac:spMkLst>
            <pc:docMk/>
            <pc:sldMk cId="4127385761" sldId="278"/>
            <ac:spMk id="59" creationId="{5208E811-68E2-4D8E-8C66-A740F976A798}"/>
          </ac:spMkLst>
        </pc:spChg>
        <pc:grpChg chg="add mod">
          <ac:chgData name="Karina Freitas" userId="6270ade8e4a25c20" providerId="LiveId" clId="{CE6EE092-8F84-4B49-BFD3-4A3740CFB34D}" dt="2020-10-30T06:40:49.120" v="3283" actId="164"/>
          <ac:grpSpMkLst>
            <pc:docMk/>
            <pc:sldMk cId="4127385761" sldId="278"/>
            <ac:grpSpMk id="5" creationId="{9C2DAA6D-F43F-4CA9-A922-EF19A8767AAB}"/>
          </ac:grpSpMkLst>
        </pc:grpChg>
        <pc:grpChg chg="del mod">
          <ac:chgData name="Karina Freitas" userId="6270ade8e4a25c20" providerId="LiveId" clId="{CE6EE092-8F84-4B49-BFD3-4A3740CFB34D}" dt="2020-10-29T02:42:25.611" v="1529" actId="478"/>
          <ac:grpSpMkLst>
            <pc:docMk/>
            <pc:sldMk cId="4127385761" sldId="278"/>
            <ac:grpSpMk id="5" creationId="{DC6C0130-C55D-4051-9D31-CA5D63B8FBC8}"/>
          </ac:grpSpMkLst>
        </pc:grpChg>
        <pc:grpChg chg="add mod">
          <ac:chgData name="Karina Freitas" userId="6270ade8e4a25c20" providerId="LiveId" clId="{CE6EE092-8F84-4B49-BFD3-4A3740CFB34D}" dt="2020-10-30T06:40:49.120" v="3283" actId="164"/>
          <ac:grpSpMkLst>
            <pc:docMk/>
            <pc:sldMk cId="4127385761" sldId="278"/>
            <ac:grpSpMk id="8" creationId="{61E3BC70-6FCC-420A-B324-78A97140BA9C}"/>
          </ac:grpSpMkLst>
        </pc:grpChg>
        <pc:grpChg chg="del mod">
          <ac:chgData name="Karina Freitas" userId="6270ade8e4a25c20" providerId="LiveId" clId="{CE6EE092-8F84-4B49-BFD3-4A3740CFB34D}" dt="2020-10-29T02:45:20.321" v="1530" actId="165"/>
          <ac:grpSpMkLst>
            <pc:docMk/>
            <pc:sldMk cId="4127385761" sldId="278"/>
            <ac:grpSpMk id="8" creationId="{B62DF90C-2BF0-4B9A-B2E2-A4D0639C2592}"/>
          </ac:grpSpMkLst>
        </pc:grpChg>
        <pc:grpChg chg="add mod">
          <ac:chgData name="Karina Freitas" userId="6270ade8e4a25c20" providerId="LiveId" clId="{CE6EE092-8F84-4B49-BFD3-4A3740CFB34D}" dt="2020-10-30T06:40:49.120" v="3283" actId="164"/>
          <ac:grpSpMkLst>
            <pc:docMk/>
            <pc:sldMk cId="4127385761" sldId="278"/>
            <ac:grpSpMk id="9" creationId="{8302ECB0-9520-47F9-BA49-00BAE0FA53E9}"/>
          </ac:grpSpMkLst>
        </pc:grpChg>
        <pc:grpChg chg="add mod">
          <ac:chgData name="Karina Freitas" userId="6270ade8e4a25c20" providerId="LiveId" clId="{CE6EE092-8F84-4B49-BFD3-4A3740CFB34D}" dt="2020-10-30T06:40:49.120" v="3283" actId="164"/>
          <ac:grpSpMkLst>
            <pc:docMk/>
            <pc:sldMk cId="4127385761" sldId="278"/>
            <ac:grpSpMk id="12" creationId="{412404E8-FF9A-4E3C-96DE-CDDB77A76E85}"/>
          </ac:grpSpMkLst>
        </pc:grpChg>
        <pc:grpChg chg="add mod">
          <ac:chgData name="Karina Freitas" userId="6270ade8e4a25c20" providerId="LiveId" clId="{CE6EE092-8F84-4B49-BFD3-4A3740CFB34D}" dt="2020-10-30T06:40:49.120" v="3283" actId="164"/>
          <ac:grpSpMkLst>
            <pc:docMk/>
            <pc:sldMk cId="4127385761" sldId="278"/>
            <ac:grpSpMk id="14" creationId="{68EC49E0-F724-4779-8E58-E5249B473447}"/>
          </ac:grpSpMkLst>
        </pc:grpChg>
        <pc:grpChg chg="add mod">
          <ac:chgData name="Karina Freitas" userId="6270ade8e4a25c20" providerId="LiveId" clId="{CE6EE092-8F84-4B49-BFD3-4A3740CFB34D}" dt="2020-10-30T09:08:23.929" v="3762" actId="164"/>
          <ac:grpSpMkLst>
            <pc:docMk/>
            <pc:sldMk cId="4127385761" sldId="278"/>
            <ac:grpSpMk id="16" creationId="{0A9A766B-222C-4B82-80B3-60B21D0A5228}"/>
          </ac:grpSpMkLst>
        </pc:grpChg>
        <pc:grpChg chg="add mod">
          <ac:chgData name="Karina Freitas" userId="6270ade8e4a25c20" providerId="LiveId" clId="{CE6EE092-8F84-4B49-BFD3-4A3740CFB34D}" dt="2020-10-30T09:37:24.309" v="4182" actId="1076"/>
          <ac:grpSpMkLst>
            <pc:docMk/>
            <pc:sldMk cId="4127385761" sldId="278"/>
            <ac:grpSpMk id="20" creationId="{48E2E458-6BDC-41EE-BADC-23A540967BF9}"/>
          </ac:grpSpMkLst>
        </pc:grpChg>
        <pc:grpChg chg="add mod">
          <ac:chgData name="Karina Freitas" userId="6270ade8e4a25c20" providerId="LiveId" clId="{CE6EE092-8F84-4B49-BFD3-4A3740CFB34D}" dt="2020-10-30T09:23:35.528" v="4022" actId="164"/>
          <ac:grpSpMkLst>
            <pc:docMk/>
            <pc:sldMk cId="4127385761" sldId="278"/>
            <ac:grpSpMk id="24" creationId="{5C8382DB-6DC9-4D0A-975B-4ADDEE599370}"/>
          </ac:grpSpMkLst>
        </pc:grpChg>
        <pc:grpChg chg="add del mod">
          <ac:chgData name="Karina Freitas" userId="6270ade8e4a25c20" providerId="LiveId" clId="{CE6EE092-8F84-4B49-BFD3-4A3740CFB34D}" dt="2020-10-30T06:23:44.923" v="2842" actId="478"/>
          <ac:grpSpMkLst>
            <pc:docMk/>
            <pc:sldMk cId="4127385761" sldId="278"/>
            <ac:grpSpMk id="34" creationId="{3FEB65E0-7444-493C-8483-EDA51A0724FE}"/>
          </ac:grpSpMkLst>
        </pc:grpChg>
        <pc:grpChg chg="add del mod">
          <ac:chgData name="Karina Freitas" userId="6270ade8e4a25c20" providerId="LiveId" clId="{CE6EE092-8F84-4B49-BFD3-4A3740CFB34D}" dt="2020-10-30T06:28:57.700" v="3062" actId="478"/>
          <ac:grpSpMkLst>
            <pc:docMk/>
            <pc:sldMk cId="4127385761" sldId="278"/>
            <ac:grpSpMk id="39" creationId="{A5CA8480-ED4E-4212-B483-C89FE5346907}"/>
          </ac:grpSpMkLst>
        </pc:grpChg>
        <pc:grpChg chg="add del mod">
          <ac:chgData name="Karina Freitas" userId="6270ade8e4a25c20" providerId="LiveId" clId="{CE6EE092-8F84-4B49-BFD3-4A3740CFB34D}" dt="2020-10-30T06:34:50.184" v="3127"/>
          <ac:grpSpMkLst>
            <pc:docMk/>
            <pc:sldMk cId="4127385761" sldId="278"/>
            <ac:grpSpMk id="43" creationId="{147343FC-1CD4-4509-8A7F-47E5F0EE65C7}"/>
          </ac:grpSpMkLst>
        </pc:grpChg>
        <pc:grpChg chg="add del mod">
          <ac:chgData name="Karina Freitas" userId="6270ade8e4a25c20" providerId="LiveId" clId="{CE6EE092-8F84-4B49-BFD3-4A3740CFB34D}" dt="2020-10-30T06:35:09.462" v="3131" actId="478"/>
          <ac:grpSpMkLst>
            <pc:docMk/>
            <pc:sldMk cId="4127385761" sldId="278"/>
            <ac:grpSpMk id="46" creationId="{3B125940-372D-4B30-9A1D-FD6D632A7EEF}"/>
          </ac:grpSpMkLst>
        </pc:grpChg>
        <pc:grpChg chg="add del mod">
          <ac:chgData name="Karina Freitas" userId="6270ade8e4a25c20" providerId="LiveId" clId="{CE6EE092-8F84-4B49-BFD3-4A3740CFB34D}" dt="2020-10-30T09:37:26.577" v="4183" actId="478"/>
          <ac:grpSpMkLst>
            <pc:docMk/>
            <pc:sldMk cId="4127385761" sldId="278"/>
            <ac:grpSpMk id="49" creationId="{2980B353-183A-49A5-9888-56215C08CEA0}"/>
          </ac:grpSpMkLst>
        </pc:grpChg>
        <pc:grpChg chg="add del mod">
          <ac:chgData name="Karina Freitas" userId="6270ade8e4a25c20" providerId="LiveId" clId="{CE6EE092-8F84-4B49-BFD3-4A3740CFB34D}" dt="2020-10-30T09:19:37.186" v="3984" actId="165"/>
          <ac:grpSpMkLst>
            <pc:docMk/>
            <pc:sldMk cId="4127385761" sldId="278"/>
            <ac:grpSpMk id="57" creationId="{C462547B-3B5D-45A7-AE77-D5BFC8C6F66F}"/>
          </ac:grpSpMkLst>
        </pc:grpChg>
        <pc:picChg chg="del mod">
          <ac:chgData name="Karina Freitas" userId="6270ade8e4a25c20" providerId="LiveId" clId="{CE6EE092-8F84-4B49-BFD3-4A3740CFB34D}" dt="2020-10-30T09:18:55.767" v="3976" actId="478"/>
          <ac:picMkLst>
            <pc:docMk/>
            <pc:sldMk cId="4127385761" sldId="278"/>
            <ac:picMk id="3" creationId="{ECACB87F-3EA5-4C04-BCD0-B63F3EF3CD39}"/>
          </ac:picMkLst>
        </pc:picChg>
        <pc:picChg chg="add mod">
          <ac:chgData name="Karina Freitas" userId="6270ade8e4a25c20" providerId="LiveId" clId="{CE6EE092-8F84-4B49-BFD3-4A3740CFB34D}" dt="2020-10-30T09:40:41.649" v="4319" actId="29295"/>
          <ac:picMkLst>
            <pc:docMk/>
            <pc:sldMk cId="4127385761" sldId="278"/>
            <ac:picMk id="7" creationId="{5B8C61B6-D308-4972-860C-44080A3EC571}"/>
          </ac:picMkLst>
        </pc:picChg>
        <pc:picChg chg="del mod">
          <ac:chgData name="Karina Freitas" userId="6270ade8e4a25c20" providerId="LiveId" clId="{CE6EE092-8F84-4B49-BFD3-4A3740CFB34D}" dt="2020-10-30T09:18:55.767" v="3976" actId="478"/>
          <ac:picMkLst>
            <pc:docMk/>
            <pc:sldMk cId="4127385761" sldId="278"/>
            <ac:picMk id="7" creationId="{8CAA5E0A-A4B1-441D-9D90-5C72B35EBDD6}"/>
          </ac:picMkLst>
        </pc:picChg>
        <pc:picChg chg="add del mod">
          <ac:chgData name="Karina Freitas" userId="6270ade8e4a25c20" providerId="LiveId" clId="{CE6EE092-8F84-4B49-BFD3-4A3740CFB34D}" dt="2020-10-30T20:21:53.553" v="6325" actId="478"/>
          <ac:picMkLst>
            <pc:docMk/>
            <pc:sldMk cId="4127385761" sldId="278"/>
            <ac:picMk id="11" creationId="{4A520FC9-18FA-4162-BCC4-2597A665770E}"/>
          </ac:picMkLst>
        </pc:picChg>
        <pc:picChg chg="del mod">
          <ac:chgData name="Karina Freitas" userId="6270ade8e4a25c20" providerId="LiveId" clId="{CE6EE092-8F84-4B49-BFD3-4A3740CFB34D}" dt="2020-10-30T09:18:55.767" v="3976" actId="478"/>
          <ac:picMkLst>
            <pc:docMk/>
            <pc:sldMk cId="4127385761" sldId="278"/>
            <ac:picMk id="11" creationId="{E7B49795-BB67-443E-BFBB-25DCF258493B}"/>
          </ac:picMkLst>
        </pc:picChg>
        <pc:picChg chg="add del mod">
          <ac:chgData name="Karina Freitas" userId="6270ade8e4a25c20" providerId="LiveId" clId="{CE6EE092-8F84-4B49-BFD3-4A3740CFB34D}" dt="2020-10-30T20:21:48.920" v="6324" actId="478"/>
          <ac:picMkLst>
            <pc:docMk/>
            <pc:sldMk cId="4127385761" sldId="278"/>
            <ac:picMk id="15" creationId="{28D5A1BF-CE75-480A-9C96-AC7B60043CCB}"/>
          </ac:picMkLst>
        </pc:picChg>
        <pc:picChg chg="add del mod">
          <ac:chgData name="Karina Freitas" userId="6270ade8e4a25c20" providerId="LiveId" clId="{CE6EE092-8F84-4B49-BFD3-4A3740CFB34D}" dt="2020-10-30T06:38:34.797" v="3282" actId="478"/>
          <ac:picMkLst>
            <pc:docMk/>
            <pc:sldMk cId="4127385761" sldId="278"/>
            <ac:picMk id="15" creationId="{293C465F-0C68-40C6-AD06-2CC31013DA22}"/>
          </ac:picMkLst>
        </pc:picChg>
        <pc:picChg chg="del">
          <ac:chgData name="Karina Freitas" userId="6270ade8e4a25c20" providerId="LiveId" clId="{CE6EE092-8F84-4B49-BFD3-4A3740CFB34D}" dt="2020-10-29T02:45:37.771" v="1539" actId="478"/>
          <ac:picMkLst>
            <pc:docMk/>
            <pc:sldMk cId="4127385761" sldId="278"/>
            <ac:picMk id="15" creationId="{6D7797EC-9C72-4238-80A6-54A798B07CF5}"/>
          </ac:picMkLst>
        </pc:picChg>
        <pc:picChg chg="del mod">
          <ac:chgData name="Karina Freitas" userId="6270ade8e4a25c20" providerId="LiveId" clId="{CE6EE092-8F84-4B49-BFD3-4A3740CFB34D}" dt="2020-10-30T06:28:26.383" v="2999" actId="478"/>
          <ac:picMkLst>
            <pc:docMk/>
            <pc:sldMk cId="4127385761" sldId="278"/>
            <ac:picMk id="17" creationId="{7E8B23DE-43CA-444B-A2B9-5F8310EEFC14}"/>
          </ac:picMkLst>
        </pc:picChg>
        <pc:picChg chg="add del mod">
          <ac:chgData name="Karina Freitas" userId="6270ade8e4a25c20" providerId="LiveId" clId="{CE6EE092-8F84-4B49-BFD3-4A3740CFB34D}" dt="2020-10-30T09:07:01.195" v="3737" actId="478"/>
          <ac:picMkLst>
            <pc:docMk/>
            <pc:sldMk cId="4127385761" sldId="278"/>
            <ac:picMk id="18" creationId="{36EEFCDA-5675-4E61-BD75-2A0FD54BC1B6}"/>
          </ac:picMkLst>
        </pc:picChg>
        <pc:picChg chg="del mod">
          <ac:chgData name="Karina Freitas" userId="6270ade8e4a25c20" providerId="LiveId" clId="{CE6EE092-8F84-4B49-BFD3-4A3740CFB34D}" dt="2020-10-29T02:45:48.728" v="1543" actId="478"/>
          <ac:picMkLst>
            <pc:docMk/>
            <pc:sldMk cId="4127385761" sldId="278"/>
            <ac:picMk id="18" creationId="{A1F1B47F-0A8B-48F9-A233-B777DA340858}"/>
          </ac:picMkLst>
        </pc:picChg>
        <pc:picChg chg="add del mod">
          <ac:chgData name="Karina Freitas" userId="6270ade8e4a25c20" providerId="LiveId" clId="{CE6EE092-8F84-4B49-BFD3-4A3740CFB34D}" dt="2020-10-30T09:18:55.767" v="3976" actId="478"/>
          <ac:picMkLst>
            <pc:docMk/>
            <pc:sldMk cId="4127385761" sldId="278"/>
            <ac:picMk id="19" creationId="{BC47B3BC-25C4-4085-9956-785153E197B8}"/>
          </ac:picMkLst>
        </pc:picChg>
        <pc:picChg chg="add del mod topLvl">
          <ac:chgData name="Karina Freitas" userId="6270ade8e4a25c20" providerId="LiveId" clId="{CE6EE092-8F84-4B49-BFD3-4A3740CFB34D}" dt="2020-10-29T02:45:32.405" v="1536" actId="478"/>
          <ac:picMkLst>
            <pc:docMk/>
            <pc:sldMk cId="4127385761" sldId="278"/>
            <ac:picMk id="20" creationId="{1DD11140-5336-4E96-AF54-BB17D4298F22}"/>
          </ac:picMkLst>
        </pc:picChg>
        <pc:picChg chg="add del mod">
          <ac:chgData name="Karina Freitas" userId="6270ade8e4a25c20" providerId="LiveId" clId="{CE6EE092-8F84-4B49-BFD3-4A3740CFB34D}" dt="2020-10-30T09:41:56.289" v="4358" actId="478"/>
          <ac:picMkLst>
            <pc:docMk/>
            <pc:sldMk cId="4127385761" sldId="278"/>
            <ac:picMk id="21" creationId="{00DA19A4-5460-4F7B-81CF-0AD2E46F522D}"/>
          </ac:picMkLst>
        </pc:picChg>
        <pc:picChg chg="add del mod topLvl">
          <ac:chgData name="Karina Freitas" userId="6270ade8e4a25c20" providerId="LiveId" clId="{CE6EE092-8F84-4B49-BFD3-4A3740CFB34D}" dt="2020-10-29T02:45:34.289" v="1537" actId="478"/>
          <ac:picMkLst>
            <pc:docMk/>
            <pc:sldMk cId="4127385761" sldId="278"/>
            <ac:picMk id="22" creationId="{A02D854D-3826-4371-A460-25316986C5C0}"/>
          </ac:picMkLst>
        </pc:picChg>
        <pc:picChg chg="add mod">
          <ac:chgData name="Karina Freitas" userId="6270ade8e4a25c20" providerId="LiveId" clId="{CE6EE092-8F84-4B49-BFD3-4A3740CFB34D}" dt="2020-10-30T09:23:35.528" v="4022" actId="164"/>
          <ac:picMkLst>
            <pc:docMk/>
            <pc:sldMk cId="4127385761" sldId="278"/>
            <ac:picMk id="23" creationId="{35E021ED-CD6F-4326-82D0-1F0E6D545975}"/>
          </ac:picMkLst>
        </pc:picChg>
        <pc:picChg chg="add del mod topLvl">
          <ac:chgData name="Karina Freitas" userId="6270ade8e4a25c20" providerId="LiveId" clId="{CE6EE092-8F84-4B49-BFD3-4A3740CFB34D}" dt="2020-10-29T02:45:36.082" v="1538" actId="478"/>
          <ac:picMkLst>
            <pc:docMk/>
            <pc:sldMk cId="4127385761" sldId="278"/>
            <ac:picMk id="23" creationId="{4A949589-54B6-4DEC-A338-385BF1CE5EB5}"/>
          </ac:picMkLst>
        </pc:picChg>
        <pc:picChg chg="add del mod topLvl">
          <ac:chgData name="Karina Freitas" userId="6270ade8e4a25c20" providerId="LiveId" clId="{CE6EE092-8F84-4B49-BFD3-4A3740CFB34D}" dt="2020-10-29T02:45:39.511" v="1540" actId="478"/>
          <ac:picMkLst>
            <pc:docMk/>
            <pc:sldMk cId="4127385761" sldId="278"/>
            <ac:picMk id="24" creationId="{CF8F44BC-2A20-4162-8F8F-36DC9B3BAE98}"/>
          </ac:picMkLst>
        </pc:picChg>
        <pc:picChg chg="del mod topLvl">
          <ac:chgData name="Karina Freitas" userId="6270ade8e4a25c20" providerId="LiveId" clId="{CE6EE092-8F84-4B49-BFD3-4A3740CFB34D}" dt="2020-10-30T06:23:44.923" v="2842" actId="478"/>
          <ac:picMkLst>
            <pc:docMk/>
            <pc:sldMk cId="4127385761" sldId="278"/>
            <ac:picMk id="37" creationId="{80A3D6A8-7515-48D6-868B-5CB45643F807}"/>
          </ac:picMkLst>
        </pc:picChg>
        <pc:picChg chg="del mod topLvl">
          <ac:chgData name="Karina Freitas" userId="6270ade8e4a25c20" providerId="LiveId" clId="{CE6EE092-8F84-4B49-BFD3-4A3740CFB34D}" dt="2020-10-30T06:28:57.700" v="3062" actId="478"/>
          <ac:picMkLst>
            <pc:docMk/>
            <pc:sldMk cId="4127385761" sldId="278"/>
            <ac:picMk id="41" creationId="{67E0E02E-57D2-4A7E-9AA3-5721F6881713}"/>
          </ac:picMkLst>
        </pc:picChg>
        <pc:picChg chg="mod">
          <ac:chgData name="Karina Freitas" userId="6270ade8e4a25c20" providerId="LiveId" clId="{CE6EE092-8F84-4B49-BFD3-4A3740CFB34D}" dt="2020-10-30T06:34:48.339" v="3126"/>
          <ac:picMkLst>
            <pc:docMk/>
            <pc:sldMk cId="4127385761" sldId="278"/>
            <ac:picMk id="45" creationId="{309D90AA-95AB-44D3-89A8-D923D141304A}"/>
          </ac:picMkLst>
        </pc:picChg>
        <pc:picChg chg="del mod topLvl">
          <ac:chgData name="Karina Freitas" userId="6270ade8e4a25c20" providerId="LiveId" clId="{CE6EE092-8F84-4B49-BFD3-4A3740CFB34D}" dt="2020-10-30T06:35:09.462" v="3131" actId="478"/>
          <ac:picMkLst>
            <pc:docMk/>
            <pc:sldMk cId="4127385761" sldId="278"/>
            <ac:picMk id="48" creationId="{2D077755-275A-49C6-8400-8AEF1133EE4A}"/>
          </ac:picMkLst>
        </pc:picChg>
        <pc:picChg chg="del mod">
          <ac:chgData name="Karina Freitas" userId="6270ade8e4a25c20" providerId="LiveId" clId="{CE6EE092-8F84-4B49-BFD3-4A3740CFB34D}" dt="2020-10-30T09:37:26.577" v="4183" actId="478"/>
          <ac:picMkLst>
            <pc:docMk/>
            <pc:sldMk cId="4127385761" sldId="278"/>
            <ac:picMk id="51" creationId="{5F327F2A-0E2C-4041-A270-51E1054EB41F}"/>
          </ac:picMkLst>
        </pc:picChg>
        <pc:picChg chg="add mod">
          <ac:chgData name="Karina Freitas" userId="6270ade8e4a25c20" providerId="LiveId" clId="{CE6EE092-8F84-4B49-BFD3-4A3740CFB34D}" dt="2020-10-30T09:39:38.239" v="4199" actId="29295"/>
          <ac:picMkLst>
            <pc:docMk/>
            <pc:sldMk cId="4127385761" sldId="278"/>
            <ac:picMk id="52" creationId="{E696F575-E10C-4313-931D-98202C677E6A}"/>
          </ac:picMkLst>
        </pc:picChg>
        <pc:picChg chg="add mod ord">
          <ac:chgData name="Karina Freitas" userId="6270ade8e4a25c20" providerId="LiveId" clId="{CE6EE092-8F84-4B49-BFD3-4A3740CFB34D}" dt="2020-10-30T09:40:07.225" v="4213" actId="108"/>
          <ac:picMkLst>
            <pc:docMk/>
            <pc:sldMk cId="4127385761" sldId="278"/>
            <ac:picMk id="55" creationId="{CDEC1CC5-8456-4160-A36B-3A4983249C18}"/>
          </ac:picMkLst>
        </pc:picChg>
        <pc:picChg chg="mod topLvl">
          <ac:chgData name="Karina Freitas" userId="6270ade8e4a25c20" providerId="LiveId" clId="{CE6EE092-8F84-4B49-BFD3-4A3740CFB34D}" dt="2020-10-30T09:23:35.528" v="4022" actId="164"/>
          <ac:picMkLst>
            <pc:docMk/>
            <pc:sldMk cId="4127385761" sldId="278"/>
            <ac:picMk id="58" creationId="{B74F27AD-6881-4CB1-B5B7-787C0B6864C1}"/>
          </ac:picMkLst>
        </pc:picChg>
        <pc:picChg chg="mod topLvl">
          <ac:chgData name="Karina Freitas" userId="6270ade8e4a25c20" providerId="LiveId" clId="{CE6EE092-8F84-4B49-BFD3-4A3740CFB34D}" dt="2020-10-30T09:23:35.528" v="4022" actId="164"/>
          <ac:picMkLst>
            <pc:docMk/>
            <pc:sldMk cId="4127385761" sldId="278"/>
            <ac:picMk id="59" creationId="{2A8931B9-A85D-454B-A97A-FC3E011998EA}"/>
          </ac:picMkLst>
        </pc:picChg>
        <pc:picChg chg="add mod ord">
          <ac:chgData name="Karina Freitas" userId="6270ade8e4a25c20" providerId="LiveId" clId="{CE6EE092-8F84-4B49-BFD3-4A3740CFB34D}" dt="2020-10-30T09:39:46.574" v="4200" actId="108"/>
          <ac:picMkLst>
            <pc:docMk/>
            <pc:sldMk cId="4127385761" sldId="278"/>
            <ac:picMk id="60" creationId="{EADEB553-87E8-4D2B-9470-C05CDE3274C1}"/>
          </ac:picMkLst>
        </pc:picChg>
        <pc:picChg chg="add del mod topLvl">
          <ac:chgData name="Karina Freitas" userId="6270ade8e4a25c20" providerId="LiveId" clId="{CE6EE092-8F84-4B49-BFD3-4A3740CFB34D}" dt="2020-10-30T09:22:09.569" v="4003" actId="478"/>
          <ac:picMkLst>
            <pc:docMk/>
            <pc:sldMk cId="4127385761" sldId="278"/>
            <ac:picMk id="61" creationId="{2D5A907E-910D-4FBA-88F5-4F08E9BCC10C}"/>
          </ac:picMkLst>
        </pc:picChg>
        <pc:picChg chg="add mod">
          <ac:chgData name="Karina Freitas" userId="6270ade8e4a25c20" providerId="LiveId" clId="{CE6EE092-8F84-4B49-BFD3-4A3740CFB34D}" dt="2020-10-30T09:39:56.115" v="4211" actId="29295"/>
          <ac:picMkLst>
            <pc:docMk/>
            <pc:sldMk cId="4127385761" sldId="278"/>
            <ac:picMk id="62" creationId="{CB01999B-A79E-4A12-B1DE-D75CEE58AA14}"/>
          </ac:picMkLst>
        </pc:picChg>
        <pc:picChg chg="mod topLvl">
          <ac:chgData name="Karina Freitas" userId="6270ade8e4a25c20" providerId="LiveId" clId="{CE6EE092-8F84-4B49-BFD3-4A3740CFB34D}" dt="2020-10-30T09:23:35.528" v="4022" actId="164"/>
          <ac:picMkLst>
            <pc:docMk/>
            <pc:sldMk cId="4127385761" sldId="278"/>
            <ac:picMk id="63" creationId="{A4F6929D-AFF8-483D-A1E8-52FA7B2DE814}"/>
          </ac:picMkLst>
        </pc:picChg>
        <pc:picChg chg="add mod ord">
          <ac:chgData name="Karina Freitas" userId="6270ade8e4a25c20" providerId="LiveId" clId="{CE6EE092-8F84-4B49-BFD3-4A3740CFB34D}" dt="2020-10-30T09:40:12.412" v="4214" actId="108"/>
          <ac:picMkLst>
            <pc:docMk/>
            <pc:sldMk cId="4127385761" sldId="278"/>
            <ac:picMk id="64" creationId="{63A657AB-DDB1-423F-B75F-C65F67760377}"/>
          </ac:picMkLst>
        </pc:picChg>
        <pc:picChg chg="mod topLvl">
          <ac:chgData name="Karina Freitas" userId="6270ade8e4a25c20" providerId="LiveId" clId="{CE6EE092-8F84-4B49-BFD3-4A3740CFB34D}" dt="2020-10-30T09:23:35.528" v="4022" actId="164"/>
          <ac:picMkLst>
            <pc:docMk/>
            <pc:sldMk cId="4127385761" sldId="278"/>
            <ac:picMk id="65" creationId="{3B06A352-BFF1-43FD-B418-D0F184BC4FE4}"/>
          </ac:picMkLst>
        </pc:picChg>
        <pc:picChg chg="add del mod">
          <ac:chgData name="Karina Freitas" userId="6270ade8e4a25c20" providerId="LiveId" clId="{CE6EE092-8F84-4B49-BFD3-4A3740CFB34D}" dt="2020-10-29T03:02:18.122" v="1614" actId="478"/>
          <ac:picMkLst>
            <pc:docMk/>
            <pc:sldMk cId="4127385761" sldId="278"/>
            <ac:picMk id="66" creationId="{5E54A9E7-F457-41BE-9649-422C3F74CE82}"/>
          </ac:picMkLst>
        </pc:picChg>
        <pc:picChg chg="add mod ord">
          <ac:chgData name="Karina Freitas" userId="6270ade8e4a25c20" providerId="LiveId" clId="{CE6EE092-8F84-4B49-BFD3-4A3740CFB34D}" dt="2020-10-30T09:40:03.989" v="4212" actId="108"/>
          <ac:picMkLst>
            <pc:docMk/>
            <pc:sldMk cId="4127385761" sldId="278"/>
            <ac:picMk id="68" creationId="{68B93EF6-D056-44CD-9F1C-91ED8BBA69D8}"/>
          </ac:picMkLst>
        </pc:picChg>
        <pc:picChg chg="add del mod">
          <ac:chgData name="Karina Freitas" userId="6270ade8e4a25c20" providerId="LiveId" clId="{CE6EE092-8F84-4B49-BFD3-4A3740CFB34D}" dt="2020-10-29T03:07:15.035" v="1618" actId="478"/>
          <ac:picMkLst>
            <pc:docMk/>
            <pc:sldMk cId="4127385761" sldId="278"/>
            <ac:picMk id="70" creationId="{934D2C4F-665B-49A0-95DE-D39AA227E27E}"/>
          </ac:picMkLst>
        </pc:picChg>
        <pc:picChg chg="add mod ord">
          <ac:chgData name="Karina Freitas" userId="6270ade8e4a25c20" providerId="LiveId" clId="{CE6EE092-8F84-4B49-BFD3-4A3740CFB34D}" dt="2020-10-30T09:40:28.743" v="4227" actId="29295"/>
          <ac:picMkLst>
            <pc:docMk/>
            <pc:sldMk cId="4127385761" sldId="278"/>
            <ac:picMk id="72" creationId="{2F24E3B0-55C4-463F-98E7-393E2D629ADB}"/>
          </ac:picMkLst>
        </pc:picChg>
        <pc:picChg chg="add del mod">
          <ac:chgData name="Karina Freitas" userId="6270ade8e4a25c20" providerId="LiveId" clId="{CE6EE092-8F84-4B49-BFD3-4A3740CFB34D}" dt="2020-10-30T05:54:15.212" v="1815" actId="478"/>
          <ac:picMkLst>
            <pc:docMk/>
            <pc:sldMk cId="4127385761" sldId="278"/>
            <ac:picMk id="74" creationId="{CC7AAE04-BE13-4CC2-A8BE-45B7BE790452}"/>
          </ac:picMkLst>
        </pc:picChg>
      </pc:sldChg>
      <pc:sldChg chg="addSp delSp modSp mod">
        <pc:chgData name="Karina Freitas" userId="6270ade8e4a25c20" providerId="LiveId" clId="{CE6EE092-8F84-4B49-BFD3-4A3740CFB34D}" dt="2020-10-31T02:23:21.775" v="7514" actId="1037"/>
        <pc:sldMkLst>
          <pc:docMk/>
          <pc:sldMk cId="1671554933" sldId="279"/>
        </pc:sldMkLst>
        <pc:spChg chg="mod ord">
          <ac:chgData name="Karina Freitas" userId="6270ade8e4a25c20" providerId="LiveId" clId="{CE6EE092-8F84-4B49-BFD3-4A3740CFB34D}" dt="2020-10-31T02:16:46.847" v="7434" actId="1076"/>
          <ac:spMkLst>
            <pc:docMk/>
            <pc:sldMk cId="1671554933" sldId="279"/>
            <ac:spMk id="2" creationId="{20AC6DCA-8E98-48AB-B120-189E8E8EE8FA}"/>
          </ac:spMkLst>
        </pc:spChg>
        <pc:spChg chg="add mod">
          <ac:chgData name="Karina Freitas" userId="6270ade8e4a25c20" providerId="LiveId" clId="{CE6EE092-8F84-4B49-BFD3-4A3740CFB34D}" dt="2020-10-31T02:20:45.658" v="7476" actId="1036"/>
          <ac:spMkLst>
            <pc:docMk/>
            <pc:sldMk cId="1671554933" sldId="279"/>
            <ac:spMk id="5" creationId="{433FB7CE-E8F0-4090-9944-9AF986B910C8}"/>
          </ac:spMkLst>
        </pc:spChg>
        <pc:spChg chg="add mod">
          <ac:chgData name="Karina Freitas" userId="6270ade8e4a25c20" providerId="LiveId" clId="{CE6EE092-8F84-4B49-BFD3-4A3740CFB34D}" dt="2020-10-31T02:17:21.742" v="7446" actId="14100"/>
          <ac:spMkLst>
            <pc:docMk/>
            <pc:sldMk cId="1671554933" sldId="279"/>
            <ac:spMk id="6" creationId="{48297F96-178C-4F6B-A16E-F38CFDBF9361}"/>
          </ac:spMkLst>
        </pc:spChg>
        <pc:spChg chg="del mod">
          <ac:chgData name="Karina Freitas" userId="6270ade8e4a25c20" providerId="LiveId" clId="{CE6EE092-8F84-4B49-BFD3-4A3740CFB34D}" dt="2020-10-29T02:22:28.104" v="1474" actId="478"/>
          <ac:spMkLst>
            <pc:docMk/>
            <pc:sldMk cId="1671554933" sldId="279"/>
            <ac:spMk id="8" creationId="{115F55E1-F47D-4E91-A349-6464771F0DFA}"/>
          </ac:spMkLst>
        </pc:spChg>
        <pc:spChg chg="add del">
          <ac:chgData name="Karina Freitas" userId="6270ade8e4a25c20" providerId="LiveId" clId="{CE6EE092-8F84-4B49-BFD3-4A3740CFB34D}" dt="2020-10-31T02:15:15.306" v="7421" actId="22"/>
          <ac:spMkLst>
            <pc:docMk/>
            <pc:sldMk cId="1671554933" sldId="279"/>
            <ac:spMk id="8" creationId="{F38D164E-71AE-4D56-BD8B-BD83908CE900}"/>
          </ac:spMkLst>
        </pc:spChg>
        <pc:spChg chg="del mod">
          <ac:chgData name="Karina Freitas" userId="6270ade8e4a25c20" providerId="LiveId" clId="{CE6EE092-8F84-4B49-BFD3-4A3740CFB34D}" dt="2020-10-29T02:22:34.262" v="1476" actId="478"/>
          <ac:spMkLst>
            <pc:docMk/>
            <pc:sldMk cId="1671554933" sldId="279"/>
            <ac:spMk id="10" creationId="{12BA1A17-C2E1-4F8D-A373-2DD4B97E560A}"/>
          </ac:spMkLst>
        </pc:spChg>
        <pc:spChg chg="add mod">
          <ac:chgData name="Karina Freitas" userId="6270ade8e4a25c20" providerId="LiveId" clId="{CE6EE092-8F84-4B49-BFD3-4A3740CFB34D}" dt="2020-10-31T02:19:49.426" v="7464" actId="1076"/>
          <ac:spMkLst>
            <pc:docMk/>
            <pc:sldMk cId="1671554933" sldId="279"/>
            <ac:spMk id="11" creationId="{1A9F4B49-A44C-425F-A538-7DEBDC52C4BE}"/>
          </ac:spMkLst>
        </pc:spChg>
        <pc:spChg chg="mod">
          <ac:chgData name="Karina Freitas" userId="6270ade8e4a25c20" providerId="LiveId" clId="{CE6EE092-8F84-4B49-BFD3-4A3740CFB34D}" dt="2020-10-31T02:15:01.510" v="7419" actId="1076"/>
          <ac:spMkLst>
            <pc:docMk/>
            <pc:sldMk cId="1671554933" sldId="279"/>
            <ac:spMk id="12" creationId="{92D85067-0B50-422E-AFE7-500EEED305DE}"/>
          </ac:spMkLst>
        </pc:spChg>
        <pc:spChg chg="add mod">
          <ac:chgData name="Karina Freitas" userId="6270ade8e4a25c20" providerId="LiveId" clId="{CE6EE092-8F84-4B49-BFD3-4A3740CFB34D}" dt="2020-10-31T02:16:42.260" v="7432" actId="14100"/>
          <ac:spMkLst>
            <pc:docMk/>
            <pc:sldMk cId="1671554933" sldId="279"/>
            <ac:spMk id="14" creationId="{89E389CF-812C-4E4C-849A-1A097F22893A}"/>
          </ac:spMkLst>
        </pc:spChg>
        <pc:spChg chg="add mod">
          <ac:chgData name="Karina Freitas" userId="6270ade8e4a25c20" providerId="LiveId" clId="{CE6EE092-8F84-4B49-BFD3-4A3740CFB34D}" dt="2020-10-30T09:36:35.744" v="4179" actId="571"/>
          <ac:spMkLst>
            <pc:docMk/>
            <pc:sldMk cId="1671554933" sldId="279"/>
            <ac:spMk id="15" creationId="{301B274B-ECAE-417E-9597-B4B6B130461C}"/>
          </ac:spMkLst>
        </pc:spChg>
        <pc:spChg chg="add del mod">
          <ac:chgData name="Karina Freitas" userId="6270ade8e4a25c20" providerId="LiveId" clId="{CE6EE092-8F84-4B49-BFD3-4A3740CFB34D}" dt="2020-10-29T02:22:39.353" v="1478" actId="478"/>
          <ac:spMkLst>
            <pc:docMk/>
            <pc:sldMk cId="1671554933" sldId="279"/>
            <ac:spMk id="16" creationId="{BDA3D4D9-D174-44BD-95AD-D42BC31DE41B}"/>
          </ac:spMkLst>
        </pc:spChg>
        <pc:spChg chg="add del">
          <ac:chgData name="Karina Freitas" userId="6270ade8e4a25c20" providerId="LiveId" clId="{CE6EE092-8F84-4B49-BFD3-4A3740CFB34D}" dt="2020-10-31T02:22:52.308" v="7512" actId="22"/>
          <ac:spMkLst>
            <pc:docMk/>
            <pc:sldMk cId="1671554933" sldId="279"/>
            <ac:spMk id="24" creationId="{18E79118-ACC7-4119-BC53-ED28B4863DED}"/>
          </ac:spMkLst>
        </pc:spChg>
        <pc:grpChg chg="add mod ord">
          <ac:chgData name="Karina Freitas" userId="6270ade8e4a25c20" providerId="LiveId" clId="{CE6EE092-8F84-4B49-BFD3-4A3740CFB34D}" dt="2020-10-31T02:17:13.380" v="7445" actId="1035"/>
          <ac:grpSpMkLst>
            <pc:docMk/>
            <pc:sldMk cId="1671554933" sldId="279"/>
            <ac:grpSpMk id="16" creationId="{326C0C08-EE0B-4124-AFD9-26346C9C2283}"/>
          </ac:grpSpMkLst>
        </pc:grpChg>
        <pc:grpChg chg="add del mod">
          <ac:chgData name="Karina Freitas" userId="6270ade8e4a25c20" providerId="LiveId" clId="{CE6EE092-8F84-4B49-BFD3-4A3740CFB34D}" dt="2020-10-31T02:18:59.630" v="7459" actId="165"/>
          <ac:grpSpMkLst>
            <pc:docMk/>
            <pc:sldMk cId="1671554933" sldId="279"/>
            <ac:grpSpMk id="20" creationId="{8F1738D1-9D18-4527-8521-13CA53FC4AF3}"/>
          </ac:grpSpMkLst>
        </pc:grpChg>
        <pc:grpChg chg="add mod">
          <ac:chgData name="Karina Freitas" userId="6270ade8e4a25c20" providerId="LiveId" clId="{CE6EE092-8F84-4B49-BFD3-4A3740CFB34D}" dt="2020-10-31T02:19:57.636" v="7467" actId="164"/>
          <ac:grpSpMkLst>
            <pc:docMk/>
            <pc:sldMk cId="1671554933" sldId="279"/>
            <ac:grpSpMk id="21" creationId="{8BC8C5D7-4409-4CFF-B1A6-532352BAECA5}"/>
          </ac:grpSpMkLst>
        </pc:grpChg>
        <pc:grpChg chg="add mod">
          <ac:chgData name="Karina Freitas" userId="6270ade8e4a25c20" providerId="LiveId" clId="{CE6EE092-8F84-4B49-BFD3-4A3740CFB34D}" dt="2020-10-31T02:21:09.608" v="7505" actId="1035"/>
          <ac:grpSpMkLst>
            <pc:docMk/>
            <pc:sldMk cId="1671554933" sldId="279"/>
            <ac:grpSpMk id="22" creationId="{02B39C33-5B21-4E48-8A23-B297D0B7FBD0}"/>
          </ac:grpSpMkLst>
        </pc:grpChg>
        <pc:picChg chg="mod topLvl">
          <ac:chgData name="Karina Freitas" userId="6270ade8e4a25c20" providerId="LiveId" clId="{CE6EE092-8F84-4B49-BFD3-4A3740CFB34D}" dt="2020-10-31T02:23:21.775" v="7514" actId="1037"/>
          <ac:picMkLst>
            <pc:docMk/>
            <pc:sldMk cId="1671554933" sldId="279"/>
            <ac:picMk id="3" creationId="{F5583B0B-EDEC-4AE7-BBF6-6F1D858EE24D}"/>
          </ac:picMkLst>
        </pc:picChg>
        <pc:picChg chg="mod ord topLvl">
          <ac:chgData name="Karina Freitas" userId="6270ade8e4a25c20" providerId="LiveId" clId="{CE6EE092-8F84-4B49-BFD3-4A3740CFB34D}" dt="2020-10-31T02:20:22.670" v="7471" actId="164"/>
          <ac:picMkLst>
            <pc:docMk/>
            <pc:sldMk cId="1671554933" sldId="279"/>
            <ac:picMk id="4" creationId="{CE0546B2-B335-4EA5-BAE8-18597DCE89BD}"/>
          </ac:picMkLst>
        </pc:picChg>
        <pc:picChg chg="add del mod">
          <ac:chgData name="Karina Freitas" userId="6270ade8e4a25c20" providerId="LiveId" clId="{CE6EE092-8F84-4B49-BFD3-4A3740CFB34D}" dt="2020-10-15T15:33:25.797" v="295" actId="478"/>
          <ac:picMkLst>
            <pc:docMk/>
            <pc:sldMk cId="1671554933" sldId="279"/>
            <ac:picMk id="6" creationId="{AD70A157-1C2A-4DCA-A2B1-FFEFA30B49A3}"/>
          </ac:picMkLst>
        </pc:picChg>
        <pc:picChg chg="mod ord topLvl">
          <ac:chgData name="Karina Freitas" userId="6270ade8e4a25c20" providerId="LiveId" clId="{CE6EE092-8F84-4B49-BFD3-4A3740CFB34D}" dt="2020-10-31T02:20:22.670" v="7471" actId="164"/>
          <ac:picMkLst>
            <pc:docMk/>
            <pc:sldMk cId="1671554933" sldId="279"/>
            <ac:picMk id="7" creationId="{3A6E929A-DC11-47DD-A1AC-F35E17750DD5}"/>
          </ac:picMkLst>
        </pc:picChg>
        <pc:picChg chg="add mod ord topLvl">
          <ac:chgData name="Karina Freitas" userId="6270ade8e4a25c20" providerId="LiveId" clId="{CE6EE092-8F84-4B49-BFD3-4A3740CFB34D}" dt="2020-10-31T02:20:22.670" v="7471" actId="164"/>
          <ac:picMkLst>
            <pc:docMk/>
            <pc:sldMk cId="1671554933" sldId="279"/>
            <ac:picMk id="9" creationId="{0C6BABE0-C1BD-42B2-8DB8-1C14B6560EAA}"/>
          </ac:picMkLst>
        </pc:picChg>
        <pc:picChg chg="add mod topLvl">
          <ac:chgData name="Karina Freitas" userId="6270ade8e4a25c20" providerId="LiveId" clId="{CE6EE092-8F84-4B49-BFD3-4A3740CFB34D}" dt="2020-10-31T02:20:22.670" v="7471" actId="164"/>
          <ac:picMkLst>
            <pc:docMk/>
            <pc:sldMk cId="1671554933" sldId="279"/>
            <ac:picMk id="10" creationId="{11C488CF-DFE7-4ED6-861A-59BE5726AB00}"/>
          </ac:picMkLst>
        </pc:picChg>
        <pc:picChg chg="add mod topLvl">
          <ac:chgData name="Karina Freitas" userId="6270ade8e4a25c20" providerId="LiveId" clId="{CE6EE092-8F84-4B49-BFD3-4A3740CFB34D}" dt="2020-10-31T02:20:22.670" v="7471" actId="164"/>
          <ac:picMkLst>
            <pc:docMk/>
            <pc:sldMk cId="1671554933" sldId="279"/>
            <ac:picMk id="18" creationId="{329C29C4-27FB-4ACB-B640-19C9E6B50AA7}"/>
          </ac:picMkLst>
        </pc:picChg>
        <pc:picChg chg="add mod ord">
          <ac:chgData name="Karina Freitas" userId="6270ade8e4a25c20" providerId="LiveId" clId="{CE6EE092-8F84-4B49-BFD3-4A3740CFB34D}" dt="2020-10-31T02:15:40.601" v="7424" actId="164"/>
          <ac:picMkLst>
            <pc:docMk/>
            <pc:sldMk cId="1671554933" sldId="279"/>
            <ac:picMk id="19" creationId="{D8923B92-877F-4C12-B380-FB54348DD1EF}"/>
          </ac:picMkLst>
        </pc:picChg>
        <pc:picChg chg="del">
          <ac:chgData name="Karina Freitas" userId="6270ade8e4a25c20" providerId="LiveId" clId="{CE6EE092-8F84-4B49-BFD3-4A3740CFB34D}" dt="2020-10-15T03:52:07.703" v="2" actId="478"/>
          <ac:picMkLst>
            <pc:docMk/>
            <pc:sldMk cId="1671554933" sldId="279"/>
            <ac:picMk id="21" creationId="{70BDE4BC-6CB5-4265-941E-0E8127373A43}"/>
          </ac:picMkLst>
        </pc:picChg>
      </pc:sldChg>
      <pc:sldChg chg="addSp delSp modSp mod ord">
        <pc:chgData name="Karina Freitas" userId="6270ade8e4a25c20" providerId="LiveId" clId="{CE6EE092-8F84-4B49-BFD3-4A3740CFB34D}" dt="2020-10-31T04:45:46.611" v="8313" actId="1037"/>
        <pc:sldMkLst>
          <pc:docMk/>
          <pc:sldMk cId="1926120093" sldId="280"/>
        </pc:sldMkLst>
        <pc:spChg chg="add del mod">
          <ac:chgData name="Karina Freitas" userId="6270ade8e4a25c20" providerId="LiveId" clId="{CE6EE092-8F84-4B49-BFD3-4A3740CFB34D}" dt="2020-10-22T22:48:21.887" v="576" actId="478"/>
          <ac:spMkLst>
            <pc:docMk/>
            <pc:sldMk cId="1926120093" sldId="280"/>
            <ac:spMk id="2" creationId="{4BBC75F5-22B9-40EE-9C3A-AA80E34D8959}"/>
          </ac:spMkLst>
        </pc:spChg>
        <pc:spChg chg="add mod ord">
          <ac:chgData name="Karina Freitas" userId="6270ade8e4a25c20" providerId="LiveId" clId="{CE6EE092-8F84-4B49-BFD3-4A3740CFB34D}" dt="2020-10-31T02:56:01.693" v="7819" actId="166"/>
          <ac:spMkLst>
            <pc:docMk/>
            <pc:sldMk cId="1926120093" sldId="280"/>
            <ac:spMk id="2" creationId="{D2CE949D-C8E3-4567-8B72-36B62D0CE9AC}"/>
          </ac:spMkLst>
        </pc:spChg>
        <pc:spChg chg="mod">
          <ac:chgData name="Karina Freitas" userId="6270ade8e4a25c20" providerId="LiveId" clId="{CE6EE092-8F84-4B49-BFD3-4A3740CFB34D}" dt="2020-10-23T02:18:58.574" v="1066" actId="1076"/>
          <ac:spMkLst>
            <pc:docMk/>
            <pc:sldMk cId="1926120093" sldId="280"/>
            <ac:spMk id="6" creationId="{9A7BFFEC-68D8-496A-A5CC-84CCD84E3836}"/>
          </ac:spMkLst>
        </pc:spChg>
        <pc:spChg chg="del">
          <ac:chgData name="Karina Freitas" userId="6270ade8e4a25c20" providerId="LiveId" clId="{CE6EE092-8F84-4B49-BFD3-4A3740CFB34D}" dt="2020-10-24T07:17:53.831" v="1304" actId="478"/>
          <ac:spMkLst>
            <pc:docMk/>
            <pc:sldMk cId="1926120093" sldId="280"/>
            <ac:spMk id="8" creationId="{007AA610-D3BA-4E90-8BEF-2ED30213AC19}"/>
          </ac:spMkLst>
        </pc:spChg>
        <pc:spChg chg="del mod">
          <ac:chgData name="Karina Freitas" userId="6270ade8e4a25c20" providerId="LiveId" clId="{CE6EE092-8F84-4B49-BFD3-4A3740CFB34D}" dt="2020-10-24T08:00:17.521" v="1356" actId="478"/>
          <ac:spMkLst>
            <pc:docMk/>
            <pc:sldMk cId="1926120093" sldId="280"/>
            <ac:spMk id="16" creationId="{64F69FB5-9140-497F-B5C6-E376F63300D7}"/>
          </ac:spMkLst>
        </pc:spChg>
        <pc:spChg chg="mod">
          <ac:chgData name="Karina Freitas" userId="6270ade8e4a25c20" providerId="LiveId" clId="{CE6EE092-8F84-4B49-BFD3-4A3740CFB34D}" dt="2020-10-23T22:18:11.552" v="1188" actId="14100"/>
          <ac:spMkLst>
            <pc:docMk/>
            <pc:sldMk cId="1926120093" sldId="280"/>
            <ac:spMk id="21" creationId="{6CAD4BE1-21C1-4446-AC26-FEB210FDAE77}"/>
          </ac:spMkLst>
        </pc:spChg>
        <pc:spChg chg="mod">
          <ac:chgData name="Karina Freitas" userId="6270ade8e4a25c20" providerId="LiveId" clId="{CE6EE092-8F84-4B49-BFD3-4A3740CFB34D}" dt="2020-10-23T22:17:53.282" v="1185" actId="14100"/>
          <ac:spMkLst>
            <pc:docMk/>
            <pc:sldMk cId="1926120093" sldId="280"/>
            <ac:spMk id="24" creationId="{F452D9D0-DAD7-4E73-855F-F9C060D01D14}"/>
          </ac:spMkLst>
        </pc:spChg>
        <pc:spChg chg="mod">
          <ac:chgData name="Karina Freitas" userId="6270ade8e4a25c20" providerId="LiveId" clId="{CE6EE092-8F84-4B49-BFD3-4A3740CFB34D}" dt="2020-10-22T22:45:56.671" v="569" actId="1035"/>
          <ac:spMkLst>
            <pc:docMk/>
            <pc:sldMk cId="1926120093" sldId="280"/>
            <ac:spMk id="25" creationId="{4D60054A-4D7D-4B2D-AA3D-79EDF42D8D3D}"/>
          </ac:spMkLst>
        </pc:spChg>
        <pc:spChg chg="mod">
          <ac:chgData name="Karina Freitas" userId="6270ade8e4a25c20" providerId="LiveId" clId="{CE6EE092-8F84-4B49-BFD3-4A3740CFB34D}" dt="2020-10-23T22:17:46.544" v="1184" actId="14100"/>
          <ac:spMkLst>
            <pc:docMk/>
            <pc:sldMk cId="1926120093" sldId="280"/>
            <ac:spMk id="27" creationId="{F5CDEF3D-D82C-4EF2-94D4-4871E91463BC}"/>
          </ac:spMkLst>
        </pc:spChg>
        <pc:spChg chg="mod">
          <ac:chgData name="Karina Freitas" userId="6270ade8e4a25c20" providerId="LiveId" clId="{CE6EE092-8F84-4B49-BFD3-4A3740CFB34D}" dt="2020-10-24T07:16:32.555" v="1274" actId="14100"/>
          <ac:spMkLst>
            <pc:docMk/>
            <pc:sldMk cId="1926120093" sldId="280"/>
            <ac:spMk id="28" creationId="{ED3AECA4-4C74-4BE3-A37D-DB36EFE53DAE}"/>
          </ac:spMkLst>
        </pc:spChg>
        <pc:spChg chg="mod">
          <ac:chgData name="Karina Freitas" userId="6270ade8e4a25c20" providerId="LiveId" clId="{CE6EE092-8F84-4B49-BFD3-4A3740CFB34D}" dt="2020-10-23T22:18:00.271" v="1187" actId="14100"/>
          <ac:spMkLst>
            <pc:docMk/>
            <pc:sldMk cId="1926120093" sldId="280"/>
            <ac:spMk id="30" creationId="{5C1F9E60-8546-4C5B-9AB1-6988EA4D27AD}"/>
          </ac:spMkLst>
        </pc:spChg>
        <pc:spChg chg="mod">
          <ac:chgData name="Karina Freitas" userId="6270ade8e4a25c20" providerId="LiveId" clId="{CE6EE092-8F84-4B49-BFD3-4A3740CFB34D}" dt="2020-10-22T22:42:04.998" v="529" actId="1035"/>
          <ac:spMkLst>
            <pc:docMk/>
            <pc:sldMk cId="1926120093" sldId="280"/>
            <ac:spMk id="31" creationId="{3B655C85-E65E-4975-9472-3CE053B26AA5}"/>
          </ac:spMkLst>
        </pc:spChg>
        <pc:grpChg chg="mod ord">
          <ac:chgData name="Karina Freitas" userId="6270ade8e4a25c20" providerId="LiveId" clId="{CE6EE092-8F84-4B49-BFD3-4A3740CFB34D}" dt="2020-10-31T02:56:09.650" v="7874" actId="1036"/>
          <ac:grpSpMkLst>
            <pc:docMk/>
            <pc:sldMk cId="1926120093" sldId="280"/>
            <ac:grpSpMk id="7" creationId="{EAA5708A-1D8C-4922-A94F-C107009D9E1A}"/>
          </ac:grpSpMkLst>
        </pc:grpChg>
        <pc:grpChg chg="mod ord">
          <ac:chgData name="Karina Freitas" userId="6270ade8e4a25c20" providerId="LiveId" clId="{CE6EE092-8F84-4B49-BFD3-4A3740CFB34D}" dt="2020-10-31T02:11:44.421" v="7221" actId="166"/>
          <ac:grpSpMkLst>
            <pc:docMk/>
            <pc:sldMk cId="1926120093" sldId="280"/>
            <ac:grpSpMk id="20" creationId="{98AE7E31-EDB0-4B4C-9DB5-1FF6C21AD965}"/>
          </ac:grpSpMkLst>
        </pc:grpChg>
        <pc:grpChg chg="mod ord">
          <ac:chgData name="Karina Freitas" userId="6270ade8e4a25c20" providerId="LiveId" clId="{CE6EE092-8F84-4B49-BFD3-4A3740CFB34D}" dt="2020-10-31T02:11:44.421" v="7221" actId="166"/>
          <ac:grpSpMkLst>
            <pc:docMk/>
            <pc:sldMk cId="1926120093" sldId="280"/>
            <ac:grpSpMk id="29" creationId="{137B6D8A-2971-4B11-8D5A-E06BEB1CE526}"/>
          </ac:grpSpMkLst>
        </pc:grpChg>
        <pc:grpChg chg="add mod">
          <ac:chgData name="Karina Freitas" userId="6270ade8e4a25c20" providerId="LiveId" clId="{CE6EE092-8F84-4B49-BFD3-4A3740CFB34D}" dt="2020-10-30T09:26:00.767" v="4103"/>
          <ac:grpSpMkLst>
            <pc:docMk/>
            <pc:sldMk cId="1926120093" sldId="280"/>
            <ac:grpSpMk id="32" creationId="{7A544A2F-15CA-4188-BB67-64AEC9C44E67}"/>
          </ac:grpSpMkLst>
        </pc:grpChg>
        <pc:picChg chg="del mod">
          <ac:chgData name="Karina Freitas" userId="6270ade8e4a25c20" providerId="LiveId" clId="{CE6EE092-8F84-4B49-BFD3-4A3740CFB34D}" dt="2020-10-15T03:59:33.780" v="236" actId="478"/>
          <ac:picMkLst>
            <pc:docMk/>
            <pc:sldMk cId="1926120093" sldId="280"/>
            <ac:picMk id="2" creationId="{8993D012-4E6F-4DC6-9671-1087226E83A3}"/>
          </ac:picMkLst>
        </pc:picChg>
        <pc:picChg chg="del mod">
          <ac:chgData name="Karina Freitas" userId="6270ade8e4a25c20" providerId="LiveId" clId="{CE6EE092-8F84-4B49-BFD3-4A3740CFB34D}" dt="2020-10-30T09:25:44.300" v="4099" actId="478"/>
          <ac:picMkLst>
            <pc:docMk/>
            <pc:sldMk cId="1926120093" sldId="280"/>
            <ac:picMk id="3" creationId="{CADCE586-E928-4ED3-B63F-EDAB9D317327}"/>
          </ac:picMkLst>
        </pc:picChg>
        <pc:picChg chg="add del mod">
          <ac:chgData name="Karina Freitas" userId="6270ade8e4a25c20" providerId="LiveId" clId="{CE6EE092-8F84-4B49-BFD3-4A3740CFB34D}" dt="2020-10-30T19:28:58.993" v="6188" actId="478"/>
          <ac:picMkLst>
            <pc:docMk/>
            <pc:sldMk cId="1926120093" sldId="280"/>
            <ac:picMk id="3" creationId="{FDA88D20-1CE5-4B8A-B58A-FC362CF8BA5E}"/>
          </ac:picMkLst>
        </pc:picChg>
        <pc:picChg chg="del mod">
          <ac:chgData name="Karina Freitas" userId="6270ade8e4a25c20" providerId="LiveId" clId="{CE6EE092-8F84-4B49-BFD3-4A3740CFB34D}" dt="2020-10-15T03:59:33.780" v="236" actId="478"/>
          <ac:picMkLst>
            <pc:docMk/>
            <pc:sldMk cId="1926120093" sldId="280"/>
            <ac:picMk id="5" creationId="{A6E32214-14FA-4ABF-8BF6-74F916F54221}"/>
          </ac:picMkLst>
        </pc:picChg>
        <pc:picChg chg="mod">
          <ac:chgData name="Karina Freitas" userId="6270ade8e4a25c20" providerId="LiveId" clId="{CE6EE092-8F84-4B49-BFD3-4A3740CFB34D}" dt="2020-10-31T02:12:02.486" v="7291" actId="1036"/>
          <ac:picMkLst>
            <pc:docMk/>
            <pc:sldMk cId="1926120093" sldId="280"/>
            <ac:picMk id="9" creationId="{5A83931F-5141-4BE4-8E1C-3304B7860C59}"/>
          </ac:picMkLst>
        </pc:picChg>
        <pc:picChg chg="add del mod">
          <ac:chgData name="Karina Freitas" userId="6270ade8e4a25c20" providerId="LiveId" clId="{CE6EE092-8F84-4B49-BFD3-4A3740CFB34D}" dt="2020-10-30T09:25:44.300" v="4099" actId="478"/>
          <ac:picMkLst>
            <pc:docMk/>
            <pc:sldMk cId="1926120093" sldId="280"/>
            <ac:picMk id="10" creationId="{41A8A458-BD4D-47D4-8666-0F9AC582E99D}"/>
          </ac:picMkLst>
        </pc:picChg>
        <pc:picChg chg="add del mod">
          <ac:chgData name="Karina Freitas" userId="6270ade8e4a25c20" providerId="LiveId" clId="{CE6EE092-8F84-4B49-BFD3-4A3740CFB34D}" dt="2020-10-30T09:25:44.300" v="4099" actId="478"/>
          <ac:picMkLst>
            <pc:docMk/>
            <pc:sldMk cId="1926120093" sldId="280"/>
            <ac:picMk id="11" creationId="{9F6F33F6-FF8F-4B4C-9449-F3668105ED5C}"/>
          </ac:picMkLst>
        </pc:picChg>
        <pc:picChg chg="add del mod">
          <ac:chgData name="Karina Freitas" userId="6270ade8e4a25c20" providerId="LiveId" clId="{CE6EE092-8F84-4B49-BFD3-4A3740CFB34D}" dt="2020-10-30T09:25:44.300" v="4099" actId="478"/>
          <ac:picMkLst>
            <pc:docMk/>
            <pc:sldMk cId="1926120093" sldId="280"/>
            <ac:picMk id="12" creationId="{0A5D6A77-E5F3-49EC-89C8-20DD9D4FD05C}"/>
          </ac:picMkLst>
        </pc:picChg>
        <pc:picChg chg="mod">
          <ac:chgData name="Karina Freitas" userId="6270ade8e4a25c20" providerId="LiveId" clId="{CE6EE092-8F84-4B49-BFD3-4A3740CFB34D}" dt="2020-10-30T09:26:00.767" v="4103"/>
          <ac:picMkLst>
            <pc:docMk/>
            <pc:sldMk cId="1926120093" sldId="280"/>
            <ac:picMk id="33" creationId="{B6CC2195-E4D0-4928-BA82-E2B41D5EE553}"/>
          </ac:picMkLst>
        </pc:picChg>
        <pc:picChg chg="mod">
          <ac:chgData name="Karina Freitas" userId="6270ade8e4a25c20" providerId="LiveId" clId="{CE6EE092-8F84-4B49-BFD3-4A3740CFB34D}" dt="2020-10-30T09:26:31.511" v="4107"/>
          <ac:picMkLst>
            <pc:docMk/>
            <pc:sldMk cId="1926120093" sldId="280"/>
            <ac:picMk id="34" creationId="{8A1B9531-482F-408C-8A07-A6A3B47DC5D0}"/>
          </ac:picMkLst>
        </pc:picChg>
        <pc:picChg chg="mod">
          <ac:chgData name="Karina Freitas" userId="6270ade8e4a25c20" providerId="LiveId" clId="{CE6EE092-8F84-4B49-BFD3-4A3740CFB34D}" dt="2020-10-30T09:26:00.767" v="4103"/>
          <ac:picMkLst>
            <pc:docMk/>
            <pc:sldMk cId="1926120093" sldId="280"/>
            <ac:picMk id="35" creationId="{E28CC25B-BEE0-4A57-8B2D-8012485E429F}"/>
          </ac:picMkLst>
        </pc:picChg>
        <pc:picChg chg="mod">
          <ac:chgData name="Karina Freitas" userId="6270ade8e4a25c20" providerId="LiveId" clId="{CE6EE092-8F84-4B49-BFD3-4A3740CFB34D}" dt="2020-10-31T04:45:46.611" v="8313" actId="1037"/>
          <ac:picMkLst>
            <pc:docMk/>
            <pc:sldMk cId="1926120093" sldId="280"/>
            <ac:picMk id="36" creationId="{DD89704C-169E-49C6-94E4-006627F24607}"/>
          </ac:picMkLst>
        </pc:picChg>
        <pc:picChg chg="mod">
          <ac:chgData name="Karina Freitas" userId="6270ade8e4a25c20" providerId="LiveId" clId="{CE6EE092-8F84-4B49-BFD3-4A3740CFB34D}" dt="2020-10-31T04:45:31.673" v="8299" actId="1037"/>
          <ac:picMkLst>
            <pc:docMk/>
            <pc:sldMk cId="1926120093" sldId="280"/>
            <ac:picMk id="37" creationId="{5723AE00-90BF-4230-B46E-1830665641CB}"/>
          </ac:picMkLst>
        </pc:picChg>
      </pc:sldChg>
      <pc:sldChg chg="addSp modSp del mod">
        <pc:chgData name="Karina Freitas" userId="6270ade8e4a25c20" providerId="LiveId" clId="{CE6EE092-8F84-4B49-BFD3-4A3740CFB34D}" dt="2020-10-30T22:36:32.182" v="6593" actId="47"/>
        <pc:sldMkLst>
          <pc:docMk/>
          <pc:sldMk cId="1146763391" sldId="281"/>
        </pc:sldMkLst>
        <pc:picChg chg="add mod">
          <ac:chgData name="Karina Freitas" userId="6270ade8e4a25c20" providerId="LiveId" clId="{CE6EE092-8F84-4B49-BFD3-4A3740CFB34D}" dt="2020-10-30T20:20:18.026" v="6311" actId="1076"/>
          <ac:picMkLst>
            <pc:docMk/>
            <pc:sldMk cId="1146763391" sldId="281"/>
            <ac:picMk id="2" creationId="{31A60E4D-0CFD-48D6-98B3-052F6DC7D65B}"/>
          </ac:picMkLst>
        </pc:picChg>
      </pc:sldChg>
      <pc:sldChg chg="addSp delSp modSp add mod setBg">
        <pc:chgData name="Karina Freitas" userId="6270ade8e4a25c20" providerId="LiveId" clId="{CE6EE092-8F84-4B49-BFD3-4A3740CFB34D}" dt="2020-10-31T04:43:11.744" v="8062" actId="1037"/>
        <pc:sldMkLst>
          <pc:docMk/>
          <pc:sldMk cId="3522361562" sldId="282"/>
        </pc:sldMkLst>
        <pc:spChg chg="add mod ord">
          <ac:chgData name="Karina Freitas" userId="6270ade8e4a25c20" providerId="LiveId" clId="{CE6EE092-8F84-4B49-BFD3-4A3740CFB34D}" dt="2020-10-31T02:56:39.959" v="7894" actId="166"/>
          <ac:spMkLst>
            <pc:docMk/>
            <pc:sldMk cId="3522361562" sldId="282"/>
            <ac:spMk id="2" creationId="{4A291072-1F30-4BDF-9E06-8EA4E1120F6B}"/>
          </ac:spMkLst>
        </pc:spChg>
        <pc:spChg chg="mod">
          <ac:chgData name="Karina Freitas" userId="6270ade8e4a25c20" providerId="LiveId" clId="{CE6EE092-8F84-4B49-BFD3-4A3740CFB34D}" dt="2020-10-22T23:14:29.011" v="732" actId="1076"/>
          <ac:spMkLst>
            <pc:docMk/>
            <pc:sldMk cId="3522361562" sldId="282"/>
            <ac:spMk id="6" creationId="{9A7BFFEC-68D8-496A-A5CC-84CCD84E3836}"/>
          </ac:spMkLst>
        </pc:spChg>
        <pc:spChg chg="del mod ord">
          <ac:chgData name="Karina Freitas" userId="6270ade8e4a25c20" providerId="LiveId" clId="{CE6EE092-8F84-4B49-BFD3-4A3740CFB34D}" dt="2020-10-22T23:16:28.893" v="743" actId="478"/>
          <ac:spMkLst>
            <pc:docMk/>
            <pc:sldMk cId="3522361562" sldId="282"/>
            <ac:spMk id="8" creationId="{007AA610-D3BA-4E90-8BEF-2ED30213AC19}"/>
          </ac:spMkLst>
        </pc:spChg>
        <pc:spChg chg="del mod">
          <ac:chgData name="Karina Freitas" userId="6270ade8e4a25c20" providerId="LiveId" clId="{CE6EE092-8F84-4B49-BFD3-4A3740CFB34D}" dt="2020-10-24T08:00:34.096" v="1372" actId="478"/>
          <ac:spMkLst>
            <pc:docMk/>
            <pc:sldMk cId="3522361562" sldId="282"/>
            <ac:spMk id="16" creationId="{64F69FB5-9140-497F-B5C6-E376F63300D7}"/>
          </ac:spMkLst>
        </pc:spChg>
        <pc:spChg chg="mod">
          <ac:chgData name="Karina Freitas" userId="6270ade8e4a25c20" providerId="LiveId" clId="{CE6EE092-8F84-4B49-BFD3-4A3740CFB34D}" dt="2020-10-23T22:20:08.657" v="1228" actId="14100"/>
          <ac:spMkLst>
            <pc:docMk/>
            <pc:sldMk cId="3522361562" sldId="282"/>
            <ac:spMk id="21" creationId="{6CAD4BE1-21C1-4446-AC26-FEB210FDAE77}"/>
          </ac:spMkLst>
        </pc:spChg>
        <pc:spChg chg="mod">
          <ac:chgData name="Karina Freitas" userId="6270ade8e4a25c20" providerId="LiveId" clId="{CE6EE092-8F84-4B49-BFD3-4A3740CFB34D}" dt="2020-10-23T22:52:15.415" v="1242" actId="1035"/>
          <ac:spMkLst>
            <pc:docMk/>
            <pc:sldMk cId="3522361562" sldId="282"/>
            <ac:spMk id="24" creationId="{F452D9D0-DAD7-4E73-855F-F9C060D01D14}"/>
          </ac:spMkLst>
        </pc:spChg>
        <pc:spChg chg="mod">
          <ac:chgData name="Karina Freitas" userId="6270ade8e4a25c20" providerId="LiveId" clId="{CE6EE092-8F84-4B49-BFD3-4A3740CFB34D}" dt="2020-10-23T02:20:32.520" v="1114" actId="1076"/>
          <ac:spMkLst>
            <pc:docMk/>
            <pc:sldMk cId="3522361562" sldId="282"/>
            <ac:spMk id="25" creationId="{4D60054A-4D7D-4B2D-AA3D-79EDF42D8D3D}"/>
          </ac:spMkLst>
        </pc:spChg>
        <pc:spChg chg="mod">
          <ac:chgData name="Karina Freitas" userId="6270ade8e4a25c20" providerId="LiveId" clId="{CE6EE092-8F84-4B49-BFD3-4A3740CFB34D}" dt="2020-10-23T22:19:21.219" v="1220" actId="1036"/>
          <ac:spMkLst>
            <pc:docMk/>
            <pc:sldMk cId="3522361562" sldId="282"/>
            <ac:spMk id="27" creationId="{F5CDEF3D-D82C-4EF2-94D4-4871E91463BC}"/>
          </ac:spMkLst>
        </pc:spChg>
        <pc:spChg chg="mod">
          <ac:chgData name="Karina Freitas" userId="6270ade8e4a25c20" providerId="LiveId" clId="{CE6EE092-8F84-4B49-BFD3-4A3740CFB34D}" dt="2020-10-24T07:18:58.335" v="1310" actId="14100"/>
          <ac:spMkLst>
            <pc:docMk/>
            <pc:sldMk cId="3522361562" sldId="282"/>
            <ac:spMk id="28" creationId="{ED3AECA4-4C74-4BE3-A37D-DB36EFE53DAE}"/>
          </ac:spMkLst>
        </pc:spChg>
        <pc:spChg chg="mod ord">
          <ac:chgData name="Karina Freitas" userId="6270ade8e4a25c20" providerId="LiveId" clId="{CE6EE092-8F84-4B49-BFD3-4A3740CFB34D}" dt="2020-10-23T22:20:58.347" v="1231" actId="14100"/>
          <ac:spMkLst>
            <pc:docMk/>
            <pc:sldMk cId="3522361562" sldId="282"/>
            <ac:spMk id="30" creationId="{5C1F9E60-8546-4C5B-9AB1-6988EA4D27AD}"/>
          </ac:spMkLst>
        </pc:spChg>
        <pc:spChg chg="mod">
          <ac:chgData name="Karina Freitas" userId="6270ade8e4a25c20" providerId="LiveId" clId="{CE6EE092-8F84-4B49-BFD3-4A3740CFB34D}" dt="2020-10-23T01:33:00.991" v="983" actId="1035"/>
          <ac:spMkLst>
            <pc:docMk/>
            <pc:sldMk cId="3522361562" sldId="282"/>
            <ac:spMk id="31" creationId="{3B655C85-E65E-4975-9472-3CE053B26AA5}"/>
          </ac:spMkLst>
        </pc:spChg>
        <pc:spChg chg="mod">
          <ac:chgData name="Karina Freitas" userId="6270ade8e4a25c20" providerId="LiveId" clId="{CE6EE092-8F84-4B49-BFD3-4A3740CFB34D}" dt="2020-10-23T22:20:02.243" v="1227" actId="14100"/>
          <ac:spMkLst>
            <pc:docMk/>
            <pc:sldMk cId="3522361562" sldId="282"/>
            <ac:spMk id="33" creationId="{64993913-2FAE-4D83-A416-BFA6B6054450}"/>
          </ac:spMkLst>
        </pc:spChg>
        <pc:spChg chg="mod">
          <ac:chgData name="Karina Freitas" userId="6270ade8e4a25c20" providerId="LiveId" clId="{CE6EE092-8F84-4B49-BFD3-4A3740CFB34D}" dt="2020-10-23T01:33:11.796" v="985"/>
          <ac:spMkLst>
            <pc:docMk/>
            <pc:sldMk cId="3522361562" sldId="282"/>
            <ac:spMk id="34" creationId="{88B4E6E3-855F-463E-87AC-B16E96354DF0}"/>
          </ac:spMkLst>
        </pc:spChg>
        <pc:grpChg chg="mod ord">
          <ac:chgData name="Karina Freitas" userId="6270ade8e4a25c20" providerId="LiveId" clId="{CE6EE092-8F84-4B49-BFD3-4A3740CFB34D}" dt="2020-10-31T02:56:57.501" v="7990" actId="1036"/>
          <ac:grpSpMkLst>
            <pc:docMk/>
            <pc:sldMk cId="3522361562" sldId="282"/>
            <ac:grpSpMk id="7" creationId="{EAA5708A-1D8C-4922-A94F-C107009D9E1A}"/>
          </ac:grpSpMkLst>
        </pc:grpChg>
        <pc:grpChg chg="mod ord">
          <ac:chgData name="Karina Freitas" userId="6270ade8e4a25c20" providerId="LiveId" clId="{CE6EE092-8F84-4B49-BFD3-4A3740CFB34D}" dt="2020-10-31T02:12:29.367" v="7295" actId="166"/>
          <ac:grpSpMkLst>
            <pc:docMk/>
            <pc:sldMk cId="3522361562" sldId="282"/>
            <ac:grpSpMk id="20" creationId="{98AE7E31-EDB0-4B4C-9DB5-1FF6C21AD965}"/>
          </ac:grpSpMkLst>
        </pc:grpChg>
        <pc:grpChg chg="mod">
          <ac:chgData name="Karina Freitas" userId="6270ade8e4a25c20" providerId="LiveId" clId="{CE6EE092-8F84-4B49-BFD3-4A3740CFB34D}" dt="2020-10-23T02:20:32.520" v="1114" actId="1076"/>
          <ac:grpSpMkLst>
            <pc:docMk/>
            <pc:sldMk cId="3522361562" sldId="282"/>
            <ac:grpSpMk id="23" creationId="{42CC5E30-FE82-4336-BD3B-1E4BE4CE9470}"/>
          </ac:grpSpMkLst>
        </pc:grpChg>
        <pc:grpChg chg="mod">
          <ac:chgData name="Karina Freitas" userId="6270ade8e4a25c20" providerId="LiveId" clId="{CE6EE092-8F84-4B49-BFD3-4A3740CFB34D}" dt="2020-10-23T02:20:32.520" v="1114" actId="1076"/>
          <ac:grpSpMkLst>
            <pc:docMk/>
            <pc:sldMk cId="3522361562" sldId="282"/>
            <ac:grpSpMk id="26" creationId="{BC2E35A9-B410-4B81-BD9A-77F49E2D23E3}"/>
          </ac:grpSpMkLst>
        </pc:grpChg>
        <pc:grpChg chg="mod ord">
          <ac:chgData name="Karina Freitas" userId="6270ade8e4a25c20" providerId="LiveId" clId="{CE6EE092-8F84-4B49-BFD3-4A3740CFB34D}" dt="2020-10-31T02:12:29.367" v="7295" actId="166"/>
          <ac:grpSpMkLst>
            <pc:docMk/>
            <pc:sldMk cId="3522361562" sldId="282"/>
            <ac:grpSpMk id="29" creationId="{137B6D8A-2971-4B11-8D5A-E06BEB1CE526}"/>
          </ac:grpSpMkLst>
        </pc:grpChg>
        <pc:grpChg chg="add mod ord">
          <ac:chgData name="Karina Freitas" userId="6270ade8e4a25c20" providerId="LiveId" clId="{CE6EE092-8F84-4B49-BFD3-4A3740CFB34D}" dt="2020-10-31T02:12:29.367" v="7295" actId="166"/>
          <ac:grpSpMkLst>
            <pc:docMk/>
            <pc:sldMk cId="3522361562" sldId="282"/>
            <ac:grpSpMk id="32" creationId="{1894029A-7A47-4CC5-90D2-06BBDBA8D749}"/>
          </ac:grpSpMkLst>
        </pc:grpChg>
        <pc:grpChg chg="add mod">
          <ac:chgData name="Karina Freitas" userId="6270ade8e4a25c20" providerId="LiveId" clId="{CE6EE092-8F84-4B49-BFD3-4A3740CFB34D}" dt="2020-10-30T09:27:02.089" v="4119"/>
          <ac:grpSpMkLst>
            <pc:docMk/>
            <pc:sldMk cId="3522361562" sldId="282"/>
            <ac:grpSpMk id="35" creationId="{4680B4DD-9C88-4374-BBDD-AF3433948FF2}"/>
          </ac:grpSpMkLst>
        </pc:grpChg>
        <pc:picChg chg="del">
          <ac:chgData name="Karina Freitas" userId="6270ade8e4a25c20" providerId="LiveId" clId="{CE6EE092-8F84-4B49-BFD3-4A3740CFB34D}" dt="2020-10-15T04:01:47.863" v="247" actId="478"/>
          <ac:picMkLst>
            <pc:docMk/>
            <pc:sldMk cId="3522361562" sldId="282"/>
            <ac:picMk id="2" creationId="{8993D012-4E6F-4DC6-9671-1087226E83A3}"/>
          </ac:picMkLst>
        </pc:picChg>
        <pc:picChg chg="del">
          <ac:chgData name="Karina Freitas" userId="6270ade8e4a25c20" providerId="LiveId" clId="{CE6EE092-8F84-4B49-BFD3-4A3740CFB34D}" dt="2020-10-15T04:01:50.659" v="249" actId="478"/>
          <ac:picMkLst>
            <pc:docMk/>
            <pc:sldMk cId="3522361562" sldId="282"/>
            <ac:picMk id="3" creationId="{CADCE586-E928-4ED3-B63F-EDAB9D317327}"/>
          </ac:picMkLst>
        </pc:picChg>
        <pc:picChg chg="del">
          <ac:chgData name="Karina Freitas" userId="6270ade8e4a25c20" providerId="LiveId" clId="{CE6EE092-8F84-4B49-BFD3-4A3740CFB34D}" dt="2020-10-15T04:01:49.117" v="248" actId="478"/>
          <ac:picMkLst>
            <pc:docMk/>
            <pc:sldMk cId="3522361562" sldId="282"/>
            <ac:picMk id="5" creationId="{A6E32214-14FA-4ABF-8BF6-74F916F54221}"/>
          </ac:picMkLst>
        </pc:picChg>
        <pc:picChg chg="mod">
          <ac:chgData name="Karina Freitas" userId="6270ade8e4a25c20" providerId="LiveId" clId="{CE6EE092-8F84-4B49-BFD3-4A3740CFB34D}" dt="2020-10-31T02:56:50.590" v="7957" actId="1035"/>
          <ac:picMkLst>
            <pc:docMk/>
            <pc:sldMk cId="3522361562" sldId="282"/>
            <ac:picMk id="9" creationId="{5A83931F-5141-4BE4-8E1C-3304B7860C59}"/>
          </ac:picMkLst>
        </pc:picChg>
        <pc:picChg chg="add del mod">
          <ac:chgData name="Karina Freitas" userId="6270ade8e4a25c20" providerId="LiveId" clId="{CE6EE092-8F84-4B49-BFD3-4A3740CFB34D}" dt="2020-10-30T09:27:01.263" v="4118" actId="478"/>
          <ac:picMkLst>
            <pc:docMk/>
            <pc:sldMk cId="3522361562" sldId="282"/>
            <ac:picMk id="10" creationId="{6BA46527-651A-4CDF-B0DF-921ADF1249EF}"/>
          </ac:picMkLst>
        </pc:picChg>
        <pc:picChg chg="add del mod">
          <ac:chgData name="Karina Freitas" userId="6270ade8e4a25c20" providerId="LiveId" clId="{CE6EE092-8F84-4B49-BFD3-4A3740CFB34D}" dt="2020-10-30T09:27:01.263" v="4118" actId="478"/>
          <ac:picMkLst>
            <pc:docMk/>
            <pc:sldMk cId="3522361562" sldId="282"/>
            <ac:picMk id="11" creationId="{390320C3-ABD6-42AA-ADE8-7AE0008271CF}"/>
          </ac:picMkLst>
        </pc:picChg>
        <pc:picChg chg="add del mod">
          <ac:chgData name="Karina Freitas" userId="6270ade8e4a25c20" providerId="LiveId" clId="{CE6EE092-8F84-4B49-BFD3-4A3740CFB34D}" dt="2020-10-30T09:27:01.263" v="4118" actId="478"/>
          <ac:picMkLst>
            <pc:docMk/>
            <pc:sldMk cId="3522361562" sldId="282"/>
            <ac:picMk id="12" creationId="{CC69AF7C-523A-479B-965F-373770377D44}"/>
          </ac:picMkLst>
        </pc:picChg>
        <pc:picChg chg="add del">
          <ac:chgData name="Karina Freitas" userId="6270ade8e4a25c20" providerId="LiveId" clId="{CE6EE092-8F84-4B49-BFD3-4A3740CFB34D}" dt="2020-10-30T09:27:01.263" v="4118" actId="478"/>
          <ac:picMkLst>
            <pc:docMk/>
            <pc:sldMk cId="3522361562" sldId="282"/>
            <ac:picMk id="14" creationId="{357202F9-6712-45BD-9BD7-42410C28E97E}"/>
          </ac:picMkLst>
        </pc:picChg>
        <pc:picChg chg="mod">
          <ac:chgData name="Karina Freitas" userId="6270ade8e4a25c20" providerId="LiveId" clId="{CE6EE092-8F84-4B49-BFD3-4A3740CFB34D}" dt="2020-10-30T09:27:02.089" v="4119"/>
          <ac:picMkLst>
            <pc:docMk/>
            <pc:sldMk cId="3522361562" sldId="282"/>
            <ac:picMk id="36" creationId="{FC11CC05-1EBD-45C3-BF27-B9EDDE041D57}"/>
          </ac:picMkLst>
        </pc:picChg>
        <pc:picChg chg="mod">
          <ac:chgData name="Karina Freitas" userId="6270ade8e4a25c20" providerId="LiveId" clId="{CE6EE092-8F84-4B49-BFD3-4A3740CFB34D}" dt="2020-10-30T09:27:02.089" v="4119"/>
          <ac:picMkLst>
            <pc:docMk/>
            <pc:sldMk cId="3522361562" sldId="282"/>
            <ac:picMk id="37" creationId="{32FDDF13-7A8D-4C44-989F-63F36B3D7119}"/>
          </ac:picMkLst>
        </pc:picChg>
        <pc:picChg chg="mod">
          <ac:chgData name="Karina Freitas" userId="6270ade8e4a25c20" providerId="LiveId" clId="{CE6EE092-8F84-4B49-BFD3-4A3740CFB34D}" dt="2020-10-30T09:27:18.820" v="4121"/>
          <ac:picMkLst>
            <pc:docMk/>
            <pc:sldMk cId="3522361562" sldId="282"/>
            <ac:picMk id="38" creationId="{7D13797A-14D2-42CE-9D22-2A133DE9A905}"/>
          </ac:picMkLst>
        </pc:picChg>
        <pc:picChg chg="mod">
          <ac:chgData name="Karina Freitas" userId="6270ade8e4a25c20" providerId="LiveId" clId="{CE6EE092-8F84-4B49-BFD3-4A3740CFB34D}" dt="2020-10-31T04:43:11.744" v="8062" actId="1037"/>
          <ac:picMkLst>
            <pc:docMk/>
            <pc:sldMk cId="3522361562" sldId="282"/>
            <ac:picMk id="39" creationId="{99C318D5-1037-4801-B127-361825FC6BA9}"/>
          </ac:picMkLst>
        </pc:picChg>
        <pc:picChg chg="mod">
          <ac:chgData name="Karina Freitas" userId="6270ade8e4a25c20" providerId="LiveId" clId="{CE6EE092-8F84-4B49-BFD3-4A3740CFB34D}" dt="2020-10-31T04:43:01.898" v="8014" actId="1037"/>
          <ac:picMkLst>
            <pc:docMk/>
            <pc:sldMk cId="3522361562" sldId="282"/>
            <ac:picMk id="40" creationId="{A37993BA-C5F0-4A9D-A668-E20421F93A9B}"/>
          </ac:picMkLst>
        </pc:picChg>
      </pc:sldChg>
      <pc:sldChg chg="addSp delSp modSp add mod ord setBg">
        <pc:chgData name="Karina Freitas" userId="6270ade8e4a25c20" providerId="LiveId" clId="{CE6EE092-8F84-4B49-BFD3-4A3740CFB34D}" dt="2020-10-31T04:43:38.095" v="8131" actId="1038"/>
        <pc:sldMkLst>
          <pc:docMk/>
          <pc:sldMk cId="3126594915" sldId="283"/>
        </pc:sldMkLst>
        <pc:spChg chg="mod">
          <ac:chgData name="Karina Freitas" userId="6270ade8e4a25c20" providerId="LiveId" clId="{CE6EE092-8F84-4B49-BFD3-4A3740CFB34D}" dt="2020-10-31T02:53:15.956" v="7543" actId="164"/>
          <ac:spMkLst>
            <pc:docMk/>
            <pc:sldMk cId="3126594915" sldId="283"/>
            <ac:spMk id="2" creationId="{F38C62F0-970C-4970-B78E-229722CFD216}"/>
          </ac:spMkLst>
        </pc:spChg>
        <pc:spChg chg="mod">
          <ac:chgData name="Karina Freitas" userId="6270ade8e4a25c20" providerId="LiveId" clId="{CE6EE092-8F84-4B49-BFD3-4A3740CFB34D}" dt="2020-10-30T08:59:13.614" v="3594" actId="1036"/>
          <ac:spMkLst>
            <pc:docMk/>
            <pc:sldMk cId="3126594915" sldId="283"/>
            <ac:spMk id="4" creationId="{76BF29C5-A5A4-41AE-9746-A16D29BF2CBB}"/>
          </ac:spMkLst>
        </pc:spChg>
        <pc:spChg chg="mod">
          <ac:chgData name="Karina Freitas" userId="6270ade8e4a25c20" providerId="LiveId" clId="{CE6EE092-8F84-4B49-BFD3-4A3740CFB34D}" dt="2020-10-31T02:55:04.083" v="7649" actId="1076"/>
          <ac:spMkLst>
            <pc:docMk/>
            <pc:sldMk cId="3126594915" sldId="283"/>
            <ac:spMk id="6" creationId="{9A7BFFEC-68D8-496A-A5CC-84CCD84E3836}"/>
          </ac:spMkLst>
        </pc:spChg>
        <pc:spChg chg="mod">
          <ac:chgData name="Karina Freitas" userId="6270ade8e4a25c20" providerId="LiveId" clId="{CE6EE092-8F84-4B49-BFD3-4A3740CFB34D}" dt="2020-10-31T02:53:15.956" v="7543" actId="164"/>
          <ac:spMkLst>
            <pc:docMk/>
            <pc:sldMk cId="3126594915" sldId="283"/>
            <ac:spMk id="12" creationId="{5E396B5E-06BE-4521-9931-3AA0EBFD99E7}"/>
          </ac:spMkLst>
        </pc:spChg>
        <pc:spChg chg="mod ord">
          <ac:chgData name="Karina Freitas" userId="6270ade8e4a25c20" providerId="LiveId" clId="{CE6EE092-8F84-4B49-BFD3-4A3740CFB34D}" dt="2020-10-31T02:54:29.708" v="7613" actId="164"/>
          <ac:spMkLst>
            <pc:docMk/>
            <pc:sldMk cId="3126594915" sldId="283"/>
            <ac:spMk id="14" creationId="{47BBEDB3-1BC9-48BC-A105-95C90A44E6E7}"/>
          </ac:spMkLst>
        </pc:spChg>
        <pc:spChg chg="mod">
          <ac:chgData name="Karina Freitas" userId="6270ade8e4a25c20" providerId="LiveId" clId="{CE6EE092-8F84-4B49-BFD3-4A3740CFB34D}" dt="2020-10-31T02:53:15.956" v="7543" actId="164"/>
          <ac:spMkLst>
            <pc:docMk/>
            <pc:sldMk cId="3126594915" sldId="283"/>
            <ac:spMk id="25" creationId="{79BA06E2-9422-4BEA-A261-9216AFDE12FF}"/>
          </ac:spMkLst>
        </pc:spChg>
        <pc:spChg chg="mod">
          <ac:chgData name="Karina Freitas" userId="6270ade8e4a25c20" providerId="LiveId" clId="{CE6EE092-8F84-4B49-BFD3-4A3740CFB34D}" dt="2020-10-31T02:53:15.956" v="7543" actId="164"/>
          <ac:spMkLst>
            <pc:docMk/>
            <pc:sldMk cId="3126594915" sldId="283"/>
            <ac:spMk id="26" creationId="{C3EA2EC4-61CF-4638-A3D6-76AF019825B6}"/>
          </ac:spMkLst>
        </pc:spChg>
        <pc:spChg chg="add del">
          <ac:chgData name="Karina Freitas" userId="6270ade8e4a25c20" providerId="LiveId" clId="{CE6EE092-8F84-4B49-BFD3-4A3740CFB34D}" dt="2020-10-30T17:56:44.254" v="4697" actId="22"/>
          <ac:spMkLst>
            <pc:docMk/>
            <pc:sldMk cId="3126594915" sldId="283"/>
            <ac:spMk id="28" creationId="{1BACF0D9-B950-416A-BA6D-7ED754A9D716}"/>
          </ac:spMkLst>
        </pc:spChg>
        <pc:grpChg chg="mod ord">
          <ac:chgData name="Karina Freitas" userId="6270ade8e4a25c20" providerId="LiveId" clId="{CE6EE092-8F84-4B49-BFD3-4A3740CFB34D}" dt="2020-10-31T02:52:58.045" v="7515" actId="164"/>
          <ac:grpSpMkLst>
            <pc:docMk/>
            <pc:sldMk cId="3126594915" sldId="283"/>
            <ac:grpSpMk id="5" creationId="{DC6C0130-C55D-4051-9D31-CA5D63B8FBC8}"/>
          </ac:grpSpMkLst>
        </pc:grpChg>
        <pc:grpChg chg="mod ord">
          <ac:chgData name="Karina Freitas" userId="6270ade8e4a25c20" providerId="LiveId" clId="{CE6EE092-8F84-4B49-BFD3-4A3740CFB34D}" dt="2020-10-31T02:52:58.045" v="7515" actId="164"/>
          <ac:grpSpMkLst>
            <pc:docMk/>
            <pc:sldMk cId="3126594915" sldId="283"/>
            <ac:grpSpMk id="8" creationId="{B62DF90C-2BF0-4B9A-B2E2-A4D0639C2592}"/>
          </ac:grpSpMkLst>
        </pc:grpChg>
        <pc:grpChg chg="add mod">
          <ac:chgData name="Karina Freitas" userId="6270ade8e4a25c20" providerId="LiveId" clId="{CE6EE092-8F84-4B49-BFD3-4A3740CFB34D}" dt="2020-10-30T09:18:06.778" v="3961" actId="164"/>
          <ac:grpSpMkLst>
            <pc:docMk/>
            <pc:sldMk cId="3126594915" sldId="283"/>
            <ac:grpSpMk id="27" creationId="{8C463A6E-9628-4A23-9219-D8530FA4E48C}"/>
          </ac:grpSpMkLst>
        </pc:grpChg>
        <pc:grpChg chg="add mod">
          <ac:chgData name="Karina Freitas" userId="6270ade8e4a25c20" providerId="LiveId" clId="{CE6EE092-8F84-4B49-BFD3-4A3740CFB34D}" dt="2020-10-31T02:54:29.708" v="7613" actId="164"/>
          <ac:grpSpMkLst>
            <pc:docMk/>
            <pc:sldMk cId="3126594915" sldId="283"/>
            <ac:grpSpMk id="28" creationId="{4ED77927-F07C-4126-AAB5-E22C48D52AFE}"/>
          </ac:grpSpMkLst>
        </pc:grpChg>
        <pc:grpChg chg="add mod ord">
          <ac:chgData name="Karina Freitas" userId="6270ade8e4a25c20" providerId="LiveId" clId="{CE6EE092-8F84-4B49-BFD3-4A3740CFB34D}" dt="2020-10-31T02:54:58.115" v="7647" actId="166"/>
          <ac:grpSpMkLst>
            <pc:docMk/>
            <pc:sldMk cId="3126594915" sldId="283"/>
            <ac:grpSpMk id="29" creationId="{98DFFF88-503B-4AD7-9F6B-87D23B9C5A84}"/>
          </ac:grpSpMkLst>
        </pc:grpChg>
        <pc:grpChg chg="add mod">
          <ac:chgData name="Karina Freitas" userId="6270ade8e4a25c20" providerId="LiveId" clId="{CE6EE092-8F84-4B49-BFD3-4A3740CFB34D}" dt="2020-10-31T02:55:40.525" v="7796" actId="1035"/>
          <ac:grpSpMkLst>
            <pc:docMk/>
            <pc:sldMk cId="3126594915" sldId="283"/>
            <ac:grpSpMk id="30" creationId="{75B5DE75-972C-4AD0-83EE-4289182E1017}"/>
          </ac:grpSpMkLst>
        </pc:grpChg>
        <pc:picChg chg="mod">
          <ac:chgData name="Karina Freitas" userId="6270ade8e4a25c20" providerId="LiveId" clId="{CE6EE092-8F84-4B49-BFD3-4A3740CFB34D}" dt="2020-10-30T09:18:06.778" v="3961" actId="164"/>
          <ac:picMkLst>
            <pc:docMk/>
            <pc:sldMk cId="3126594915" sldId="283"/>
            <ac:picMk id="3" creationId="{ECACB87F-3EA5-4C04-BCD0-B63F3EF3CD39}"/>
          </ac:picMkLst>
        </pc:picChg>
        <pc:picChg chg="mod">
          <ac:chgData name="Karina Freitas" userId="6270ade8e4a25c20" providerId="LiveId" clId="{CE6EE092-8F84-4B49-BFD3-4A3740CFB34D}" dt="2020-10-30T09:18:06.778" v="3961" actId="164"/>
          <ac:picMkLst>
            <pc:docMk/>
            <pc:sldMk cId="3126594915" sldId="283"/>
            <ac:picMk id="7" creationId="{8CAA5E0A-A4B1-441D-9D90-5C72B35EBDD6}"/>
          </ac:picMkLst>
        </pc:picChg>
        <pc:picChg chg="mod">
          <ac:chgData name="Karina Freitas" userId="6270ade8e4a25c20" providerId="LiveId" clId="{CE6EE092-8F84-4B49-BFD3-4A3740CFB34D}" dt="2020-10-31T04:43:38.095" v="8131" actId="1038"/>
          <ac:picMkLst>
            <pc:docMk/>
            <pc:sldMk cId="3126594915" sldId="283"/>
            <ac:picMk id="11" creationId="{E7B49795-BB67-443E-BFBB-25DCF258493B}"/>
          </ac:picMkLst>
        </pc:picChg>
        <pc:picChg chg="mod ord">
          <ac:chgData name="Karina Freitas" userId="6270ade8e4a25c20" providerId="LiveId" clId="{CE6EE092-8F84-4B49-BFD3-4A3740CFB34D}" dt="2020-10-31T02:54:29.708" v="7613" actId="164"/>
          <ac:picMkLst>
            <pc:docMk/>
            <pc:sldMk cId="3126594915" sldId="283"/>
            <ac:picMk id="15" creationId="{6D7797EC-9C72-4238-80A6-54A798B07CF5}"/>
          </ac:picMkLst>
        </pc:picChg>
        <pc:picChg chg="add mod">
          <ac:chgData name="Karina Freitas" userId="6270ade8e4a25c20" providerId="LiveId" clId="{CE6EE092-8F84-4B49-BFD3-4A3740CFB34D}" dt="2020-10-31T04:43:32.446" v="8114" actId="1038"/>
          <ac:picMkLst>
            <pc:docMk/>
            <pc:sldMk cId="3126594915" sldId="283"/>
            <ac:picMk id="16" creationId="{7497EB15-AB9D-4F25-93CA-6BD41F2F043F}"/>
          </ac:picMkLst>
        </pc:picChg>
        <pc:picChg chg="mod">
          <ac:chgData name="Karina Freitas" userId="6270ade8e4a25c20" providerId="LiveId" clId="{CE6EE092-8F84-4B49-BFD3-4A3740CFB34D}" dt="2020-10-31T02:53:27.643" v="7559" actId="1035"/>
          <ac:picMkLst>
            <pc:docMk/>
            <pc:sldMk cId="3126594915" sldId="283"/>
            <ac:picMk id="17" creationId="{7E8B23DE-43CA-444B-A2B9-5F8310EEFC14}"/>
          </ac:picMkLst>
        </pc:picChg>
        <pc:picChg chg="mod">
          <ac:chgData name="Karina Freitas" userId="6270ade8e4a25c20" providerId="LiveId" clId="{CE6EE092-8F84-4B49-BFD3-4A3740CFB34D}" dt="2020-10-31T02:55:28.273" v="7760" actId="1035"/>
          <ac:picMkLst>
            <pc:docMk/>
            <pc:sldMk cId="3126594915" sldId="283"/>
            <ac:picMk id="18" creationId="{A1F1B47F-0A8B-48F9-A233-B777DA340858}"/>
          </ac:picMkLst>
        </pc:picChg>
        <pc:picChg chg="mod">
          <ac:chgData name="Karina Freitas" userId="6270ade8e4a25c20" providerId="LiveId" clId="{CE6EE092-8F84-4B49-BFD3-4A3740CFB34D}" dt="2020-10-30T09:18:06.778" v="3961" actId="164"/>
          <ac:picMkLst>
            <pc:docMk/>
            <pc:sldMk cId="3126594915" sldId="283"/>
            <ac:picMk id="19" creationId="{BC47B3BC-25C4-4085-9956-785153E197B8}"/>
          </ac:picMkLst>
        </pc:picChg>
      </pc:sldChg>
      <pc:sldChg chg="addSp delSp modSp add mod ord setBg">
        <pc:chgData name="Karina Freitas" userId="6270ade8e4a25c20" providerId="LiveId" clId="{CE6EE092-8F84-4B49-BFD3-4A3740CFB34D}" dt="2020-10-30T20:25:17.315" v="6359" actId="1076"/>
        <pc:sldMkLst>
          <pc:docMk/>
          <pc:sldMk cId="839160720" sldId="284"/>
        </pc:sldMkLst>
        <pc:spChg chg="mod topLvl">
          <ac:chgData name="Karina Freitas" userId="6270ade8e4a25c20" providerId="LiveId" clId="{CE6EE092-8F84-4B49-BFD3-4A3740CFB34D}" dt="2020-10-30T19:11:37.904" v="6153" actId="164"/>
          <ac:spMkLst>
            <pc:docMk/>
            <pc:sldMk cId="839160720" sldId="284"/>
            <ac:spMk id="2" creationId="{9EC54729-BAA8-4E7E-BAAA-666686779E51}"/>
          </ac:spMkLst>
        </pc:spChg>
        <pc:spChg chg="del">
          <ac:chgData name="Karina Freitas" userId="6270ade8e4a25c20" providerId="LiveId" clId="{CE6EE092-8F84-4B49-BFD3-4A3740CFB34D}" dt="2020-10-30T20:19:24.854" v="6297" actId="478"/>
          <ac:spMkLst>
            <pc:docMk/>
            <pc:sldMk cId="839160720" sldId="284"/>
            <ac:spMk id="4" creationId="{76BF29C5-A5A4-41AE-9746-A16D29BF2CBB}"/>
          </ac:spMkLst>
        </pc:spChg>
        <pc:spChg chg="add mod ord">
          <ac:chgData name="Karina Freitas" userId="6270ade8e4a25c20" providerId="LiveId" clId="{CE6EE092-8F84-4B49-BFD3-4A3740CFB34D}" dt="2020-10-30T20:25:17.315" v="6359" actId="1076"/>
          <ac:spMkLst>
            <pc:docMk/>
            <pc:sldMk cId="839160720" sldId="284"/>
            <ac:spMk id="5" creationId="{168D3A77-91AC-4801-8405-06A594BDB3D6}"/>
          </ac:spMkLst>
        </pc:spChg>
        <pc:spChg chg="add del mod">
          <ac:chgData name="Karina Freitas" userId="6270ade8e4a25c20" providerId="LiveId" clId="{CE6EE092-8F84-4B49-BFD3-4A3740CFB34D}" dt="2020-10-30T20:20:05.850" v="6309" actId="478"/>
          <ac:spMkLst>
            <pc:docMk/>
            <pc:sldMk cId="839160720" sldId="284"/>
            <ac:spMk id="6" creationId="{9A7BFFEC-68D8-496A-A5CC-84CCD84E3836}"/>
          </ac:spMkLst>
        </pc:spChg>
        <pc:spChg chg="add mod">
          <ac:chgData name="Karina Freitas" userId="6270ade8e4a25c20" providerId="LiveId" clId="{CE6EE092-8F84-4B49-BFD3-4A3740CFB34D}" dt="2020-10-30T20:24:21.452" v="6333" actId="164"/>
          <ac:spMkLst>
            <pc:docMk/>
            <pc:sldMk cId="839160720" sldId="284"/>
            <ac:spMk id="8" creationId="{9ADC0841-4F84-4D7C-88BD-D63AE1C3FB50}"/>
          </ac:spMkLst>
        </pc:spChg>
        <pc:spChg chg="mod topLvl">
          <ac:chgData name="Karina Freitas" userId="6270ade8e4a25c20" providerId="LiveId" clId="{CE6EE092-8F84-4B49-BFD3-4A3740CFB34D}" dt="2020-10-30T19:11:37.904" v="6153" actId="164"/>
          <ac:spMkLst>
            <pc:docMk/>
            <pc:sldMk cId="839160720" sldId="284"/>
            <ac:spMk id="10" creationId="{A5815539-E1C4-4136-8078-5D353E0A923C}"/>
          </ac:spMkLst>
        </pc:spChg>
        <pc:spChg chg="add del mod">
          <ac:chgData name="Karina Freitas" userId="6270ade8e4a25c20" providerId="LiveId" clId="{CE6EE092-8F84-4B49-BFD3-4A3740CFB34D}" dt="2020-10-30T20:19:44.426" v="6306" actId="478"/>
          <ac:spMkLst>
            <pc:docMk/>
            <pc:sldMk cId="839160720" sldId="284"/>
            <ac:spMk id="13" creationId="{D496ADB7-E422-4BD9-9B03-02C99545C9BA}"/>
          </ac:spMkLst>
        </pc:spChg>
        <pc:spChg chg="add del mod">
          <ac:chgData name="Karina Freitas" userId="6270ade8e4a25c20" providerId="LiveId" clId="{CE6EE092-8F84-4B49-BFD3-4A3740CFB34D}" dt="2020-10-30T18:21:59.736" v="5953" actId="478"/>
          <ac:spMkLst>
            <pc:docMk/>
            <pc:sldMk cId="839160720" sldId="284"/>
            <ac:spMk id="15" creationId="{91263B1C-DE34-46E2-90C5-FE60C0ACE7E3}"/>
          </ac:spMkLst>
        </pc:spChg>
        <pc:spChg chg="mod topLvl">
          <ac:chgData name="Karina Freitas" userId="6270ade8e4a25c20" providerId="LiveId" clId="{CE6EE092-8F84-4B49-BFD3-4A3740CFB34D}" dt="2020-10-30T19:11:37.904" v="6153" actId="164"/>
          <ac:spMkLst>
            <pc:docMk/>
            <pc:sldMk cId="839160720" sldId="284"/>
            <ac:spMk id="32" creationId="{46FF5A87-9EAC-4526-88FC-84EBD061E908}"/>
          </ac:spMkLst>
        </pc:spChg>
        <pc:spChg chg="del mod topLvl">
          <ac:chgData name="Karina Freitas" userId="6270ade8e4a25c20" providerId="LiveId" clId="{CE6EE092-8F84-4B49-BFD3-4A3740CFB34D}" dt="2020-10-30T18:47:45.274" v="6054" actId="478"/>
          <ac:spMkLst>
            <pc:docMk/>
            <pc:sldMk cId="839160720" sldId="284"/>
            <ac:spMk id="35" creationId="{72C76E32-BFAD-4A0C-BB44-44083DF27C02}"/>
          </ac:spMkLst>
        </pc:spChg>
        <pc:spChg chg="mod topLvl">
          <ac:chgData name="Karina Freitas" userId="6270ade8e4a25c20" providerId="LiveId" clId="{CE6EE092-8F84-4B49-BFD3-4A3740CFB34D}" dt="2020-10-30T19:11:37.904" v="6153" actId="164"/>
          <ac:spMkLst>
            <pc:docMk/>
            <pc:sldMk cId="839160720" sldId="284"/>
            <ac:spMk id="40" creationId="{45DC4DF4-4439-4904-93F6-A31C9B10CE63}"/>
          </ac:spMkLst>
        </pc:spChg>
        <pc:spChg chg="mod topLvl">
          <ac:chgData name="Karina Freitas" userId="6270ade8e4a25c20" providerId="LiveId" clId="{CE6EE092-8F84-4B49-BFD3-4A3740CFB34D}" dt="2020-10-30T19:11:37.904" v="6153" actId="164"/>
          <ac:spMkLst>
            <pc:docMk/>
            <pc:sldMk cId="839160720" sldId="284"/>
            <ac:spMk id="42" creationId="{0F966467-16D2-49FA-AE02-6E7BFA1ECF7B}"/>
          </ac:spMkLst>
        </pc:spChg>
        <pc:spChg chg="mod topLvl">
          <ac:chgData name="Karina Freitas" userId="6270ade8e4a25c20" providerId="LiveId" clId="{CE6EE092-8F84-4B49-BFD3-4A3740CFB34D}" dt="2020-10-30T19:11:37.904" v="6153" actId="164"/>
          <ac:spMkLst>
            <pc:docMk/>
            <pc:sldMk cId="839160720" sldId="284"/>
            <ac:spMk id="47" creationId="{33A8BB04-0E76-4C53-9D1B-C2D755F0F860}"/>
          </ac:spMkLst>
        </pc:spChg>
        <pc:spChg chg="del">
          <ac:chgData name="Karina Freitas" userId="6270ade8e4a25c20" providerId="LiveId" clId="{CE6EE092-8F84-4B49-BFD3-4A3740CFB34D}" dt="2020-10-30T09:43:56.440" v="4400" actId="478"/>
          <ac:spMkLst>
            <pc:docMk/>
            <pc:sldMk cId="839160720" sldId="284"/>
            <ac:spMk id="50" creationId="{F1926A52-6A02-4010-83D5-9C2D6BD43C01}"/>
          </ac:spMkLst>
        </pc:spChg>
        <pc:grpChg chg="add del mod topLvl">
          <ac:chgData name="Karina Freitas" userId="6270ade8e4a25c20" providerId="LiveId" clId="{CE6EE092-8F84-4B49-BFD3-4A3740CFB34D}" dt="2020-10-30T18:01:51.098" v="4834" actId="165"/>
          <ac:grpSpMkLst>
            <pc:docMk/>
            <pc:sldMk cId="839160720" sldId="284"/>
            <ac:grpSpMk id="5" creationId="{9C2DAA6D-F43F-4CA9-A922-EF19A8767AAB}"/>
          </ac:grpSpMkLst>
        </pc:grpChg>
        <pc:grpChg chg="del mod topLvl">
          <ac:chgData name="Karina Freitas" userId="6270ade8e4a25c20" providerId="LiveId" clId="{CE6EE092-8F84-4B49-BFD3-4A3740CFB34D}" dt="2020-10-30T18:02:30.901" v="4841" actId="165"/>
          <ac:grpSpMkLst>
            <pc:docMk/>
            <pc:sldMk cId="839160720" sldId="284"/>
            <ac:grpSpMk id="8" creationId="{61E3BC70-6FCC-420A-B324-78A97140BA9C}"/>
          </ac:grpSpMkLst>
        </pc:grpChg>
        <pc:grpChg chg="del mod topLvl">
          <ac:chgData name="Karina Freitas" userId="6270ade8e4a25c20" providerId="LiveId" clId="{CE6EE092-8F84-4B49-BFD3-4A3740CFB34D}" dt="2020-10-30T18:31:31.720" v="6011" actId="165"/>
          <ac:grpSpMkLst>
            <pc:docMk/>
            <pc:sldMk cId="839160720" sldId="284"/>
            <ac:grpSpMk id="9" creationId="{8302ECB0-9520-47F9-BA49-00BAE0FA53E9}"/>
          </ac:grpSpMkLst>
        </pc:grpChg>
        <pc:grpChg chg="add mod">
          <ac:chgData name="Karina Freitas" userId="6270ade8e4a25c20" providerId="LiveId" clId="{CE6EE092-8F84-4B49-BFD3-4A3740CFB34D}" dt="2020-10-30T20:24:27.260" v="6356" actId="1035"/>
          <ac:grpSpMkLst>
            <pc:docMk/>
            <pc:sldMk cId="839160720" sldId="284"/>
            <ac:grpSpMk id="11" creationId="{59F514B9-39AA-4518-9E88-42A2DE48A8BA}"/>
          </ac:grpSpMkLst>
        </pc:grpChg>
        <pc:grpChg chg="del mod topLvl">
          <ac:chgData name="Karina Freitas" userId="6270ade8e4a25c20" providerId="LiveId" clId="{CE6EE092-8F84-4B49-BFD3-4A3740CFB34D}" dt="2020-10-30T18:32:33.469" v="6017" actId="165"/>
          <ac:grpSpMkLst>
            <pc:docMk/>
            <pc:sldMk cId="839160720" sldId="284"/>
            <ac:grpSpMk id="12" creationId="{412404E8-FF9A-4E3C-96DE-CDDB77A76E85}"/>
          </ac:grpSpMkLst>
        </pc:grpChg>
        <pc:grpChg chg="del mod topLvl">
          <ac:chgData name="Karina Freitas" userId="6270ade8e4a25c20" providerId="LiveId" clId="{CE6EE092-8F84-4B49-BFD3-4A3740CFB34D}" dt="2020-10-30T18:05:53.357" v="4864" actId="165"/>
          <ac:grpSpMkLst>
            <pc:docMk/>
            <pc:sldMk cId="839160720" sldId="284"/>
            <ac:grpSpMk id="14" creationId="{68EC49E0-F724-4779-8E58-E5249B473447}"/>
          </ac:grpSpMkLst>
        </pc:grpChg>
        <pc:grpChg chg="add del mod topLvl">
          <ac:chgData name="Karina Freitas" userId="6270ade8e4a25c20" providerId="LiveId" clId="{CE6EE092-8F84-4B49-BFD3-4A3740CFB34D}" dt="2020-10-30T18:01:37.353" v="4831" actId="165"/>
          <ac:grpSpMkLst>
            <pc:docMk/>
            <pc:sldMk cId="839160720" sldId="284"/>
            <ac:grpSpMk id="16" creationId="{0A9A766B-222C-4B82-80B3-60B21D0A5228}"/>
          </ac:grpSpMkLst>
        </pc:grpChg>
        <pc:grpChg chg="del mod topLvl">
          <ac:chgData name="Karina Freitas" userId="6270ade8e4a25c20" providerId="LiveId" clId="{CE6EE092-8F84-4B49-BFD3-4A3740CFB34D}" dt="2020-10-30T18:22:15.868" v="5956" actId="165"/>
          <ac:grpSpMkLst>
            <pc:docMk/>
            <pc:sldMk cId="839160720" sldId="284"/>
            <ac:grpSpMk id="17" creationId="{3DB71501-A7F3-49DD-AACA-5A02DE2988EF}"/>
          </ac:grpSpMkLst>
        </pc:grpChg>
        <pc:grpChg chg="add del mod">
          <ac:chgData name="Karina Freitas" userId="6270ade8e4a25c20" providerId="LiveId" clId="{CE6EE092-8F84-4B49-BFD3-4A3740CFB34D}" dt="2020-10-30T18:02:21.810" v="4839" actId="165"/>
          <ac:grpSpMkLst>
            <pc:docMk/>
            <pc:sldMk cId="839160720" sldId="284"/>
            <ac:grpSpMk id="18" creationId="{FFE95009-A14C-43FE-9E3F-05B0412BEDB6}"/>
          </ac:grpSpMkLst>
        </pc:grpChg>
        <pc:grpChg chg="add del mod">
          <ac:chgData name="Karina Freitas" userId="6270ade8e4a25c20" providerId="LiveId" clId="{CE6EE092-8F84-4B49-BFD3-4A3740CFB34D}" dt="2020-10-30T18:23:18.935" v="5968" actId="165"/>
          <ac:grpSpMkLst>
            <pc:docMk/>
            <pc:sldMk cId="839160720" sldId="284"/>
            <ac:grpSpMk id="19" creationId="{860FB5D4-6FA0-4B20-962C-E4C6A6BF9AA4}"/>
          </ac:grpSpMkLst>
        </pc:grpChg>
        <pc:grpChg chg="add del mod">
          <ac:chgData name="Karina Freitas" userId="6270ade8e4a25c20" providerId="LiveId" clId="{CE6EE092-8F84-4B49-BFD3-4A3740CFB34D}" dt="2020-10-30T18:01:33.315" v="4830" actId="165"/>
          <ac:grpSpMkLst>
            <pc:docMk/>
            <pc:sldMk cId="839160720" sldId="284"/>
            <ac:grpSpMk id="20" creationId="{48E2E458-6BDC-41EE-BADC-23A540967BF9}"/>
          </ac:grpSpMkLst>
        </pc:grpChg>
        <pc:grpChg chg="del">
          <ac:chgData name="Karina Freitas" userId="6270ade8e4a25c20" providerId="LiveId" clId="{CE6EE092-8F84-4B49-BFD3-4A3740CFB34D}" dt="2020-10-30T20:19:27.343" v="6298" actId="478"/>
          <ac:grpSpMkLst>
            <pc:docMk/>
            <pc:sldMk cId="839160720" sldId="284"/>
            <ac:grpSpMk id="24" creationId="{5C8382DB-6DC9-4D0A-975B-4ADDEE599370}"/>
          </ac:grpSpMkLst>
        </pc:grpChg>
        <pc:grpChg chg="add mod">
          <ac:chgData name="Karina Freitas" userId="6270ade8e4a25c20" providerId="LiveId" clId="{CE6EE092-8F84-4B49-BFD3-4A3740CFB34D}" dt="2020-10-30T19:11:14.417" v="6152" actId="164"/>
          <ac:grpSpMkLst>
            <pc:docMk/>
            <pc:sldMk cId="839160720" sldId="284"/>
            <ac:grpSpMk id="38" creationId="{26EDE6A9-1031-4024-BA5C-3457BD33C5B1}"/>
          </ac:grpSpMkLst>
        </pc:grpChg>
        <pc:grpChg chg="add mod">
          <ac:chgData name="Karina Freitas" userId="6270ade8e4a25c20" providerId="LiveId" clId="{CE6EE092-8F84-4B49-BFD3-4A3740CFB34D}" dt="2020-10-30T20:24:21.452" v="6333" actId="164"/>
          <ac:grpSpMkLst>
            <pc:docMk/>
            <pc:sldMk cId="839160720" sldId="284"/>
            <ac:grpSpMk id="39" creationId="{84EC4EF0-05E7-4384-8654-CE672C96CFF8}"/>
          </ac:grpSpMkLst>
        </pc:grpChg>
        <pc:picChg chg="add del mod">
          <ac:chgData name="Karina Freitas" userId="6270ade8e4a25c20" providerId="LiveId" clId="{CE6EE092-8F84-4B49-BFD3-4A3740CFB34D}" dt="2020-10-30T18:56:44.750" v="6094" actId="478"/>
          <ac:picMkLst>
            <pc:docMk/>
            <pc:sldMk cId="839160720" sldId="284"/>
            <ac:picMk id="3" creationId="{34158678-5BFC-4F0B-8B4C-AB490C250062}"/>
          </ac:picMkLst>
        </pc:picChg>
        <pc:picChg chg="add del mod">
          <ac:chgData name="Karina Freitas" userId="6270ade8e4a25c20" providerId="LiveId" clId="{CE6EE092-8F84-4B49-BFD3-4A3740CFB34D}" dt="2020-10-30T20:20:28.750" v="6313" actId="478"/>
          <ac:picMkLst>
            <pc:docMk/>
            <pc:sldMk cId="839160720" sldId="284"/>
            <ac:picMk id="3" creationId="{D31ECA6F-9B88-4465-963F-AA2E2C83EE05}"/>
          </ac:picMkLst>
        </pc:picChg>
        <pc:picChg chg="del">
          <ac:chgData name="Karina Freitas" userId="6270ade8e4a25c20" providerId="LiveId" clId="{CE6EE092-8F84-4B49-BFD3-4A3740CFB34D}" dt="2020-10-30T09:43:50.918" v="4399" actId="21"/>
          <ac:picMkLst>
            <pc:docMk/>
            <pc:sldMk cId="839160720" sldId="284"/>
            <ac:picMk id="7" creationId="{5B8C61B6-D308-4972-860C-44080A3EC571}"/>
          </ac:picMkLst>
        </pc:picChg>
        <pc:picChg chg="add del mod">
          <ac:chgData name="Karina Freitas" userId="6270ade8e4a25c20" providerId="LiveId" clId="{CE6EE092-8F84-4B49-BFD3-4A3740CFB34D}" dt="2020-10-30T20:24:10.519" v="6330" actId="478"/>
          <ac:picMkLst>
            <pc:docMk/>
            <pc:sldMk cId="839160720" sldId="284"/>
            <ac:picMk id="7" creationId="{D971AFE2-2E8F-4BE8-95BC-31D65D564E32}"/>
          </ac:picMkLst>
        </pc:picChg>
        <pc:picChg chg="add mod">
          <ac:chgData name="Karina Freitas" userId="6270ade8e4a25c20" providerId="LiveId" clId="{CE6EE092-8F84-4B49-BFD3-4A3740CFB34D}" dt="2020-10-30T20:24:21.452" v="6333" actId="164"/>
          <ac:picMkLst>
            <pc:docMk/>
            <pc:sldMk cId="839160720" sldId="284"/>
            <ac:picMk id="9" creationId="{5E8277DE-E492-455F-8434-DD8307AAB45E}"/>
          </ac:picMkLst>
        </pc:picChg>
        <pc:picChg chg="del mod">
          <ac:chgData name="Karina Freitas" userId="6270ade8e4a25c20" providerId="LiveId" clId="{CE6EE092-8F84-4B49-BFD3-4A3740CFB34D}" dt="2020-10-30T18:09:21.119" v="4979" actId="478"/>
          <ac:picMkLst>
            <pc:docMk/>
            <pc:sldMk cId="839160720" sldId="284"/>
            <ac:picMk id="11" creationId="{4A520FC9-18FA-4162-BCC4-2597A665770E}"/>
          </ac:picMkLst>
        </pc:picChg>
        <pc:picChg chg="add del mod">
          <ac:chgData name="Karina Freitas" userId="6270ade8e4a25c20" providerId="LiveId" clId="{CE6EE092-8F84-4B49-BFD3-4A3740CFB34D}" dt="2020-10-30T18:47:21.550" v="6050" actId="478"/>
          <ac:picMkLst>
            <pc:docMk/>
            <pc:sldMk cId="839160720" sldId="284"/>
            <ac:picMk id="21" creationId="{A10563C9-59DC-464B-B364-80B35DADA82A}"/>
          </ac:picMkLst>
        </pc:picChg>
        <pc:picChg chg="add mod">
          <ac:chgData name="Karina Freitas" userId="6270ade8e4a25c20" providerId="LiveId" clId="{CE6EE092-8F84-4B49-BFD3-4A3740CFB34D}" dt="2020-10-30T19:11:37.904" v="6153" actId="164"/>
          <ac:picMkLst>
            <pc:docMk/>
            <pc:sldMk cId="839160720" sldId="284"/>
            <ac:picMk id="25" creationId="{948B1E19-B673-4841-978B-301193BC2360}"/>
          </ac:picMkLst>
        </pc:picChg>
        <pc:picChg chg="add del mod">
          <ac:chgData name="Karina Freitas" userId="6270ade8e4a25c20" providerId="LiveId" clId="{CE6EE092-8F84-4B49-BFD3-4A3740CFB34D}" dt="2020-10-30T20:25:15.466" v="6358" actId="478"/>
          <ac:picMkLst>
            <pc:docMk/>
            <pc:sldMk cId="839160720" sldId="284"/>
            <ac:picMk id="27" creationId="{59CA8731-37AE-45B4-B2E5-8B035C7ED054}"/>
          </ac:picMkLst>
        </pc:picChg>
        <pc:picChg chg="add mod">
          <ac:chgData name="Karina Freitas" userId="6270ade8e4a25c20" providerId="LiveId" clId="{CE6EE092-8F84-4B49-BFD3-4A3740CFB34D}" dt="2020-10-30T19:11:37.904" v="6153" actId="164"/>
          <ac:picMkLst>
            <pc:docMk/>
            <pc:sldMk cId="839160720" sldId="284"/>
            <ac:picMk id="29" creationId="{35E5056C-4B23-44E0-83F7-C709DE1D5BF1}"/>
          </ac:picMkLst>
        </pc:picChg>
        <pc:picChg chg="add del mod">
          <ac:chgData name="Karina Freitas" userId="6270ade8e4a25c20" providerId="LiveId" clId="{CE6EE092-8F84-4B49-BFD3-4A3740CFB34D}" dt="2020-10-30T19:03:07.658" v="6123" actId="478"/>
          <ac:picMkLst>
            <pc:docMk/>
            <pc:sldMk cId="839160720" sldId="284"/>
            <ac:picMk id="31" creationId="{77BF0282-489A-4C9E-A3B3-3A207D1E3654}"/>
          </ac:picMkLst>
        </pc:picChg>
        <pc:picChg chg="add mod">
          <ac:chgData name="Karina Freitas" userId="6270ade8e4a25c20" providerId="LiveId" clId="{CE6EE092-8F84-4B49-BFD3-4A3740CFB34D}" dt="2020-10-30T19:11:37.904" v="6153" actId="164"/>
          <ac:picMkLst>
            <pc:docMk/>
            <pc:sldMk cId="839160720" sldId="284"/>
            <ac:picMk id="34" creationId="{E25BDABC-2E0F-4CF9-80B5-5857366176A0}"/>
          </ac:picMkLst>
        </pc:picChg>
        <pc:picChg chg="add del">
          <ac:chgData name="Karina Freitas" userId="6270ade8e4a25c20" providerId="LiveId" clId="{CE6EE092-8F84-4B49-BFD3-4A3740CFB34D}" dt="2020-10-30T20:19:18.314" v="6296" actId="478"/>
          <ac:picMkLst>
            <pc:docMk/>
            <pc:sldMk cId="839160720" sldId="284"/>
            <ac:picMk id="41" creationId="{C24FBAE6-6D19-4817-8820-B8E23C610F40}"/>
          </ac:picMkLst>
        </pc:picChg>
        <pc:picChg chg="del mod topLvl">
          <ac:chgData name="Karina Freitas" userId="6270ade8e4a25c20" providerId="LiveId" clId="{CE6EE092-8F84-4B49-BFD3-4A3740CFB34D}" dt="2020-10-30T18:53:27.086" v="6074" actId="478"/>
          <ac:picMkLst>
            <pc:docMk/>
            <pc:sldMk cId="839160720" sldId="284"/>
            <ac:picMk id="52" creationId="{E696F575-E10C-4313-931D-98202C677E6A}"/>
          </ac:picMkLst>
        </pc:picChg>
        <pc:picChg chg="del mod topLvl">
          <ac:chgData name="Karina Freitas" userId="6270ade8e4a25c20" providerId="LiveId" clId="{CE6EE092-8F84-4B49-BFD3-4A3740CFB34D}" dt="2020-10-30T18:48:55.495" v="6060" actId="478"/>
          <ac:picMkLst>
            <pc:docMk/>
            <pc:sldMk cId="839160720" sldId="284"/>
            <ac:picMk id="55" creationId="{CDEC1CC5-8456-4160-A36B-3A4983249C18}"/>
          </ac:picMkLst>
        </pc:picChg>
        <pc:picChg chg="del mod topLvl">
          <ac:chgData name="Karina Freitas" userId="6270ade8e4a25c20" providerId="LiveId" clId="{CE6EE092-8F84-4B49-BFD3-4A3740CFB34D}" dt="2020-10-30T18:47:47.042" v="6055" actId="478"/>
          <ac:picMkLst>
            <pc:docMk/>
            <pc:sldMk cId="839160720" sldId="284"/>
            <ac:picMk id="60" creationId="{EADEB553-87E8-4D2B-9470-C05CDE3274C1}"/>
          </ac:picMkLst>
        </pc:picChg>
        <pc:picChg chg="del mod topLvl">
          <ac:chgData name="Karina Freitas" userId="6270ade8e4a25c20" providerId="LiveId" clId="{CE6EE092-8F84-4B49-BFD3-4A3740CFB34D}" dt="2020-10-30T18:57:49.272" v="6108" actId="478"/>
          <ac:picMkLst>
            <pc:docMk/>
            <pc:sldMk cId="839160720" sldId="284"/>
            <ac:picMk id="62" creationId="{CB01999B-A79E-4A12-B1DE-D75CEE58AA14}"/>
          </ac:picMkLst>
        </pc:picChg>
        <pc:picChg chg="mod topLvl">
          <ac:chgData name="Karina Freitas" userId="6270ade8e4a25c20" providerId="LiveId" clId="{CE6EE092-8F84-4B49-BFD3-4A3740CFB34D}" dt="2020-10-30T19:11:37.904" v="6153" actId="164"/>
          <ac:picMkLst>
            <pc:docMk/>
            <pc:sldMk cId="839160720" sldId="284"/>
            <ac:picMk id="64" creationId="{63A657AB-DDB1-423F-B75F-C65F67760377}"/>
          </ac:picMkLst>
        </pc:picChg>
        <pc:picChg chg="mod topLvl">
          <ac:chgData name="Karina Freitas" userId="6270ade8e4a25c20" providerId="LiveId" clId="{CE6EE092-8F84-4B49-BFD3-4A3740CFB34D}" dt="2020-10-30T19:11:37.904" v="6153" actId="164"/>
          <ac:picMkLst>
            <pc:docMk/>
            <pc:sldMk cId="839160720" sldId="284"/>
            <ac:picMk id="68" creationId="{68B93EF6-D056-44CD-9F1C-91ED8BBA69D8}"/>
          </ac:picMkLst>
        </pc:picChg>
        <pc:picChg chg="del">
          <ac:chgData name="Karina Freitas" userId="6270ade8e4a25c20" providerId="LiveId" clId="{CE6EE092-8F84-4B49-BFD3-4A3740CFB34D}" dt="2020-10-30T09:43:59.190" v="4401" actId="478"/>
          <ac:picMkLst>
            <pc:docMk/>
            <pc:sldMk cId="839160720" sldId="284"/>
            <ac:picMk id="72" creationId="{2F24E3B0-55C4-463F-98E7-393E2D629ADB}"/>
          </ac:picMkLst>
        </pc:picChg>
        <pc:picChg chg="add del mod">
          <ac:chgData name="Karina Freitas" userId="6270ade8e4a25c20" providerId="LiveId" clId="{CE6EE092-8F84-4B49-BFD3-4A3740CFB34D}" dt="2020-10-30T18:59:46.763" v="6118"/>
          <ac:picMkLst>
            <pc:docMk/>
            <pc:sldMk cId="839160720" sldId="284"/>
            <ac:picMk id="1026" creationId="{60DA3E7D-6905-4BA2-833C-8666F07E17C8}"/>
          </ac:picMkLst>
        </pc:picChg>
      </pc:sldChg>
      <pc:sldChg chg="add del setBg">
        <pc:chgData name="Karina Freitas" userId="6270ade8e4a25c20" providerId="LiveId" clId="{CE6EE092-8F84-4B49-BFD3-4A3740CFB34D}" dt="2020-10-30T09:23:51.997" v="4029" actId="47"/>
        <pc:sldMkLst>
          <pc:docMk/>
          <pc:sldMk cId="1463089124" sldId="284"/>
        </pc:sldMkLst>
      </pc:sldChg>
      <pc:sldChg chg="add del setBg">
        <pc:chgData name="Karina Freitas" userId="6270ade8e4a25c20" providerId="LiveId" clId="{CE6EE092-8F84-4B49-BFD3-4A3740CFB34D}" dt="2020-10-30T09:24:04.532" v="4031" actId="47"/>
        <pc:sldMkLst>
          <pc:docMk/>
          <pc:sldMk cId="1791436818" sldId="284"/>
        </pc:sldMkLst>
      </pc:sldChg>
      <pc:sldChg chg="addSp delSp modSp add del mod">
        <pc:chgData name="Karina Freitas" userId="6270ade8e4a25c20" providerId="LiveId" clId="{CE6EE092-8F84-4B49-BFD3-4A3740CFB34D}" dt="2020-10-30T09:09:04.050" v="3766" actId="47"/>
        <pc:sldMkLst>
          <pc:docMk/>
          <pc:sldMk cId="3650584154" sldId="284"/>
        </pc:sldMkLst>
        <pc:spChg chg="del">
          <ac:chgData name="Karina Freitas" userId="6270ade8e4a25c20" providerId="LiveId" clId="{CE6EE092-8F84-4B49-BFD3-4A3740CFB34D}" dt="2020-10-30T09:02:34.820" v="3687" actId="478"/>
          <ac:spMkLst>
            <pc:docMk/>
            <pc:sldMk cId="3650584154" sldId="284"/>
            <ac:spMk id="2" creationId="{F38C62F0-970C-4970-B78E-229722CFD216}"/>
          </ac:spMkLst>
        </pc:spChg>
        <pc:spChg chg="del topLvl">
          <ac:chgData name="Karina Freitas" userId="6270ade8e4a25c20" providerId="LiveId" clId="{CE6EE092-8F84-4B49-BFD3-4A3740CFB34D}" dt="2020-10-30T09:02:09.545" v="3685" actId="478"/>
          <ac:spMkLst>
            <pc:docMk/>
            <pc:sldMk cId="3650584154" sldId="284"/>
            <ac:spMk id="9" creationId="{B7A6AF4C-8989-42D1-BD76-45B0C0A68939}"/>
          </ac:spMkLst>
        </pc:spChg>
        <pc:spChg chg="del">
          <ac:chgData name="Karina Freitas" userId="6270ade8e4a25c20" providerId="LiveId" clId="{CE6EE092-8F84-4B49-BFD3-4A3740CFB34D}" dt="2020-10-30T09:02:01.301" v="3683" actId="478"/>
          <ac:spMkLst>
            <pc:docMk/>
            <pc:sldMk cId="3650584154" sldId="284"/>
            <ac:spMk id="10" creationId="{5C5BA32D-A049-41F7-AD80-FB6BC371D5EA}"/>
          </ac:spMkLst>
        </pc:spChg>
        <pc:spChg chg="del">
          <ac:chgData name="Karina Freitas" userId="6270ade8e4a25c20" providerId="LiveId" clId="{CE6EE092-8F84-4B49-BFD3-4A3740CFB34D}" dt="2020-10-30T09:02:42.268" v="3688" actId="478"/>
          <ac:spMkLst>
            <pc:docMk/>
            <pc:sldMk cId="3650584154" sldId="284"/>
            <ac:spMk id="12" creationId="{5E396B5E-06BE-4521-9931-3AA0EBFD99E7}"/>
          </ac:spMkLst>
        </pc:spChg>
        <pc:spChg chg="del">
          <ac:chgData name="Karina Freitas" userId="6270ade8e4a25c20" providerId="LiveId" clId="{CE6EE092-8F84-4B49-BFD3-4A3740CFB34D}" dt="2020-10-30T09:00:04.363" v="3667" actId="478"/>
          <ac:spMkLst>
            <pc:docMk/>
            <pc:sldMk cId="3650584154" sldId="284"/>
            <ac:spMk id="14" creationId="{47BBEDB3-1BC9-48BC-A105-95C90A44E6E7}"/>
          </ac:spMkLst>
        </pc:spChg>
        <pc:spChg chg="add mod">
          <ac:chgData name="Karina Freitas" userId="6270ade8e4a25c20" providerId="LiveId" clId="{CE6EE092-8F84-4B49-BFD3-4A3740CFB34D}" dt="2020-10-30T09:06:47.366" v="3734" actId="164"/>
          <ac:spMkLst>
            <pc:docMk/>
            <pc:sldMk cId="3650584154" sldId="284"/>
            <ac:spMk id="16" creationId="{6C8F42A1-C2A6-4604-B7C7-18F8C0547034}"/>
          </ac:spMkLst>
        </pc:spChg>
        <pc:spChg chg="del">
          <ac:chgData name="Karina Freitas" userId="6270ade8e4a25c20" providerId="LiveId" clId="{CE6EE092-8F84-4B49-BFD3-4A3740CFB34D}" dt="2020-10-30T09:00:23.472" v="3670" actId="478"/>
          <ac:spMkLst>
            <pc:docMk/>
            <pc:sldMk cId="3650584154" sldId="284"/>
            <ac:spMk id="21" creationId="{EE0C571F-4A7C-41F0-949B-ED208A86910A}"/>
          </ac:spMkLst>
        </pc:spChg>
        <pc:spChg chg="del">
          <ac:chgData name="Karina Freitas" userId="6270ade8e4a25c20" providerId="LiveId" clId="{CE6EE092-8F84-4B49-BFD3-4A3740CFB34D}" dt="2020-10-30T09:02:05.614" v="3684" actId="478"/>
          <ac:spMkLst>
            <pc:docMk/>
            <pc:sldMk cId="3650584154" sldId="284"/>
            <ac:spMk id="25" creationId="{79BA06E2-9422-4BEA-A261-9216AFDE12FF}"/>
          </ac:spMkLst>
        </pc:spChg>
        <pc:spChg chg="del">
          <ac:chgData name="Karina Freitas" userId="6270ade8e4a25c20" providerId="LiveId" clId="{CE6EE092-8F84-4B49-BFD3-4A3740CFB34D}" dt="2020-10-30T09:01:56.941" v="3682" actId="478"/>
          <ac:spMkLst>
            <pc:docMk/>
            <pc:sldMk cId="3650584154" sldId="284"/>
            <ac:spMk id="26" creationId="{C3EA2EC4-61CF-4638-A3D6-76AF019825B6}"/>
          </ac:spMkLst>
        </pc:spChg>
        <pc:spChg chg="add mod">
          <ac:chgData name="Karina Freitas" userId="6270ade8e4a25c20" providerId="LiveId" clId="{CE6EE092-8F84-4B49-BFD3-4A3740CFB34D}" dt="2020-10-30T09:07:23.365" v="3741" actId="1037"/>
          <ac:spMkLst>
            <pc:docMk/>
            <pc:sldMk cId="3650584154" sldId="284"/>
            <ac:spMk id="29" creationId="{B94385A8-4ED2-4AD1-9B98-DE9DEC57C179}"/>
          </ac:spMkLst>
        </pc:spChg>
        <pc:spChg chg="del">
          <ac:chgData name="Karina Freitas" userId="6270ade8e4a25c20" providerId="LiveId" clId="{CE6EE092-8F84-4B49-BFD3-4A3740CFB34D}" dt="2020-10-30T09:00:35.418" v="3673" actId="21"/>
          <ac:spMkLst>
            <pc:docMk/>
            <pc:sldMk cId="3650584154" sldId="284"/>
            <ac:spMk id="34" creationId="{011557A8-4B15-4B50-85AC-A1F9651CBC62}"/>
          </ac:spMkLst>
        </pc:spChg>
        <pc:spChg chg="del">
          <ac:chgData name="Karina Freitas" userId="6270ade8e4a25c20" providerId="LiveId" clId="{CE6EE092-8F84-4B49-BFD3-4A3740CFB34D}" dt="2020-10-30T09:01:51.912" v="3681" actId="478"/>
          <ac:spMkLst>
            <pc:docMk/>
            <pc:sldMk cId="3650584154" sldId="284"/>
            <ac:spMk id="35" creationId="{EFDEFB8B-A7AA-4188-8E38-9521E5D31858}"/>
          </ac:spMkLst>
        </pc:spChg>
        <pc:spChg chg="mod ord topLvl">
          <ac:chgData name="Karina Freitas" userId="6270ade8e4a25c20" providerId="LiveId" clId="{CE6EE092-8F84-4B49-BFD3-4A3740CFB34D}" dt="2020-10-30T09:05:33.554" v="3727" actId="1076"/>
          <ac:spMkLst>
            <pc:docMk/>
            <pc:sldMk cId="3650584154" sldId="284"/>
            <ac:spMk id="39" creationId="{B953CB6F-D8DE-41B5-8088-5117DC93CDCF}"/>
          </ac:spMkLst>
        </pc:spChg>
        <pc:spChg chg="del">
          <ac:chgData name="Karina Freitas" userId="6270ade8e4a25c20" providerId="LiveId" clId="{CE6EE092-8F84-4B49-BFD3-4A3740CFB34D}" dt="2020-10-30T09:03:03.641" v="3691" actId="478"/>
          <ac:spMkLst>
            <pc:docMk/>
            <pc:sldMk cId="3650584154" sldId="284"/>
            <ac:spMk id="40" creationId="{AFFEAD42-179D-4732-B778-ED637D2AFB63}"/>
          </ac:spMkLst>
        </pc:spChg>
        <pc:spChg chg="mod ord topLvl">
          <ac:chgData name="Karina Freitas" userId="6270ade8e4a25c20" providerId="LiveId" clId="{CE6EE092-8F84-4B49-BFD3-4A3740CFB34D}" dt="2020-10-30T09:06:26.332" v="3733" actId="14100"/>
          <ac:spMkLst>
            <pc:docMk/>
            <pc:sldMk cId="3650584154" sldId="284"/>
            <ac:spMk id="41" creationId="{3728706E-5ED0-4B16-BABB-BDEFD72DBF70}"/>
          </ac:spMkLst>
        </pc:spChg>
        <pc:grpChg chg="del mod">
          <ac:chgData name="Karina Freitas" userId="6270ade8e4a25c20" providerId="LiveId" clId="{CE6EE092-8F84-4B49-BFD3-4A3740CFB34D}" dt="2020-10-30T09:02:09.545" v="3685" actId="478"/>
          <ac:grpSpMkLst>
            <pc:docMk/>
            <pc:sldMk cId="3650584154" sldId="284"/>
            <ac:grpSpMk id="5" creationId="{DC6C0130-C55D-4051-9D31-CA5D63B8FBC8}"/>
          </ac:grpSpMkLst>
        </pc:grpChg>
        <pc:grpChg chg="del">
          <ac:chgData name="Karina Freitas" userId="6270ade8e4a25c20" providerId="LiveId" clId="{CE6EE092-8F84-4B49-BFD3-4A3740CFB34D}" dt="2020-10-30T09:00:02.318" v="3666" actId="478"/>
          <ac:grpSpMkLst>
            <pc:docMk/>
            <pc:sldMk cId="3650584154" sldId="284"/>
            <ac:grpSpMk id="8" creationId="{B62DF90C-2BF0-4B9A-B2E2-A4D0639C2592}"/>
          </ac:grpSpMkLst>
        </pc:grpChg>
        <pc:grpChg chg="add mod">
          <ac:chgData name="Karina Freitas" userId="6270ade8e4a25c20" providerId="LiveId" clId="{CE6EE092-8F84-4B49-BFD3-4A3740CFB34D}" dt="2020-10-30T09:06:47.366" v="3734" actId="164"/>
          <ac:grpSpMkLst>
            <pc:docMk/>
            <pc:sldMk cId="3650584154" sldId="284"/>
            <ac:grpSpMk id="27" creationId="{DD440947-385F-4E49-87F1-E61FEFD75C2C}"/>
          </ac:grpSpMkLst>
        </pc:grpChg>
        <pc:grpChg chg="add mod">
          <ac:chgData name="Karina Freitas" userId="6270ade8e4a25c20" providerId="LiveId" clId="{CE6EE092-8F84-4B49-BFD3-4A3740CFB34D}" dt="2020-10-30T09:06:56.193" v="3736" actId="14100"/>
          <ac:grpSpMkLst>
            <pc:docMk/>
            <pc:sldMk cId="3650584154" sldId="284"/>
            <ac:grpSpMk id="28" creationId="{B38D3104-922B-483D-AA6E-7E6A25132E83}"/>
          </ac:grpSpMkLst>
        </pc:grpChg>
        <pc:grpChg chg="del">
          <ac:chgData name="Karina Freitas" userId="6270ade8e4a25c20" providerId="LiveId" clId="{CE6EE092-8F84-4B49-BFD3-4A3740CFB34D}" dt="2020-10-30T09:00:35.418" v="3673" actId="21"/>
          <ac:grpSpMkLst>
            <pc:docMk/>
            <pc:sldMk cId="3650584154" sldId="284"/>
            <ac:grpSpMk id="37" creationId="{66C57252-3301-4CC6-9AE1-DBB3BFE07E48}"/>
          </ac:grpSpMkLst>
        </pc:grpChg>
        <pc:grpChg chg="del mod topLvl">
          <ac:chgData name="Karina Freitas" userId="6270ade8e4a25c20" providerId="LiveId" clId="{CE6EE092-8F84-4B49-BFD3-4A3740CFB34D}" dt="2020-10-30T09:04:25.923" v="3712" actId="165"/>
          <ac:grpSpMkLst>
            <pc:docMk/>
            <pc:sldMk cId="3650584154" sldId="284"/>
            <ac:grpSpMk id="38" creationId="{4223BE2E-336C-43AB-A818-CEC53ABA376D}"/>
          </ac:grpSpMkLst>
        </pc:grpChg>
        <pc:picChg chg="del">
          <ac:chgData name="Karina Freitas" userId="6270ade8e4a25c20" providerId="LiveId" clId="{CE6EE092-8F84-4B49-BFD3-4A3740CFB34D}" dt="2020-10-30T09:00:06.233" v="3668" actId="478"/>
          <ac:picMkLst>
            <pc:docMk/>
            <pc:sldMk cId="3650584154" sldId="284"/>
            <ac:picMk id="15" creationId="{6D7797EC-9C72-4238-80A6-54A798B07CF5}"/>
          </ac:picMkLst>
        </pc:picChg>
        <pc:picChg chg="del">
          <ac:chgData name="Karina Freitas" userId="6270ade8e4a25c20" providerId="LiveId" clId="{CE6EE092-8F84-4B49-BFD3-4A3740CFB34D}" dt="2020-10-30T08:59:59.861" v="3665" actId="478"/>
          <ac:picMkLst>
            <pc:docMk/>
            <pc:sldMk cId="3650584154" sldId="284"/>
            <ac:picMk id="18" creationId="{A1F1B47F-0A8B-48F9-A233-B777DA340858}"/>
          </ac:picMkLst>
        </pc:picChg>
        <pc:picChg chg="add mod">
          <ac:chgData name="Karina Freitas" userId="6270ade8e4a25c20" providerId="LiveId" clId="{CE6EE092-8F84-4B49-BFD3-4A3740CFB34D}" dt="2020-10-30T09:07:31.943" v="3759" actId="1037"/>
          <ac:picMkLst>
            <pc:docMk/>
            <pc:sldMk cId="3650584154" sldId="284"/>
            <ac:picMk id="30" creationId="{CCBA8D5D-B468-4C6E-8E3E-9F94C398A1AC}"/>
          </ac:picMkLst>
        </pc:picChg>
      </pc:sldChg>
      <pc:sldChg chg="modSp add del mod setBg">
        <pc:chgData name="Karina Freitas" userId="6270ade8e4a25c20" providerId="LiveId" clId="{CE6EE092-8F84-4B49-BFD3-4A3740CFB34D}" dt="2020-10-30T09:41:31.800" v="4346" actId="47"/>
        <pc:sldMkLst>
          <pc:docMk/>
          <pc:sldMk cId="4182367056" sldId="284"/>
        </pc:sldMkLst>
        <pc:spChg chg="mod">
          <ac:chgData name="Karina Freitas" userId="6270ade8e4a25c20" providerId="LiveId" clId="{CE6EE092-8F84-4B49-BFD3-4A3740CFB34D}" dt="2020-10-30T09:24:49.370" v="4065" actId="1037"/>
          <ac:spMkLst>
            <pc:docMk/>
            <pc:sldMk cId="4182367056" sldId="284"/>
            <ac:spMk id="6" creationId="{9A7BFFEC-68D8-496A-A5CC-84CCD84E3836}"/>
          </ac:spMkLst>
        </pc:spChg>
        <pc:picChg chg="mod">
          <ac:chgData name="Karina Freitas" userId="6270ade8e4a25c20" providerId="LiveId" clId="{CE6EE092-8F84-4B49-BFD3-4A3740CFB34D}" dt="2020-10-30T09:25:54.636" v="4102" actId="1076"/>
          <ac:picMkLst>
            <pc:docMk/>
            <pc:sldMk cId="4182367056" sldId="284"/>
            <ac:picMk id="21" creationId="{00DA19A4-5460-4F7B-81CF-0AD2E46F522D}"/>
          </ac:picMkLst>
        </pc:picChg>
      </pc:sldChg>
      <pc:sldChg chg="add del setBg">
        <pc:chgData name="Karina Freitas" userId="6270ade8e4a25c20" providerId="LiveId" clId="{CE6EE092-8F84-4B49-BFD3-4A3740CFB34D}" dt="2020-10-30T09:15:09.030" v="3916"/>
        <pc:sldMkLst>
          <pc:docMk/>
          <pc:sldMk cId="114442242" sldId="285"/>
        </pc:sldMkLst>
      </pc:sldChg>
      <pc:sldChg chg="add del setBg">
        <pc:chgData name="Karina Freitas" userId="6270ade8e4a25c20" providerId="LiveId" clId="{CE6EE092-8F84-4B49-BFD3-4A3740CFB34D}" dt="2020-10-30T09:25:49.704" v="4101"/>
        <pc:sldMkLst>
          <pc:docMk/>
          <pc:sldMk cId="268996771" sldId="285"/>
        </pc:sldMkLst>
      </pc:sldChg>
      <pc:sldChg chg="add del">
        <pc:chgData name="Karina Freitas" userId="6270ade8e4a25c20" providerId="LiveId" clId="{CE6EE092-8F84-4B49-BFD3-4A3740CFB34D}" dt="2020-10-30T17:56:29.908" v="4694" actId="2890"/>
        <pc:sldMkLst>
          <pc:docMk/>
          <pc:sldMk cId="1604143218" sldId="285"/>
        </pc:sldMkLst>
      </pc:sldChg>
      <pc:sldChg chg="addSp delSp modSp add mod">
        <pc:chgData name="Karina Freitas" userId="6270ade8e4a25c20" providerId="LiveId" clId="{CE6EE092-8F84-4B49-BFD3-4A3740CFB34D}" dt="2020-10-31T05:23:23.693" v="8416" actId="1036"/>
        <pc:sldMkLst>
          <pc:docMk/>
          <pc:sldMk cId="4045568005" sldId="285"/>
        </pc:sldMkLst>
        <pc:spChg chg="del">
          <ac:chgData name="Karina Freitas" userId="6270ade8e4a25c20" providerId="LiveId" clId="{CE6EE092-8F84-4B49-BFD3-4A3740CFB34D}" dt="2020-10-30T19:30:19.895" v="6204" actId="478"/>
          <ac:spMkLst>
            <pc:docMk/>
            <pc:sldMk cId="4045568005" sldId="285"/>
            <ac:spMk id="2" creationId="{4A291072-1F30-4BDF-9E06-8EA4E1120F6B}"/>
          </ac:spMkLst>
        </pc:spChg>
        <pc:spChg chg="add mod">
          <ac:chgData name="Karina Freitas" userId="6270ade8e4a25c20" providerId="LiveId" clId="{CE6EE092-8F84-4B49-BFD3-4A3740CFB34D}" dt="2020-10-31T01:02:56.382" v="6914" actId="1036"/>
          <ac:spMkLst>
            <pc:docMk/>
            <pc:sldMk cId="4045568005" sldId="285"/>
            <ac:spMk id="2" creationId="{E7FD786A-78F8-4215-A928-27437A2E485D}"/>
          </ac:spMkLst>
        </pc:spChg>
        <pc:spChg chg="mod">
          <ac:chgData name="Karina Freitas" userId="6270ade8e4a25c20" providerId="LiveId" clId="{CE6EE092-8F84-4B49-BFD3-4A3740CFB34D}" dt="2020-10-31T00:44:31.692" v="6901" actId="1036"/>
          <ac:spMkLst>
            <pc:docMk/>
            <pc:sldMk cId="4045568005" sldId="285"/>
            <ac:spMk id="6" creationId="{9A7BFFEC-68D8-496A-A5CC-84CCD84E3836}"/>
          </ac:spMkLst>
        </pc:spChg>
        <pc:spChg chg="mod">
          <ac:chgData name="Karina Freitas" userId="6270ade8e4a25c20" providerId="LiveId" clId="{CE6EE092-8F84-4B49-BFD3-4A3740CFB34D}" dt="2020-10-31T04:55:18.773" v="8400" actId="1036"/>
          <ac:spMkLst>
            <pc:docMk/>
            <pc:sldMk cId="4045568005" sldId="285"/>
            <ac:spMk id="24" creationId="{F452D9D0-DAD7-4E73-855F-F9C060D01D14}"/>
          </ac:spMkLst>
        </pc:spChg>
        <pc:spChg chg="del topLvl">
          <ac:chgData name="Karina Freitas" userId="6270ade8e4a25c20" providerId="LiveId" clId="{CE6EE092-8F84-4B49-BFD3-4A3740CFB34D}" dt="2020-10-30T19:30:14.616" v="6203" actId="478"/>
          <ac:spMkLst>
            <pc:docMk/>
            <pc:sldMk cId="4045568005" sldId="285"/>
            <ac:spMk id="27" creationId="{F5CDEF3D-D82C-4EF2-94D4-4871E91463BC}"/>
          </ac:spMkLst>
        </pc:spChg>
        <pc:spChg chg="del">
          <ac:chgData name="Karina Freitas" userId="6270ade8e4a25c20" providerId="LiveId" clId="{CE6EE092-8F84-4B49-BFD3-4A3740CFB34D}" dt="2020-10-30T19:30:08.058" v="6202" actId="478"/>
          <ac:spMkLst>
            <pc:docMk/>
            <pc:sldMk cId="4045568005" sldId="285"/>
            <ac:spMk id="28" creationId="{ED3AECA4-4C74-4BE3-A37D-DB36EFE53DAE}"/>
          </ac:spMkLst>
        </pc:spChg>
        <pc:grpChg chg="del">
          <ac:chgData name="Karina Freitas" userId="6270ade8e4a25c20" providerId="LiveId" clId="{CE6EE092-8F84-4B49-BFD3-4A3740CFB34D}" dt="2020-10-30T19:30:14.616" v="6203" actId="478"/>
          <ac:grpSpMkLst>
            <pc:docMk/>
            <pc:sldMk cId="4045568005" sldId="285"/>
            <ac:grpSpMk id="7" creationId="{EAA5708A-1D8C-4922-A94F-C107009D9E1A}"/>
          </ac:grpSpMkLst>
        </pc:grpChg>
        <pc:grpChg chg="del">
          <ac:chgData name="Karina Freitas" userId="6270ade8e4a25c20" providerId="LiveId" clId="{CE6EE092-8F84-4B49-BFD3-4A3740CFB34D}" dt="2020-10-30T19:30:25.776" v="6207" actId="478"/>
          <ac:grpSpMkLst>
            <pc:docMk/>
            <pc:sldMk cId="4045568005" sldId="285"/>
            <ac:grpSpMk id="20" creationId="{98AE7E31-EDB0-4B4C-9DB5-1FF6C21AD965}"/>
          </ac:grpSpMkLst>
        </pc:grpChg>
        <pc:grpChg chg="mod ord topLvl">
          <ac:chgData name="Karina Freitas" userId="6270ade8e4a25c20" providerId="LiveId" clId="{CE6EE092-8F84-4B49-BFD3-4A3740CFB34D}" dt="2020-10-31T05:23:23.693" v="8416" actId="1036"/>
          <ac:grpSpMkLst>
            <pc:docMk/>
            <pc:sldMk cId="4045568005" sldId="285"/>
            <ac:grpSpMk id="23" creationId="{42CC5E30-FE82-4336-BD3B-1E4BE4CE9470}"/>
          </ac:grpSpMkLst>
        </pc:grpChg>
        <pc:grpChg chg="del">
          <ac:chgData name="Karina Freitas" userId="6270ade8e4a25c20" providerId="LiveId" clId="{CE6EE092-8F84-4B49-BFD3-4A3740CFB34D}" dt="2020-10-30T19:30:08.058" v="6202" actId="478"/>
          <ac:grpSpMkLst>
            <pc:docMk/>
            <pc:sldMk cId="4045568005" sldId="285"/>
            <ac:grpSpMk id="26" creationId="{BC2E35A9-B410-4B81-BD9A-77F49E2D23E3}"/>
          </ac:grpSpMkLst>
        </pc:grpChg>
        <pc:grpChg chg="del">
          <ac:chgData name="Karina Freitas" userId="6270ade8e4a25c20" providerId="LiveId" clId="{CE6EE092-8F84-4B49-BFD3-4A3740CFB34D}" dt="2020-10-30T19:30:22.644" v="6205" actId="478"/>
          <ac:grpSpMkLst>
            <pc:docMk/>
            <pc:sldMk cId="4045568005" sldId="285"/>
            <ac:grpSpMk id="29" creationId="{137B6D8A-2971-4B11-8D5A-E06BEB1CE526}"/>
          </ac:grpSpMkLst>
        </pc:grpChg>
        <pc:grpChg chg="del">
          <ac:chgData name="Karina Freitas" userId="6270ade8e4a25c20" providerId="LiveId" clId="{CE6EE092-8F84-4B49-BFD3-4A3740CFB34D}" dt="2020-10-30T19:30:24.186" v="6206" actId="478"/>
          <ac:grpSpMkLst>
            <pc:docMk/>
            <pc:sldMk cId="4045568005" sldId="285"/>
            <ac:grpSpMk id="32" creationId="{1894029A-7A47-4CC5-90D2-06BBDBA8D749}"/>
          </ac:grpSpMkLst>
        </pc:grpChg>
        <pc:grpChg chg="del">
          <ac:chgData name="Karina Freitas" userId="6270ade8e4a25c20" providerId="LiveId" clId="{CE6EE092-8F84-4B49-BFD3-4A3740CFB34D}" dt="2020-10-31T00:42:53.726" v="6763" actId="165"/>
          <ac:grpSpMkLst>
            <pc:docMk/>
            <pc:sldMk cId="4045568005" sldId="285"/>
            <ac:grpSpMk id="35" creationId="{4680B4DD-9C88-4374-BBDD-AF3433948FF2}"/>
          </ac:grpSpMkLst>
        </pc:grpChg>
        <pc:picChg chg="add mod">
          <ac:chgData name="Karina Freitas" userId="6270ade8e4a25c20" providerId="LiveId" clId="{CE6EE092-8F84-4B49-BFD3-4A3740CFB34D}" dt="2020-10-31T02:08:31.070" v="7047" actId="1035"/>
          <ac:picMkLst>
            <pc:docMk/>
            <pc:sldMk cId="4045568005" sldId="285"/>
            <ac:picMk id="3" creationId="{85444108-F4C2-47DB-8353-9BCA22DB3069}"/>
          </ac:picMkLst>
        </pc:picChg>
        <pc:picChg chg="add mod">
          <ac:chgData name="Karina Freitas" userId="6270ade8e4a25c20" providerId="LiveId" clId="{CE6EE092-8F84-4B49-BFD3-4A3740CFB34D}" dt="2020-10-31T04:55:21.221" v="8401" actId="1076"/>
          <ac:picMkLst>
            <pc:docMk/>
            <pc:sldMk cId="4045568005" sldId="285"/>
            <ac:picMk id="5" creationId="{04EB9753-05E1-4CB8-A1AB-363211C40755}"/>
          </ac:picMkLst>
        </pc:picChg>
        <pc:picChg chg="del mod">
          <ac:chgData name="Karina Freitas" userId="6270ade8e4a25c20" providerId="LiveId" clId="{CE6EE092-8F84-4B49-BFD3-4A3740CFB34D}" dt="2020-10-30T19:30:02.766" v="6201" actId="478"/>
          <ac:picMkLst>
            <pc:docMk/>
            <pc:sldMk cId="4045568005" sldId="285"/>
            <ac:picMk id="9" creationId="{5A83931F-5141-4BE4-8E1C-3304B7860C59}"/>
          </ac:picMkLst>
        </pc:picChg>
        <pc:picChg chg="mod topLvl">
          <ac:chgData name="Karina Freitas" userId="6270ade8e4a25c20" providerId="LiveId" clId="{CE6EE092-8F84-4B49-BFD3-4A3740CFB34D}" dt="2020-10-31T00:42:53.726" v="6763" actId="165"/>
          <ac:picMkLst>
            <pc:docMk/>
            <pc:sldMk cId="4045568005" sldId="285"/>
            <ac:picMk id="36" creationId="{FC11CC05-1EBD-45C3-BF27-B9EDDE041D57}"/>
          </ac:picMkLst>
        </pc:picChg>
        <pc:picChg chg="mod topLvl">
          <ac:chgData name="Karina Freitas" userId="6270ade8e4a25c20" providerId="LiveId" clId="{CE6EE092-8F84-4B49-BFD3-4A3740CFB34D}" dt="2020-10-31T00:42:53.726" v="6763" actId="165"/>
          <ac:picMkLst>
            <pc:docMk/>
            <pc:sldMk cId="4045568005" sldId="285"/>
            <ac:picMk id="37" creationId="{32FDDF13-7A8D-4C44-989F-63F36B3D7119}"/>
          </ac:picMkLst>
        </pc:picChg>
        <pc:picChg chg="mod topLvl">
          <ac:chgData name="Karina Freitas" userId="6270ade8e4a25c20" providerId="LiveId" clId="{CE6EE092-8F84-4B49-BFD3-4A3740CFB34D}" dt="2020-10-31T00:43:33.537" v="6767"/>
          <ac:picMkLst>
            <pc:docMk/>
            <pc:sldMk cId="4045568005" sldId="285"/>
            <ac:picMk id="38" creationId="{7D13797A-14D2-42CE-9D22-2A133DE9A905}"/>
          </ac:picMkLst>
        </pc:picChg>
        <pc:picChg chg="mod topLvl">
          <ac:chgData name="Karina Freitas" userId="6270ade8e4a25c20" providerId="LiveId" clId="{CE6EE092-8F84-4B49-BFD3-4A3740CFB34D}" dt="2020-10-31T04:44:18.776" v="8211" actId="1037"/>
          <ac:picMkLst>
            <pc:docMk/>
            <pc:sldMk cId="4045568005" sldId="285"/>
            <ac:picMk id="39" creationId="{99C318D5-1037-4801-B127-361825FC6BA9}"/>
          </ac:picMkLst>
        </pc:picChg>
        <pc:picChg chg="mod topLvl">
          <ac:chgData name="Karina Freitas" userId="6270ade8e4a25c20" providerId="LiveId" clId="{CE6EE092-8F84-4B49-BFD3-4A3740CFB34D}" dt="2020-10-31T04:44:09.560" v="8194" actId="1038"/>
          <ac:picMkLst>
            <pc:docMk/>
            <pc:sldMk cId="4045568005" sldId="285"/>
            <ac:picMk id="40" creationId="{A37993BA-C5F0-4A9D-A668-E20421F93A9B}"/>
          </ac:picMkLst>
        </pc:picChg>
      </pc:sldChg>
      <pc:sldChg chg="addSp delSp modSp add mod ord">
        <pc:chgData name="Karina Freitas" userId="6270ade8e4a25c20" providerId="LiveId" clId="{CE6EE092-8F84-4B49-BFD3-4A3740CFB34D}" dt="2020-10-31T02:14:29.815" v="7416" actId="2711"/>
        <pc:sldMkLst>
          <pc:docMk/>
          <pc:sldMk cId="4270694593" sldId="286"/>
        </pc:sldMkLst>
        <pc:spChg chg="mod">
          <ac:chgData name="Karina Freitas" userId="6270ade8e4a25c20" providerId="LiveId" clId="{CE6EE092-8F84-4B49-BFD3-4A3740CFB34D}" dt="2020-10-31T02:13:52.543" v="7393" actId="207"/>
          <ac:spMkLst>
            <pc:docMk/>
            <pc:sldMk cId="4270694593" sldId="286"/>
            <ac:spMk id="2" creationId="{9EC54729-BAA8-4E7E-BAAA-666686779E51}"/>
          </ac:spMkLst>
        </pc:spChg>
        <pc:spChg chg="mod">
          <ac:chgData name="Karina Freitas" userId="6270ade8e4a25c20" providerId="LiveId" clId="{CE6EE092-8F84-4B49-BFD3-4A3740CFB34D}" dt="2020-10-31T02:14:09.809" v="7415" actId="1076"/>
          <ac:spMkLst>
            <pc:docMk/>
            <pc:sldMk cId="4270694593" sldId="286"/>
            <ac:spMk id="5" creationId="{168D3A77-91AC-4801-8405-06A594BDB3D6}"/>
          </ac:spMkLst>
        </pc:spChg>
        <pc:spChg chg="add mod">
          <ac:chgData name="Karina Freitas" userId="6270ade8e4a25c20" providerId="LiveId" clId="{CE6EE092-8F84-4B49-BFD3-4A3740CFB34D}" dt="2020-10-31T02:14:29.815" v="7416" actId="2711"/>
          <ac:spMkLst>
            <pc:docMk/>
            <pc:sldMk cId="4270694593" sldId="286"/>
            <ac:spMk id="7" creationId="{426D41BF-CB16-4C4B-88A4-A18F24726339}"/>
          </ac:spMkLst>
        </pc:spChg>
        <pc:spChg chg="mod">
          <ac:chgData name="Karina Freitas" userId="6270ade8e4a25c20" providerId="LiveId" clId="{CE6EE092-8F84-4B49-BFD3-4A3740CFB34D}" dt="2020-10-31T02:14:08.304" v="7414" actId="207"/>
          <ac:spMkLst>
            <pc:docMk/>
            <pc:sldMk cId="4270694593" sldId="286"/>
            <ac:spMk id="8" creationId="{9ADC0841-4F84-4D7C-88BD-D63AE1C3FB50}"/>
          </ac:spMkLst>
        </pc:spChg>
        <pc:spChg chg="mod">
          <ac:chgData name="Karina Freitas" userId="6270ade8e4a25c20" providerId="LiveId" clId="{CE6EE092-8F84-4B49-BFD3-4A3740CFB34D}" dt="2020-10-31T02:13:57.961" v="7400" actId="207"/>
          <ac:spMkLst>
            <pc:docMk/>
            <pc:sldMk cId="4270694593" sldId="286"/>
            <ac:spMk id="10" creationId="{A5815539-E1C4-4136-8078-5D353E0A923C}"/>
          </ac:spMkLst>
        </pc:spChg>
        <pc:spChg chg="mod">
          <ac:chgData name="Karina Freitas" userId="6270ade8e4a25c20" providerId="LiveId" clId="{CE6EE092-8F84-4B49-BFD3-4A3740CFB34D}" dt="2020-10-31T02:13:32.404" v="7372" actId="207"/>
          <ac:spMkLst>
            <pc:docMk/>
            <pc:sldMk cId="4270694593" sldId="286"/>
            <ac:spMk id="32" creationId="{46FF5A87-9EAC-4526-88FC-84EBD061E908}"/>
          </ac:spMkLst>
        </pc:spChg>
        <pc:spChg chg="mod">
          <ac:chgData name="Karina Freitas" userId="6270ade8e4a25c20" providerId="LiveId" clId="{CE6EE092-8F84-4B49-BFD3-4A3740CFB34D}" dt="2020-10-31T02:13:40.564" v="7379" actId="207"/>
          <ac:spMkLst>
            <pc:docMk/>
            <pc:sldMk cId="4270694593" sldId="286"/>
            <ac:spMk id="40" creationId="{45DC4DF4-4439-4904-93F6-A31C9B10CE63}"/>
          </ac:spMkLst>
        </pc:spChg>
        <pc:spChg chg="mod">
          <ac:chgData name="Karina Freitas" userId="6270ade8e4a25c20" providerId="LiveId" clId="{CE6EE092-8F84-4B49-BFD3-4A3740CFB34D}" dt="2020-10-31T02:13:46.102" v="7386" actId="207"/>
          <ac:spMkLst>
            <pc:docMk/>
            <pc:sldMk cId="4270694593" sldId="286"/>
            <ac:spMk id="42" creationId="{0F966467-16D2-49FA-AE02-6E7BFA1ECF7B}"/>
          </ac:spMkLst>
        </pc:spChg>
        <pc:spChg chg="mod">
          <ac:chgData name="Karina Freitas" userId="6270ade8e4a25c20" providerId="LiveId" clId="{CE6EE092-8F84-4B49-BFD3-4A3740CFB34D}" dt="2020-10-31T02:14:03.114" v="7407" actId="207"/>
          <ac:spMkLst>
            <pc:docMk/>
            <pc:sldMk cId="4270694593" sldId="286"/>
            <ac:spMk id="47" creationId="{33A8BB04-0E76-4C53-9D1B-C2D755F0F860}"/>
          </ac:spMkLst>
        </pc:spChg>
        <pc:grpChg chg="mod">
          <ac:chgData name="Karina Freitas" userId="6270ade8e4a25c20" providerId="LiveId" clId="{CE6EE092-8F84-4B49-BFD3-4A3740CFB34D}" dt="2020-10-30T20:51:38.029" v="6562" actId="164"/>
          <ac:grpSpMkLst>
            <pc:docMk/>
            <pc:sldMk cId="4270694593" sldId="286"/>
            <ac:grpSpMk id="11" creationId="{59F514B9-39AA-4518-9E88-42A2DE48A8BA}"/>
          </ac:grpSpMkLst>
        </pc:grpChg>
        <pc:grpChg chg="add mod">
          <ac:chgData name="Karina Freitas" userId="6270ade8e4a25c20" providerId="LiveId" clId="{CE6EE092-8F84-4B49-BFD3-4A3740CFB34D}" dt="2020-10-30T20:50:48.839" v="6553" actId="164"/>
          <ac:grpSpMkLst>
            <pc:docMk/>
            <pc:sldMk cId="4270694593" sldId="286"/>
            <ac:grpSpMk id="12" creationId="{AFCA8D02-5D18-4B09-AC43-AE323A852C6D}"/>
          </ac:grpSpMkLst>
        </pc:grpChg>
        <pc:grpChg chg="add mod">
          <ac:chgData name="Karina Freitas" userId="6270ade8e4a25c20" providerId="LiveId" clId="{CE6EE092-8F84-4B49-BFD3-4A3740CFB34D}" dt="2020-10-30T20:51:52.022" v="6583" actId="1036"/>
          <ac:grpSpMkLst>
            <pc:docMk/>
            <pc:sldMk cId="4270694593" sldId="286"/>
            <ac:grpSpMk id="13" creationId="{50CC44C6-32F1-431B-BBB2-0F1FA5236475}"/>
          </ac:grpSpMkLst>
        </pc:grpChg>
        <pc:grpChg chg="mod">
          <ac:chgData name="Karina Freitas" userId="6270ade8e4a25c20" providerId="LiveId" clId="{CE6EE092-8F84-4B49-BFD3-4A3740CFB34D}" dt="2020-10-30T20:50:48.839" v="6553" actId="164"/>
          <ac:grpSpMkLst>
            <pc:docMk/>
            <pc:sldMk cId="4270694593" sldId="286"/>
            <ac:grpSpMk id="39" creationId="{84EC4EF0-05E7-4384-8654-CE672C96CFF8}"/>
          </ac:grpSpMkLst>
        </pc:grpChg>
        <pc:picChg chg="add mod">
          <ac:chgData name="Karina Freitas" userId="6270ade8e4a25c20" providerId="LiveId" clId="{CE6EE092-8F84-4B49-BFD3-4A3740CFB34D}" dt="2020-10-30T20:51:38.029" v="6562" actId="164"/>
          <ac:picMkLst>
            <pc:docMk/>
            <pc:sldMk cId="4270694593" sldId="286"/>
            <ac:picMk id="3" creationId="{6129ACDB-EB75-4DAB-AE7E-9DE6A9836606}"/>
          </ac:picMkLst>
        </pc:picChg>
        <pc:picChg chg="add mod">
          <ac:chgData name="Karina Freitas" userId="6270ade8e4a25c20" providerId="LiveId" clId="{CE6EE092-8F84-4B49-BFD3-4A3740CFB34D}" dt="2020-10-30T20:51:38.029" v="6562" actId="164"/>
          <ac:picMkLst>
            <pc:docMk/>
            <pc:sldMk cId="4270694593" sldId="286"/>
            <ac:picMk id="4" creationId="{EF2AC6E4-BA24-4A0A-9913-575E2C01B400}"/>
          </ac:picMkLst>
        </pc:picChg>
        <pc:picChg chg="add mod">
          <ac:chgData name="Karina Freitas" userId="6270ade8e4a25c20" providerId="LiveId" clId="{CE6EE092-8F84-4B49-BFD3-4A3740CFB34D}" dt="2020-10-30T20:51:38.029" v="6562" actId="164"/>
          <ac:picMkLst>
            <pc:docMk/>
            <pc:sldMk cId="4270694593" sldId="286"/>
            <ac:picMk id="6" creationId="{1F1313C1-A2BB-40E5-BB44-F1D6A7E4E636}"/>
          </ac:picMkLst>
        </pc:picChg>
        <pc:picChg chg="mod">
          <ac:chgData name="Karina Freitas" userId="6270ade8e4a25c20" providerId="LiveId" clId="{CE6EE092-8F84-4B49-BFD3-4A3740CFB34D}" dt="2020-10-30T20:50:48.839" v="6553" actId="164"/>
          <ac:picMkLst>
            <pc:docMk/>
            <pc:sldMk cId="4270694593" sldId="286"/>
            <ac:picMk id="9" creationId="{5E8277DE-E492-455F-8434-DD8307AAB45E}"/>
          </ac:picMkLst>
        </pc:picChg>
        <pc:picChg chg="del">
          <ac:chgData name="Karina Freitas" userId="6270ade8e4a25c20" providerId="LiveId" clId="{CE6EE092-8F84-4B49-BFD3-4A3740CFB34D}" dt="2020-10-30T20:26:53.981" v="6367" actId="478"/>
          <ac:picMkLst>
            <pc:docMk/>
            <pc:sldMk cId="4270694593" sldId="286"/>
            <ac:picMk id="25" creationId="{948B1E19-B673-4841-978B-301193BC2360}"/>
          </ac:picMkLst>
        </pc:picChg>
        <pc:picChg chg="del">
          <ac:chgData name="Karina Freitas" userId="6270ade8e4a25c20" providerId="LiveId" clId="{CE6EE092-8F84-4B49-BFD3-4A3740CFB34D}" dt="2020-10-30T20:25:55.106" v="6361" actId="478"/>
          <ac:picMkLst>
            <pc:docMk/>
            <pc:sldMk cId="4270694593" sldId="286"/>
            <ac:picMk id="27" creationId="{59CA8731-37AE-45B4-B2E5-8B035C7ED054}"/>
          </ac:picMkLst>
        </pc:picChg>
        <pc:picChg chg="mod">
          <ac:chgData name="Karina Freitas" userId="6270ade8e4a25c20" providerId="LiveId" clId="{CE6EE092-8F84-4B49-BFD3-4A3740CFB34D}" dt="2020-10-30T20:50:48.839" v="6553" actId="164"/>
          <ac:picMkLst>
            <pc:docMk/>
            <pc:sldMk cId="4270694593" sldId="286"/>
            <ac:picMk id="29" creationId="{35E5056C-4B23-44E0-83F7-C709DE1D5BF1}"/>
          </ac:picMkLst>
        </pc:picChg>
        <pc:picChg chg="del">
          <ac:chgData name="Karina Freitas" userId="6270ade8e4a25c20" providerId="LiveId" clId="{CE6EE092-8F84-4B49-BFD3-4A3740CFB34D}" dt="2020-10-30T20:26:19.181" v="6364" actId="478"/>
          <ac:picMkLst>
            <pc:docMk/>
            <pc:sldMk cId="4270694593" sldId="286"/>
            <ac:picMk id="34" creationId="{E25BDABC-2E0F-4CF9-80B5-5857366176A0}"/>
          </ac:picMkLst>
        </pc:picChg>
        <pc:picChg chg="mod">
          <ac:chgData name="Karina Freitas" userId="6270ade8e4a25c20" providerId="LiveId" clId="{CE6EE092-8F84-4B49-BFD3-4A3740CFB34D}" dt="2020-10-30T20:50:48.839" v="6553" actId="164"/>
          <ac:picMkLst>
            <pc:docMk/>
            <pc:sldMk cId="4270694593" sldId="286"/>
            <ac:picMk id="64" creationId="{63A657AB-DDB1-423F-B75F-C65F67760377}"/>
          </ac:picMkLst>
        </pc:picChg>
        <pc:picChg chg="mod">
          <ac:chgData name="Karina Freitas" userId="6270ade8e4a25c20" providerId="LiveId" clId="{CE6EE092-8F84-4B49-BFD3-4A3740CFB34D}" dt="2020-10-30T20:50:48.839" v="6553" actId="164"/>
          <ac:picMkLst>
            <pc:docMk/>
            <pc:sldMk cId="4270694593" sldId="286"/>
            <ac:picMk id="68" creationId="{68B93EF6-D056-44CD-9F1C-91ED8BBA69D8}"/>
          </ac:picMkLst>
        </pc:picChg>
      </pc:sldChg>
      <pc:sldChg chg="addSp delSp modSp add mod ord">
        <pc:chgData name="Karina Freitas" userId="6270ade8e4a25c20" providerId="LiveId" clId="{CE6EE092-8F84-4B49-BFD3-4A3740CFB34D}" dt="2020-10-31T04:55:53.194" v="8406" actId="1076"/>
        <pc:sldMkLst>
          <pc:docMk/>
          <pc:sldMk cId="3277592495" sldId="287"/>
        </pc:sldMkLst>
        <pc:spChg chg="del">
          <ac:chgData name="Karina Freitas" userId="6270ade8e4a25c20" providerId="LiveId" clId="{CE6EE092-8F84-4B49-BFD3-4A3740CFB34D}" dt="2020-10-30T23:11:13.612" v="6672" actId="478"/>
          <ac:spMkLst>
            <pc:docMk/>
            <pc:sldMk cId="3277592495" sldId="287"/>
            <ac:spMk id="2" creationId="{E7FD786A-78F8-4215-A928-27437A2E485D}"/>
          </ac:spMkLst>
        </pc:spChg>
        <pc:spChg chg="add mod ord">
          <ac:chgData name="Karina Freitas" userId="6270ade8e4a25c20" providerId="LiveId" clId="{CE6EE092-8F84-4B49-BFD3-4A3740CFB34D}" dt="2020-10-31T04:55:50.555" v="8405" actId="14100"/>
          <ac:spMkLst>
            <pc:docMk/>
            <pc:sldMk cId="3277592495" sldId="287"/>
            <ac:spMk id="5" creationId="{90DC80E6-A6E3-4D25-8B81-76B3B4E23766}"/>
          </ac:spMkLst>
        </pc:spChg>
        <pc:spChg chg="del topLvl">
          <ac:chgData name="Karina Freitas" userId="6270ade8e4a25c20" providerId="LiveId" clId="{CE6EE092-8F84-4B49-BFD3-4A3740CFB34D}" dt="2020-10-30T23:21:44.128" v="6692" actId="478"/>
          <ac:spMkLst>
            <pc:docMk/>
            <pc:sldMk cId="3277592495" sldId="287"/>
            <ac:spMk id="24" creationId="{F452D9D0-DAD7-4E73-855F-F9C060D01D14}"/>
          </ac:spMkLst>
        </pc:spChg>
        <pc:spChg chg="mod ord topLvl">
          <ac:chgData name="Karina Freitas" userId="6270ade8e4a25c20" providerId="LiveId" clId="{CE6EE092-8F84-4B49-BFD3-4A3740CFB34D}" dt="2020-10-31T04:55:37.179" v="8403" actId="1076"/>
          <ac:spMkLst>
            <pc:docMk/>
            <pc:sldMk cId="3277592495" sldId="287"/>
            <ac:spMk id="25" creationId="{4D60054A-4D7D-4B2D-AA3D-79EDF42D8D3D}"/>
          </ac:spMkLst>
        </pc:spChg>
        <pc:grpChg chg="add mod">
          <ac:chgData name="Karina Freitas" userId="6270ade8e4a25c20" providerId="LiveId" clId="{CE6EE092-8F84-4B49-BFD3-4A3740CFB34D}" dt="2020-10-31T04:48:21.241" v="8358" actId="1038"/>
          <ac:grpSpMkLst>
            <pc:docMk/>
            <pc:sldMk cId="3277592495" sldId="287"/>
            <ac:grpSpMk id="7" creationId="{369A7930-41B6-4890-80E2-745B3A82904C}"/>
          </ac:grpSpMkLst>
        </pc:grpChg>
        <pc:grpChg chg="del mod">
          <ac:chgData name="Karina Freitas" userId="6270ade8e4a25c20" providerId="LiveId" clId="{CE6EE092-8F84-4B49-BFD3-4A3740CFB34D}" dt="2020-10-30T23:21:44.128" v="6692" actId="478"/>
          <ac:grpSpMkLst>
            <pc:docMk/>
            <pc:sldMk cId="3277592495" sldId="287"/>
            <ac:grpSpMk id="23" creationId="{42CC5E30-FE82-4336-BD3B-1E4BE4CE9470}"/>
          </ac:grpSpMkLst>
        </pc:grpChg>
        <pc:grpChg chg="del">
          <ac:chgData name="Karina Freitas" userId="6270ade8e4a25c20" providerId="LiveId" clId="{CE6EE092-8F84-4B49-BFD3-4A3740CFB34D}" dt="2020-10-30T23:11:17.004" v="6673" actId="478"/>
          <ac:grpSpMkLst>
            <pc:docMk/>
            <pc:sldMk cId="3277592495" sldId="287"/>
            <ac:grpSpMk id="35" creationId="{4680B4DD-9C88-4374-BBDD-AF3433948FF2}"/>
          </ac:grpSpMkLst>
        </pc:grpChg>
        <pc:picChg chg="add mod">
          <ac:chgData name="Karina Freitas" userId="6270ade8e4a25c20" providerId="LiveId" clId="{CE6EE092-8F84-4B49-BFD3-4A3740CFB34D}" dt="2020-10-31T04:55:53.194" v="8406" actId="1076"/>
          <ac:picMkLst>
            <pc:docMk/>
            <pc:sldMk cId="3277592495" sldId="287"/>
            <ac:picMk id="2" creationId="{CB7D73D0-A6F7-41EF-AE1C-E6BA4A08A43C}"/>
          </ac:picMkLst>
        </pc:picChg>
        <pc:picChg chg="del mod">
          <ac:chgData name="Karina Freitas" userId="6270ade8e4a25c20" providerId="LiveId" clId="{CE6EE092-8F84-4B49-BFD3-4A3740CFB34D}" dt="2020-10-30T23:12:48.552" v="6684" actId="21"/>
          <ac:picMkLst>
            <pc:docMk/>
            <pc:sldMk cId="3277592495" sldId="287"/>
            <ac:picMk id="5" creationId="{04EB9753-05E1-4CB8-A1AB-363211C40755}"/>
          </ac:picMkLst>
        </pc:picChg>
        <pc:picChg chg="add mod">
          <ac:chgData name="Karina Freitas" userId="6270ade8e4a25c20" providerId="LiveId" clId="{CE6EE092-8F84-4B49-BFD3-4A3740CFB34D}" dt="2020-10-31T04:48:15.211" v="8340" actId="1076"/>
          <ac:picMkLst>
            <pc:docMk/>
            <pc:sldMk cId="3277592495" sldId="287"/>
            <ac:picMk id="8" creationId="{17DD125C-E6B1-436B-9671-C95EA050FCA9}"/>
          </ac:picMkLst>
        </pc:picChg>
      </pc:sldChg>
    </pc:docChg>
  </pc:docChgLst>
  <pc:docChgLst>
    <pc:chgData name="Karina Freitas" userId="6270ade8e4a25c20" providerId="LiveId" clId="{B745E0BF-1F92-467C-B1E2-08F2EAD87EE7}"/>
    <pc:docChg chg="undo custSel addSld delSld modSld sldOrd addSection modSection">
      <pc:chgData name="Karina Freitas" userId="6270ade8e4a25c20" providerId="LiveId" clId="{B745E0BF-1F92-467C-B1E2-08F2EAD87EE7}" dt="2020-10-08T12:22:54.640" v="3465" actId="1076"/>
      <pc:docMkLst>
        <pc:docMk/>
      </pc:docMkLst>
      <pc:sldChg chg="addSp delSp modSp mod setBg">
        <pc:chgData name="Karina Freitas" userId="6270ade8e4a25c20" providerId="LiveId" clId="{B745E0BF-1F92-467C-B1E2-08F2EAD87EE7}" dt="2020-10-08T12:22:54.640" v="3465" actId="1076"/>
        <pc:sldMkLst>
          <pc:docMk/>
          <pc:sldMk cId="4127385761" sldId="278"/>
        </pc:sldMkLst>
        <pc:spChg chg="add mod">
          <ac:chgData name="Karina Freitas" userId="6270ade8e4a25c20" providerId="LiveId" clId="{B745E0BF-1F92-467C-B1E2-08F2EAD87EE7}" dt="2020-09-29T03:31:15.036" v="1799" actId="1036"/>
          <ac:spMkLst>
            <pc:docMk/>
            <pc:sldMk cId="4127385761" sldId="278"/>
            <ac:spMk id="2" creationId="{F38C62F0-970C-4970-B78E-229722CFD216}"/>
          </ac:spMkLst>
        </pc:spChg>
        <pc:spChg chg="add del">
          <ac:chgData name="Karina Freitas" userId="6270ade8e4a25c20" providerId="LiveId" clId="{B745E0BF-1F92-467C-B1E2-08F2EAD87EE7}" dt="2020-09-24T05:49:28.902" v="78" actId="478"/>
          <ac:spMkLst>
            <pc:docMk/>
            <pc:sldMk cId="4127385761" sldId="278"/>
            <ac:spMk id="4" creationId="{76BF29C5-A5A4-41AE-9746-A16D29BF2CBB}"/>
          </ac:spMkLst>
        </pc:spChg>
        <pc:spChg chg="add del mod">
          <ac:chgData name="Karina Freitas" userId="6270ade8e4a25c20" providerId="LiveId" clId="{B745E0BF-1F92-467C-B1E2-08F2EAD87EE7}" dt="2020-10-08T12:14:46.747" v="3409" actId="14100"/>
          <ac:spMkLst>
            <pc:docMk/>
            <pc:sldMk cId="4127385761" sldId="278"/>
            <ac:spMk id="6" creationId="{9A7BFFEC-68D8-496A-A5CC-84CCD84E3836}"/>
          </ac:spMkLst>
        </pc:spChg>
        <pc:spChg chg="mod">
          <ac:chgData name="Karina Freitas" userId="6270ade8e4a25c20" providerId="LiveId" clId="{B745E0BF-1F92-467C-B1E2-08F2EAD87EE7}" dt="2020-09-29T03:31:08.054" v="1796" actId="1036"/>
          <ac:spMkLst>
            <pc:docMk/>
            <pc:sldMk cId="4127385761" sldId="278"/>
            <ac:spMk id="9" creationId="{B7A6AF4C-8989-42D1-BD76-45B0C0A68939}"/>
          </ac:spMkLst>
        </pc:spChg>
        <pc:spChg chg="mod">
          <ac:chgData name="Karina Freitas" userId="6270ade8e4a25c20" providerId="LiveId" clId="{B745E0BF-1F92-467C-B1E2-08F2EAD87EE7}" dt="2020-09-29T03:31:08.054" v="1796" actId="1036"/>
          <ac:spMkLst>
            <pc:docMk/>
            <pc:sldMk cId="4127385761" sldId="278"/>
            <ac:spMk id="10" creationId="{5C5BA32D-A049-41F7-AD80-FB6BC371D5EA}"/>
          </ac:spMkLst>
        </pc:spChg>
        <pc:spChg chg="add mod">
          <ac:chgData name="Karina Freitas" userId="6270ade8e4a25c20" providerId="LiveId" clId="{B745E0BF-1F92-467C-B1E2-08F2EAD87EE7}" dt="2020-09-29T03:31:15.036" v="1799" actId="1036"/>
          <ac:spMkLst>
            <pc:docMk/>
            <pc:sldMk cId="4127385761" sldId="278"/>
            <ac:spMk id="12" creationId="{5E396B5E-06BE-4521-9931-3AA0EBFD99E7}"/>
          </ac:spMkLst>
        </pc:spChg>
        <pc:spChg chg="del mod">
          <ac:chgData name="Karina Freitas" userId="6270ade8e4a25c20" providerId="LiveId" clId="{B745E0BF-1F92-467C-B1E2-08F2EAD87EE7}" dt="2020-09-24T05:47:36.926" v="1" actId="478"/>
          <ac:spMkLst>
            <pc:docMk/>
            <pc:sldMk cId="4127385761" sldId="278"/>
            <ac:spMk id="12" creationId="{92D85067-0B50-422E-AFE7-500EEED305DE}"/>
          </ac:spMkLst>
        </pc:spChg>
        <pc:spChg chg="add del">
          <ac:chgData name="Karina Freitas" userId="6270ade8e4a25c20" providerId="LiveId" clId="{B745E0BF-1F92-467C-B1E2-08F2EAD87EE7}" dt="2020-09-24T05:49:27.828" v="77" actId="478"/>
          <ac:spMkLst>
            <pc:docMk/>
            <pc:sldMk cId="4127385761" sldId="278"/>
            <ac:spMk id="13" creationId="{D496ADB7-E422-4BD9-9B03-02C99545C9BA}"/>
          </ac:spMkLst>
        </pc:spChg>
        <pc:spChg chg="add mod">
          <ac:chgData name="Karina Freitas" userId="6270ade8e4a25c20" providerId="LiveId" clId="{B745E0BF-1F92-467C-B1E2-08F2EAD87EE7}" dt="2020-10-01T01:20:53.798" v="2249" actId="1076"/>
          <ac:spMkLst>
            <pc:docMk/>
            <pc:sldMk cId="4127385761" sldId="278"/>
            <ac:spMk id="14" creationId="{47BBEDB3-1BC9-48BC-A105-95C90A44E6E7}"/>
          </ac:spMkLst>
        </pc:spChg>
        <pc:spChg chg="del mod">
          <ac:chgData name="Karina Freitas" userId="6270ade8e4a25c20" providerId="LiveId" clId="{B745E0BF-1F92-467C-B1E2-08F2EAD87EE7}" dt="2020-09-25T18:20:40.152" v="1410" actId="478"/>
          <ac:spMkLst>
            <pc:docMk/>
            <pc:sldMk cId="4127385761" sldId="278"/>
            <ac:spMk id="14" creationId="{55FF29F3-0F54-4C5E-940A-1677D0135DA8}"/>
          </ac:spMkLst>
        </pc:spChg>
        <pc:spChg chg="del mod">
          <ac:chgData name="Karina Freitas" userId="6270ade8e4a25c20" providerId="LiveId" clId="{B745E0BF-1F92-467C-B1E2-08F2EAD87EE7}" dt="2020-09-25T18:20:43.587" v="1411" actId="478"/>
          <ac:spMkLst>
            <pc:docMk/>
            <pc:sldMk cId="4127385761" sldId="278"/>
            <ac:spMk id="15" creationId="{44ECAA7B-1852-4F0F-BFB5-04DBF1EB54FB}"/>
          </ac:spMkLst>
        </pc:spChg>
        <pc:spChg chg="add del mod">
          <ac:chgData name="Karina Freitas" userId="6270ade8e4a25c20" providerId="LiveId" clId="{B745E0BF-1F92-467C-B1E2-08F2EAD87EE7}" dt="2020-09-24T05:48:58.767" v="74" actId="22"/>
          <ac:spMkLst>
            <pc:docMk/>
            <pc:sldMk cId="4127385761" sldId="278"/>
            <ac:spMk id="18" creationId="{5910DFCB-1056-4120-9F6D-5BAE1BA7EF28}"/>
          </ac:spMkLst>
        </pc:spChg>
        <pc:spChg chg="add del mod">
          <ac:chgData name="Karina Freitas" userId="6270ade8e4a25c20" providerId="LiveId" clId="{B745E0BF-1F92-467C-B1E2-08F2EAD87EE7}" dt="2020-10-07T14:56:49.305" v="3338" actId="478"/>
          <ac:spMkLst>
            <pc:docMk/>
            <pc:sldMk cId="4127385761" sldId="278"/>
            <ac:spMk id="19" creationId="{2349A95A-E1B8-43D4-A3D2-7F5473B02881}"/>
          </ac:spMkLst>
        </pc:spChg>
        <pc:spChg chg="mod">
          <ac:chgData name="Karina Freitas" userId="6270ade8e4a25c20" providerId="LiveId" clId="{B745E0BF-1F92-467C-B1E2-08F2EAD87EE7}" dt="2020-09-29T03:31:44.253" v="1801" actId="14100"/>
          <ac:spMkLst>
            <pc:docMk/>
            <pc:sldMk cId="4127385761" sldId="278"/>
            <ac:spMk id="21" creationId="{EE0C571F-4A7C-41F0-949B-ED208A86910A}"/>
          </ac:spMkLst>
        </pc:spChg>
        <pc:spChg chg="add del mod">
          <ac:chgData name="Karina Freitas" userId="6270ade8e4a25c20" providerId="LiveId" clId="{B745E0BF-1F92-467C-B1E2-08F2EAD87EE7}" dt="2020-10-07T07:32:52.053" v="3314" actId="478"/>
          <ac:spMkLst>
            <pc:docMk/>
            <pc:sldMk cId="4127385761" sldId="278"/>
            <ac:spMk id="25" creationId="{B12AEC77-CBA2-4140-9EF6-3B9997E512DA}"/>
          </ac:spMkLst>
        </pc:spChg>
        <pc:spChg chg="add del">
          <ac:chgData name="Karina Freitas" userId="6270ade8e4a25c20" providerId="LiveId" clId="{B745E0BF-1F92-467C-B1E2-08F2EAD87EE7}" dt="2020-09-27T05:30:23.803" v="1601" actId="22"/>
          <ac:spMkLst>
            <pc:docMk/>
            <pc:sldMk cId="4127385761" sldId="278"/>
            <ac:spMk id="33" creationId="{F74C4D3F-27E5-4467-9E05-D5AA7E0CC897}"/>
          </ac:spMkLst>
        </pc:spChg>
        <pc:spChg chg="mod">
          <ac:chgData name="Karina Freitas" userId="6270ade8e4a25c20" providerId="LiveId" clId="{B745E0BF-1F92-467C-B1E2-08F2EAD87EE7}" dt="2020-10-08T12:22:46.748" v="3463" actId="1036"/>
          <ac:spMkLst>
            <pc:docMk/>
            <pc:sldMk cId="4127385761" sldId="278"/>
            <ac:spMk id="34" creationId="{011557A8-4B15-4B50-85AC-A1F9651CBC62}"/>
          </ac:spMkLst>
        </pc:spChg>
        <pc:spChg chg="mod">
          <ac:chgData name="Karina Freitas" userId="6270ade8e4a25c20" providerId="LiveId" clId="{B745E0BF-1F92-467C-B1E2-08F2EAD87EE7}" dt="2020-09-29T03:32:06.958" v="1805" actId="14100"/>
          <ac:spMkLst>
            <pc:docMk/>
            <pc:sldMk cId="4127385761" sldId="278"/>
            <ac:spMk id="35" creationId="{EFDEFB8B-A7AA-4188-8E38-9521E5D31858}"/>
          </ac:spMkLst>
        </pc:spChg>
        <pc:spChg chg="add del">
          <ac:chgData name="Karina Freitas" userId="6270ade8e4a25c20" providerId="LiveId" clId="{B745E0BF-1F92-467C-B1E2-08F2EAD87EE7}" dt="2020-09-27T05:30:37.593" v="1604" actId="22"/>
          <ac:spMkLst>
            <pc:docMk/>
            <pc:sldMk cId="4127385761" sldId="278"/>
            <ac:spMk id="36" creationId="{8EE89F34-C391-43B6-96E5-11930C252E8B}"/>
          </ac:spMkLst>
        </pc:spChg>
        <pc:spChg chg="mod">
          <ac:chgData name="Karina Freitas" userId="6270ade8e4a25c20" providerId="LiveId" clId="{B745E0BF-1F92-467C-B1E2-08F2EAD87EE7}" dt="2020-10-08T12:19:23.970" v="3426" actId="1036"/>
          <ac:spMkLst>
            <pc:docMk/>
            <pc:sldMk cId="4127385761" sldId="278"/>
            <ac:spMk id="39" creationId="{B953CB6F-D8DE-41B5-8088-5117DC93CDCF}"/>
          </ac:spMkLst>
        </pc:spChg>
        <pc:spChg chg="mod">
          <ac:chgData name="Karina Freitas" userId="6270ade8e4a25c20" providerId="LiveId" clId="{B745E0BF-1F92-467C-B1E2-08F2EAD87EE7}" dt="2020-09-29T03:30:58.142" v="1790" actId="14100"/>
          <ac:spMkLst>
            <pc:docMk/>
            <pc:sldMk cId="4127385761" sldId="278"/>
            <ac:spMk id="40" creationId="{AFFEAD42-179D-4732-B778-ED637D2AFB63}"/>
          </ac:spMkLst>
        </pc:spChg>
        <pc:spChg chg="mod">
          <ac:chgData name="Karina Freitas" userId="6270ade8e4a25c20" providerId="LiveId" clId="{B745E0BF-1F92-467C-B1E2-08F2EAD87EE7}" dt="2020-10-08T12:00:13.347" v="3398" actId="14100"/>
          <ac:spMkLst>
            <pc:docMk/>
            <pc:sldMk cId="4127385761" sldId="278"/>
            <ac:spMk id="41" creationId="{3728706E-5ED0-4B16-BABB-BDEFD72DBF70}"/>
          </ac:spMkLst>
        </pc:spChg>
        <pc:spChg chg="mod topLvl">
          <ac:chgData name="Karina Freitas" userId="6270ade8e4a25c20" providerId="LiveId" clId="{B745E0BF-1F92-467C-B1E2-08F2EAD87EE7}" dt="2020-10-01T01:19:24.278" v="2236" actId="14100"/>
          <ac:spMkLst>
            <pc:docMk/>
            <pc:sldMk cId="4127385761" sldId="278"/>
            <ac:spMk id="42" creationId="{0F966467-16D2-49FA-AE02-6E7BFA1ECF7B}"/>
          </ac:spMkLst>
        </pc:spChg>
        <pc:spChg chg="mod topLvl">
          <ac:chgData name="Karina Freitas" userId="6270ade8e4a25c20" providerId="LiveId" clId="{B745E0BF-1F92-467C-B1E2-08F2EAD87EE7}" dt="2020-10-01T01:21:03.134" v="2250" actId="1076"/>
          <ac:spMkLst>
            <pc:docMk/>
            <pc:sldMk cId="4127385761" sldId="278"/>
            <ac:spMk id="56" creationId="{CD8C97D8-89B0-4DB0-BB4D-020D40856A57}"/>
          </ac:spMkLst>
        </pc:spChg>
        <pc:spChg chg="mod topLvl">
          <ac:chgData name="Karina Freitas" userId="6270ade8e4a25c20" providerId="LiveId" clId="{B745E0BF-1F92-467C-B1E2-08F2EAD87EE7}" dt="2020-10-01T01:20:38.245" v="2247" actId="1076"/>
          <ac:spMkLst>
            <pc:docMk/>
            <pc:sldMk cId="4127385761" sldId="278"/>
            <ac:spMk id="58" creationId="{08834FB8-D237-41D2-A715-962F99883F87}"/>
          </ac:spMkLst>
        </pc:spChg>
        <pc:spChg chg="mod topLvl">
          <ac:chgData name="Karina Freitas" userId="6270ade8e4a25c20" providerId="LiveId" clId="{B745E0BF-1F92-467C-B1E2-08F2EAD87EE7}" dt="2020-10-01T01:20:45.207" v="2248" actId="1076"/>
          <ac:spMkLst>
            <pc:docMk/>
            <pc:sldMk cId="4127385761" sldId="278"/>
            <ac:spMk id="59" creationId="{5208E811-68E2-4D8E-8C66-A740F976A798}"/>
          </ac:spMkLst>
        </pc:spChg>
        <pc:grpChg chg="add del mod">
          <ac:chgData name="Karina Freitas" userId="6270ade8e4a25c20" providerId="LiveId" clId="{B745E0BF-1F92-467C-B1E2-08F2EAD87EE7}" dt="2020-09-25T17:16:36.473" v="1398" actId="165"/>
          <ac:grpSpMkLst>
            <pc:docMk/>
            <pc:sldMk cId="4127385761" sldId="278"/>
            <ac:grpSpMk id="2" creationId="{9FFCCADE-4C1F-44EB-9435-B93135F919D8}"/>
          </ac:grpSpMkLst>
        </pc:grpChg>
        <pc:grpChg chg="add mod">
          <ac:chgData name="Karina Freitas" userId="6270ade8e4a25c20" providerId="LiveId" clId="{B745E0BF-1F92-467C-B1E2-08F2EAD87EE7}" dt="2020-09-24T07:01:55.355" v="1307" actId="1036"/>
          <ac:grpSpMkLst>
            <pc:docMk/>
            <pc:sldMk cId="4127385761" sldId="278"/>
            <ac:grpSpMk id="5" creationId="{DC6C0130-C55D-4051-9D31-CA5D63B8FBC8}"/>
          </ac:grpSpMkLst>
        </pc:grpChg>
        <pc:grpChg chg="add mod">
          <ac:chgData name="Karina Freitas" userId="6270ade8e4a25c20" providerId="LiveId" clId="{B745E0BF-1F92-467C-B1E2-08F2EAD87EE7}" dt="2020-09-25T17:16:56.296" v="1409" actId="1035"/>
          <ac:grpSpMkLst>
            <pc:docMk/>
            <pc:sldMk cId="4127385761" sldId="278"/>
            <ac:grpSpMk id="8" creationId="{B62DF90C-2BF0-4B9A-B2E2-A4D0639C2592}"/>
          </ac:grpSpMkLst>
        </pc:grpChg>
        <pc:grpChg chg="mod">
          <ac:chgData name="Karina Freitas" userId="6270ade8e4a25c20" providerId="LiveId" clId="{B745E0BF-1F92-467C-B1E2-08F2EAD87EE7}" dt="2020-09-24T07:01:51.549" v="1299" actId="164"/>
          <ac:grpSpMkLst>
            <pc:docMk/>
            <pc:sldMk cId="4127385761" sldId="278"/>
            <ac:grpSpMk id="37" creationId="{66C57252-3301-4CC6-9AE1-DBB3BFE07E48}"/>
          </ac:grpSpMkLst>
        </pc:grpChg>
        <pc:grpChg chg="mod">
          <ac:chgData name="Karina Freitas" userId="6270ade8e4a25c20" providerId="LiveId" clId="{B745E0BF-1F92-467C-B1E2-08F2EAD87EE7}" dt="2020-09-24T07:01:51.549" v="1299" actId="164"/>
          <ac:grpSpMkLst>
            <pc:docMk/>
            <pc:sldMk cId="4127385761" sldId="278"/>
            <ac:grpSpMk id="38" creationId="{4223BE2E-336C-43AB-A818-CEC53ABA376D}"/>
          </ac:grpSpMkLst>
        </pc:grpChg>
        <pc:picChg chg="add del mod">
          <ac:chgData name="Karina Freitas" userId="6270ade8e4a25c20" providerId="LiveId" clId="{B745E0BF-1F92-467C-B1E2-08F2EAD87EE7}" dt="2020-09-27T05:30:30.943" v="1602" actId="478"/>
          <ac:picMkLst>
            <pc:docMk/>
            <pc:sldMk cId="4127385761" sldId="278"/>
            <ac:picMk id="12" creationId="{2BF83C26-011F-44D7-926C-EE478268C104}"/>
          </ac:picMkLst>
        </pc:picChg>
        <pc:picChg chg="add mod">
          <ac:chgData name="Karina Freitas" userId="6270ade8e4a25c20" providerId="LiveId" clId="{B745E0BF-1F92-467C-B1E2-08F2EAD87EE7}" dt="2020-10-01T01:21:37.231" v="2253" actId="1076"/>
          <ac:picMkLst>
            <pc:docMk/>
            <pc:sldMk cId="4127385761" sldId="278"/>
            <ac:picMk id="15" creationId="{6D7797EC-9C72-4238-80A6-54A798B07CF5}"/>
          </ac:picMkLst>
        </pc:picChg>
        <pc:picChg chg="del mod">
          <ac:chgData name="Karina Freitas" userId="6270ade8e4a25c20" providerId="LiveId" clId="{B745E0BF-1F92-467C-B1E2-08F2EAD87EE7}" dt="2020-09-25T18:38:30.763" v="1425" actId="478"/>
          <ac:picMkLst>
            <pc:docMk/>
            <pc:sldMk cId="4127385761" sldId="278"/>
            <ac:picMk id="17" creationId="{4DA53A75-BE64-46B0-8E35-FB649CC2668E}"/>
          </ac:picMkLst>
        </pc:picChg>
        <pc:picChg chg="add mod">
          <ac:chgData name="Karina Freitas" userId="6270ade8e4a25c20" providerId="LiveId" clId="{B745E0BF-1F92-467C-B1E2-08F2EAD87EE7}" dt="2020-10-08T12:13:12.416" v="3405" actId="1076"/>
          <ac:picMkLst>
            <pc:docMk/>
            <pc:sldMk cId="4127385761" sldId="278"/>
            <ac:picMk id="17" creationId="{7E8B23DE-43CA-444B-A2B9-5F8310EEFC14}"/>
          </ac:picMkLst>
        </pc:picChg>
        <pc:picChg chg="add del mod">
          <ac:chgData name="Karina Freitas" userId="6270ade8e4a25c20" providerId="LiveId" clId="{B745E0BF-1F92-467C-B1E2-08F2EAD87EE7}" dt="2020-09-25T18:45:56.534" v="1512" actId="478"/>
          <ac:picMkLst>
            <pc:docMk/>
            <pc:sldMk cId="4127385761" sldId="278"/>
            <ac:picMk id="18" creationId="{2E8BB020-2F4C-4236-A65D-5364E6775708}"/>
          </ac:picMkLst>
        </pc:picChg>
        <pc:picChg chg="add mod">
          <ac:chgData name="Karina Freitas" userId="6270ade8e4a25c20" providerId="LiveId" clId="{B745E0BF-1F92-467C-B1E2-08F2EAD87EE7}" dt="2020-10-08T12:22:54.640" v="3465" actId="1076"/>
          <ac:picMkLst>
            <pc:docMk/>
            <pc:sldMk cId="4127385761" sldId="278"/>
            <ac:picMk id="18" creationId="{A1F1B47F-0A8B-48F9-A233-B777DA340858}"/>
          </ac:picMkLst>
        </pc:picChg>
        <pc:picChg chg="add mod topLvl">
          <ac:chgData name="Karina Freitas" userId="6270ade8e4a25c20" providerId="LiveId" clId="{B745E0BF-1F92-467C-B1E2-08F2EAD87EE7}" dt="2020-09-25T17:16:48.324" v="1399" actId="164"/>
          <ac:picMkLst>
            <pc:docMk/>
            <pc:sldMk cId="4127385761" sldId="278"/>
            <ac:picMk id="20" creationId="{1DD11140-5336-4E96-AF54-BB17D4298F22}"/>
          </ac:picMkLst>
        </pc:picChg>
        <pc:picChg chg="add mod topLvl">
          <ac:chgData name="Karina Freitas" userId="6270ade8e4a25c20" providerId="LiveId" clId="{B745E0BF-1F92-467C-B1E2-08F2EAD87EE7}" dt="2020-10-01T01:21:22.194" v="2251" actId="1076"/>
          <ac:picMkLst>
            <pc:docMk/>
            <pc:sldMk cId="4127385761" sldId="278"/>
            <ac:picMk id="22" creationId="{A02D854D-3826-4371-A460-25316986C5C0}"/>
          </ac:picMkLst>
        </pc:picChg>
        <pc:picChg chg="add mod topLvl">
          <ac:chgData name="Karina Freitas" userId="6270ade8e4a25c20" providerId="LiveId" clId="{B745E0BF-1F92-467C-B1E2-08F2EAD87EE7}" dt="2020-10-01T01:21:30.215" v="2252" actId="1076"/>
          <ac:picMkLst>
            <pc:docMk/>
            <pc:sldMk cId="4127385761" sldId="278"/>
            <ac:picMk id="23" creationId="{4A949589-54B6-4DEC-A338-385BF1CE5EB5}"/>
          </ac:picMkLst>
        </pc:picChg>
        <pc:picChg chg="add mod topLvl">
          <ac:chgData name="Karina Freitas" userId="6270ade8e4a25c20" providerId="LiveId" clId="{B745E0BF-1F92-467C-B1E2-08F2EAD87EE7}" dt="2020-10-01T01:21:46.171" v="2254" actId="1076"/>
          <ac:picMkLst>
            <pc:docMk/>
            <pc:sldMk cId="4127385761" sldId="278"/>
            <ac:picMk id="24" creationId="{CF8F44BC-2A20-4162-8F8F-36DC9B3BAE98}"/>
          </ac:picMkLst>
        </pc:picChg>
        <pc:picChg chg="add del mod">
          <ac:chgData name="Karina Freitas" userId="6270ade8e4a25c20" providerId="LiveId" clId="{B745E0BF-1F92-467C-B1E2-08F2EAD87EE7}" dt="2020-09-25T18:46:05.482" v="1516" actId="478"/>
          <ac:picMkLst>
            <pc:docMk/>
            <pc:sldMk cId="4127385761" sldId="278"/>
            <ac:picMk id="25" creationId="{40B96020-469C-49F9-B11A-510BC2460A55}"/>
          </ac:picMkLst>
        </pc:picChg>
        <pc:picChg chg="add del mod">
          <ac:chgData name="Karina Freitas" userId="6270ade8e4a25c20" providerId="LiveId" clId="{B745E0BF-1F92-467C-B1E2-08F2EAD87EE7}" dt="2020-09-25T18:46:48.243" v="1520" actId="478"/>
          <ac:picMkLst>
            <pc:docMk/>
            <pc:sldMk cId="4127385761" sldId="278"/>
            <ac:picMk id="27" creationId="{6A7D1581-2FE5-41A1-88EE-8C59E036BF2B}"/>
          </ac:picMkLst>
        </pc:picChg>
        <pc:picChg chg="add del mod">
          <ac:chgData name="Karina Freitas" userId="6270ade8e4a25c20" providerId="LiveId" clId="{B745E0BF-1F92-467C-B1E2-08F2EAD87EE7}" dt="2020-09-27T05:30:17.938" v="1599" actId="478"/>
          <ac:picMkLst>
            <pc:docMk/>
            <pc:sldMk cId="4127385761" sldId="278"/>
            <ac:picMk id="29" creationId="{F6D071FA-919E-49F4-86A6-64C9162C5B83}"/>
          </ac:picMkLst>
        </pc:picChg>
      </pc:sldChg>
      <pc:sldChg chg="addSp delSp modSp mod">
        <pc:chgData name="Karina Freitas" userId="6270ade8e4a25c20" providerId="LiveId" clId="{B745E0BF-1F92-467C-B1E2-08F2EAD87EE7}" dt="2020-10-07T05:52:28.833" v="3252"/>
        <pc:sldMkLst>
          <pc:docMk/>
          <pc:sldMk cId="1671554933" sldId="279"/>
        </pc:sldMkLst>
        <pc:spChg chg="mod">
          <ac:chgData name="Karina Freitas" userId="6270ade8e4a25c20" providerId="LiveId" clId="{B745E0BF-1F92-467C-B1E2-08F2EAD87EE7}" dt="2020-10-05T09:35:18.565" v="3110" actId="20577"/>
          <ac:spMkLst>
            <pc:docMk/>
            <pc:sldMk cId="1671554933" sldId="279"/>
            <ac:spMk id="2" creationId="{20AC6DCA-8E98-48AB-B120-189E8E8EE8FA}"/>
          </ac:spMkLst>
        </pc:spChg>
        <pc:spChg chg="del">
          <ac:chgData name="Karina Freitas" userId="6270ade8e4a25c20" providerId="LiveId" clId="{B745E0BF-1F92-467C-B1E2-08F2EAD87EE7}" dt="2020-09-27T05:09:45.205" v="1564" actId="478"/>
          <ac:spMkLst>
            <pc:docMk/>
            <pc:sldMk cId="1671554933" sldId="279"/>
            <ac:spMk id="5" creationId="{EC635C84-8CD6-47AD-B647-0C6F0297DAC1}"/>
          </ac:spMkLst>
        </pc:spChg>
        <pc:spChg chg="mod">
          <ac:chgData name="Karina Freitas" userId="6270ade8e4a25c20" providerId="LiveId" clId="{B745E0BF-1F92-467C-B1E2-08F2EAD87EE7}" dt="2020-09-24T06:13:17.253" v="1279" actId="339"/>
          <ac:spMkLst>
            <pc:docMk/>
            <pc:sldMk cId="1671554933" sldId="279"/>
            <ac:spMk id="12" creationId="{92D85067-0B50-422E-AFE7-500EEED305DE}"/>
          </ac:spMkLst>
        </pc:spChg>
        <pc:picChg chg="add del mod">
          <ac:chgData name="Karina Freitas" userId="6270ade8e4a25c20" providerId="LiveId" clId="{B745E0BF-1F92-467C-B1E2-08F2EAD87EE7}" dt="2020-10-05T08:31:33.145" v="3065" actId="478"/>
          <ac:picMkLst>
            <pc:docMk/>
            <pc:sldMk cId="1671554933" sldId="279"/>
            <ac:picMk id="3" creationId="{3D73177E-8819-4ACE-A986-D6F5768C779F}"/>
          </ac:picMkLst>
        </pc:picChg>
        <pc:picChg chg="add mod">
          <ac:chgData name="Karina Freitas" userId="6270ade8e4a25c20" providerId="LiveId" clId="{B745E0BF-1F92-467C-B1E2-08F2EAD87EE7}" dt="2020-10-07T05:52:28.833" v="3252"/>
          <ac:picMkLst>
            <pc:docMk/>
            <pc:sldMk cId="1671554933" sldId="279"/>
            <ac:picMk id="3" creationId="{F5583B0B-EDEC-4AE7-BBF6-6F1D858EE24D}"/>
          </ac:picMkLst>
        </pc:picChg>
        <pc:picChg chg="add del mod">
          <ac:chgData name="Karina Freitas" userId="6270ade8e4a25c20" providerId="LiveId" clId="{B745E0BF-1F92-467C-B1E2-08F2EAD87EE7}" dt="2020-10-04T20:58:13.479" v="3047" actId="478"/>
          <ac:picMkLst>
            <pc:docMk/>
            <pc:sldMk cId="1671554933" sldId="279"/>
            <ac:picMk id="5" creationId="{25363B70-0090-4E01-B156-394235C9AE78}"/>
          </ac:picMkLst>
        </pc:picChg>
        <pc:picChg chg="del mod">
          <ac:chgData name="Karina Freitas" userId="6270ade8e4a25c20" providerId="LiveId" clId="{B745E0BF-1F92-467C-B1E2-08F2EAD87EE7}" dt="2020-10-05T08:31:40.228" v="3068" actId="478"/>
          <ac:picMkLst>
            <pc:docMk/>
            <pc:sldMk cId="1671554933" sldId="279"/>
            <ac:picMk id="6" creationId="{BC47C2CE-B433-46CF-90FE-24308E8C4F60}"/>
          </ac:picMkLst>
        </pc:picChg>
        <pc:picChg chg="del">
          <ac:chgData name="Karina Freitas" userId="6270ade8e4a25c20" providerId="LiveId" clId="{B745E0BF-1F92-467C-B1E2-08F2EAD87EE7}" dt="2020-09-27T05:09:41.955" v="1563" actId="478"/>
          <ac:picMkLst>
            <pc:docMk/>
            <pc:sldMk cId="1671554933" sldId="279"/>
            <ac:picMk id="9" creationId="{D027D1D8-BC22-41AE-A279-7A3879AC8427}"/>
          </ac:picMkLst>
        </pc:picChg>
        <pc:picChg chg="add del mod">
          <ac:chgData name="Karina Freitas" userId="6270ade8e4a25c20" providerId="LiveId" clId="{B745E0BF-1F92-467C-B1E2-08F2EAD87EE7}" dt="2020-10-05T08:31:44.664" v="3071" actId="478"/>
          <ac:picMkLst>
            <pc:docMk/>
            <pc:sldMk cId="1671554933" sldId="279"/>
            <ac:picMk id="9" creationId="{F5CE9C9D-3968-4FB0-9B71-22929C9367BF}"/>
          </ac:picMkLst>
        </pc:picChg>
        <pc:picChg chg="add del mod">
          <ac:chgData name="Karina Freitas" userId="6270ade8e4a25c20" providerId="LiveId" clId="{B745E0BF-1F92-467C-B1E2-08F2EAD87EE7}" dt="2020-10-04T20:58:28.290" v="3050" actId="478"/>
          <ac:picMkLst>
            <pc:docMk/>
            <pc:sldMk cId="1671554933" sldId="279"/>
            <ac:picMk id="11" creationId="{AE323745-61D6-4478-AA9B-ADFD720DC508}"/>
          </ac:picMkLst>
        </pc:picChg>
        <pc:picChg chg="add del mod">
          <ac:chgData name="Karina Freitas" userId="6270ade8e4a25c20" providerId="LiveId" clId="{B745E0BF-1F92-467C-B1E2-08F2EAD87EE7}" dt="2020-09-27T05:14:14.664" v="1586" actId="478"/>
          <ac:picMkLst>
            <pc:docMk/>
            <pc:sldMk cId="1671554933" sldId="279"/>
            <ac:picMk id="11" creationId="{D00EFFE5-1BF6-40CB-A18E-281715E6733B}"/>
          </ac:picMkLst>
        </pc:picChg>
        <pc:picChg chg="add del mod">
          <ac:chgData name="Karina Freitas" userId="6270ade8e4a25c20" providerId="LiveId" clId="{B745E0BF-1F92-467C-B1E2-08F2EAD87EE7}" dt="2020-10-05T08:35:56.856" v="3085" actId="478"/>
          <ac:picMkLst>
            <pc:docMk/>
            <pc:sldMk cId="1671554933" sldId="279"/>
            <ac:picMk id="11" creationId="{DF03C74E-8D95-462A-8166-8DEA6F04B13A}"/>
          </ac:picMkLst>
        </pc:picChg>
        <pc:picChg chg="del mod">
          <ac:chgData name="Karina Freitas" userId="6270ade8e4a25c20" providerId="LiveId" clId="{B745E0BF-1F92-467C-B1E2-08F2EAD87EE7}" dt="2020-10-05T08:31:45.929" v="3072" actId="478"/>
          <ac:picMkLst>
            <pc:docMk/>
            <pc:sldMk cId="1671554933" sldId="279"/>
            <ac:picMk id="14" creationId="{E05F8579-2E0A-40B5-9ED8-25FFB022F438}"/>
          </ac:picMkLst>
        </pc:picChg>
        <pc:picChg chg="del">
          <ac:chgData name="Karina Freitas" userId="6270ade8e4a25c20" providerId="LiveId" clId="{B745E0BF-1F92-467C-B1E2-08F2EAD87EE7}" dt="2020-10-05T08:31:41.809" v="3069" actId="478"/>
          <ac:picMkLst>
            <pc:docMk/>
            <pc:sldMk cId="1671554933" sldId="279"/>
            <ac:picMk id="16" creationId="{425C23DA-552D-4AB5-B353-6BC5C3944F19}"/>
          </ac:picMkLst>
        </pc:picChg>
        <pc:picChg chg="add del mod">
          <ac:chgData name="Karina Freitas" userId="6270ade8e4a25c20" providerId="LiveId" clId="{B745E0BF-1F92-467C-B1E2-08F2EAD87EE7}" dt="2020-09-27T05:29:31.473" v="1589" actId="478"/>
          <ac:picMkLst>
            <pc:docMk/>
            <pc:sldMk cId="1671554933" sldId="279"/>
            <ac:picMk id="17" creationId="{49F69E7E-E91E-4908-B900-41FC62C39A72}"/>
          </ac:picMkLst>
        </pc:picChg>
        <pc:picChg chg="add del mod">
          <ac:chgData name="Karina Freitas" userId="6270ade8e4a25c20" providerId="LiveId" clId="{B745E0BF-1F92-467C-B1E2-08F2EAD87EE7}" dt="2020-10-03T23:21:17.432" v="3026" actId="478"/>
          <ac:picMkLst>
            <pc:docMk/>
            <pc:sldMk cId="1671554933" sldId="279"/>
            <ac:picMk id="17" creationId="{7ED4656F-A213-4FCC-8EE2-06E248CF340A}"/>
          </ac:picMkLst>
        </pc:picChg>
        <pc:picChg chg="del mod">
          <ac:chgData name="Karina Freitas" userId="6270ade8e4a25c20" providerId="LiveId" clId="{B745E0BF-1F92-467C-B1E2-08F2EAD87EE7}" dt="2020-10-04T20:58:31.494" v="3051" actId="478"/>
          <ac:picMkLst>
            <pc:docMk/>
            <pc:sldMk cId="1671554933" sldId="279"/>
            <ac:picMk id="18" creationId="{A3051A08-D103-4825-A4EC-2955216C5F39}"/>
          </ac:picMkLst>
        </pc:picChg>
        <pc:picChg chg="del">
          <ac:chgData name="Karina Freitas" userId="6270ade8e4a25c20" providerId="LiveId" clId="{B745E0BF-1F92-467C-B1E2-08F2EAD87EE7}" dt="2020-10-05T08:31:52.111" v="3074" actId="478"/>
          <ac:picMkLst>
            <pc:docMk/>
            <pc:sldMk cId="1671554933" sldId="279"/>
            <ac:picMk id="20" creationId="{536ABAF6-A39D-459A-B920-34A5756C6120}"/>
          </ac:picMkLst>
        </pc:picChg>
        <pc:picChg chg="add mod">
          <ac:chgData name="Karina Freitas" userId="6270ade8e4a25c20" providerId="LiveId" clId="{B745E0BF-1F92-467C-B1E2-08F2EAD87EE7}" dt="2020-10-05T08:35:45.025" v="3084" actId="1036"/>
          <ac:picMkLst>
            <pc:docMk/>
            <pc:sldMk cId="1671554933" sldId="279"/>
            <ac:picMk id="21" creationId="{70BDE4BC-6CB5-4265-941E-0E8127373A43}"/>
          </ac:picMkLst>
        </pc:picChg>
        <pc:picChg chg="del mod">
          <ac:chgData name="Karina Freitas" userId="6270ade8e4a25c20" providerId="LiveId" clId="{B745E0BF-1F92-467C-B1E2-08F2EAD87EE7}" dt="2020-10-05T08:31:50.494" v="3073" actId="478"/>
          <ac:picMkLst>
            <pc:docMk/>
            <pc:sldMk cId="1671554933" sldId="279"/>
            <ac:picMk id="22" creationId="{4BD7FC50-7C48-43F7-A38C-FF14D5AA4ADA}"/>
          </ac:picMkLst>
        </pc:picChg>
        <pc:picChg chg="add del mod">
          <ac:chgData name="Karina Freitas" userId="6270ade8e4a25c20" providerId="LiveId" clId="{B745E0BF-1F92-467C-B1E2-08F2EAD87EE7}" dt="2020-10-05T08:31:38.163" v="3067" actId="478"/>
          <ac:picMkLst>
            <pc:docMk/>
            <pc:sldMk cId="1671554933" sldId="279"/>
            <ac:picMk id="23" creationId="{0910CF9D-FA0B-48AC-9266-2AAC862C6D1F}"/>
          </ac:picMkLst>
        </pc:picChg>
        <pc:picChg chg="del mod">
          <ac:chgData name="Karina Freitas" userId="6270ade8e4a25c20" providerId="LiveId" clId="{B745E0BF-1F92-467C-B1E2-08F2EAD87EE7}" dt="2020-10-05T08:31:36.612" v="3066" actId="478"/>
          <ac:picMkLst>
            <pc:docMk/>
            <pc:sldMk cId="1671554933" sldId="279"/>
            <ac:picMk id="24" creationId="{346F5A35-EDD3-49A2-879F-8AA851F01A59}"/>
          </ac:picMkLst>
        </pc:picChg>
        <pc:picChg chg="del">
          <ac:chgData name="Karina Freitas" userId="6270ade8e4a25c20" providerId="LiveId" clId="{B745E0BF-1F92-467C-B1E2-08F2EAD87EE7}" dt="2020-10-05T08:31:43.339" v="3070" actId="478"/>
          <ac:picMkLst>
            <pc:docMk/>
            <pc:sldMk cId="1671554933" sldId="279"/>
            <ac:picMk id="26" creationId="{73147CB6-D441-423D-99A0-0BBD409E0D3F}"/>
          </ac:picMkLst>
        </pc:picChg>
        <pc:picChg chg="add del mod">
          <ac:chgData name="Karina Freitas" userId="6270ade8e4a25c20" providerId="LiveId" clId="{B745E0BF-1F92-467C-B1E2-08F2EAD87EE7}" dt="2020-10-04T20:57:57.237" v="3045" actId="478"/>
          <ac:picMkLst>
            <pc:docMk/>
            <pc:sldMk cId="1671554933" sldId="279"/>
            <ac:picMk id="27" creationId="{37E3D79A-B020-499F-A085-EFDC0AE40A22}"/>
          </ac:picMkLst>
        </pc:picChg>
      </pc:sldChg>
      <pc:sldChg chg="addSp delSp modSp mod setBg">
        <pc:chgData name="Karina Freitas" userId="6270ade8e4a25c20" providerId="LiveId" clId="{B745E0BF-1F92-467C-B1E2-08F2EAD87EE7}" dt="2020-10-08T12:20:45.642" v="3461" actId="1076"/>
        <pc:sldMkLst>
          <pc:docMk/>
          <pc:sldMk cId="1926120093" sldId="280"/>
        </pc:sldMkLst>
        <pc:spChg chg="mod">
          <ac:chgData name="Karina Freitas" userId="6270ade8e4a25c20" providerId="LiveId" clId="{B745E0BF-1F92-467C-B1E2-08F2EAD87EE7}" dt="2020-10-08T11:59:35.404" v="3393" actId="14100"/>
          <ac:spMkLst>
            <pc:docMk/>
            <pc:sldMk cId="1926120093" sldId="280"/>
            <ac:spMk id="6" creationId="{9A7BFFEC-68D8-496A-A5CC-84CCD84E3836}"/>
          </ac:spMkLst>
        </pc:spChg>
        <pc:spChg chg="mod">
          <ac:chgData name="Karina Freitas" userId="6270ade8e4a25c20" providerId="LiveId" clId="{B745E0BF-1F92-467C-B1E2-08F2EAD87EE7}" dt="2020-10-02T22:00:09.204" v="2864" actId="1036"/>
          <ac:spMkLst>
            <pc:docMk/>
            <pc:sldMk cId="1926120093" sldId="280"/>
            <ac:spMk id="8" creationId="{007AA610-D3BA-4E90-8BEF-2ED30213AC19}"/>
          </ac:spMkLst>
        </pc:spChg>
        <pc:spChg chg="add del mod">
          <ac:chgData name="Karina Freitas" userId="6270ade8e4a25c20" providerId="LiveId" clId="{B745E0BF-1F92-467C-B1E2-08F2EAD87EE7}" dt="2020-09-29T23:20:28.755" v="1812" actId="478"/>
          <ac:spMkLst>
            <pc:docMk/>
            <pc:sldMk cId="1926120093" sldId="280"/>
            <ac:spMk id="9" creationId="{FFFBC85C-5708-4976-9C6C-38848EC4B614}"/>
          </ac:spMkLst>
        </pc:spChg>
        <pc:spChg chg="add del mod">
          <ac:chgData name="Karina Freitas" userId="6270ade8e4a25c20" providerId="LiveId" clId="{B745E0BF-1F92-467C-B1E2-08F2EAD87EE7}" dt="2020-10-07T15:21:05.821" v="3349" actId="478"/>
          <ac:spMkLst>
            <pc:docMk/>
            <pc:sldMk cId="1926120093" sldId="280"/>
            <ac:spMk id="10" creationId="{DAFB9706-5C18-4027-9469-BD6BE1E3B929}"/>
          </ac:spMkLst>
        </pc:spChg>
        <pc:spChg chg="del">
          <ac:chgData name="Karina Freitas" userId="6270ade8e4a25c20" providerId="LiveId" clId="{B745E0BF-1F92-467C-B1E2-08F2EAD87EE7}" dt="2020-09-24T05:49:59.167" v="82" actId="478"/>
          <ac:spMkLst>
            <pc:docMk/>
            <pc:sldMk cId="1926120093" sldId="280"/>
            <ac:spMk id="12" creationId="{92D85067-0B50-422E-AFE7-500EEED305DE}"/>
          </ac:spMkLst>
        </pc:spChg>
        <pc:spChg chg="del mod topLvl">
          <ac:chgData name="Karina Freitas" userId="6270ade8e4a25c20" providerId="LiveId" clId="{B745E0BF-1F92-467C-B1E2-08F2EAD87EE7}" dt="2020-10-02T20:42:54.957" v="2583" actId="478"/>
          <ac:spMkLst>
            <pc:docMk/>
            <pc:sldMk cId="1926120093" sldId="280"/>
            <ac:spMk id="20" creationId="{539D9A68-FC8D-4159-90AD-637F7EF1F10C}"/>
          </ac:spMkLst>
        </pc:spChg>
        <pc:spChg chg="mod">
          <ac:chgData name="Karina Freitas" userId="6270ade8e4a25c20" providerId="LiveId" clId="{B745E0BF-1F92-467C-B1E2-08F2EAD87EE7}" dt="2020-10-08T12:20:36.876" v="3460" actId="1036"/>
          <ac:spMkLst>
            <pc:docMk/>
            <pc:sldMk cId="1926120093" sldId="280"/>
            <ac:spMk id="21" creationId="{6CAD4BE1-21C1-4446-AC26-FEB210FDAE77}"/>
          </ac:spMkLst>
        </pc:spChg>
        <pc:spChg chg="del mod">
          <ac:chgData name="Karina Freitas" userId="6270ade8e4a25c20" providerId="LiveId" clId="{B745E0BF-1F92-467C-B1E2-08F2EAD87EE7}" dt="2020-10-02T20:42:52.052" v="2582" actId="478"/>
          <ac:spMkLst>
            <pc:docMk/>
            <pc:sldMk cId="1926120093" sldId="280"/>
            <ac:spMk id="22" creationId="{82180123-BC68-4495-AC97-0AF934DD5CA4}"/>
          </ac:spMkLst>
        </pc:spChg>
        <pc:spChg chg="mod">
          <ac:chgData name="Karina Freitas" userId="6270ade8e4a25c20" providerId="LiveId" clId="{B745E0BF-1F92-467C-B1E2-08F2EAD87EE7}" dt="2020-10-03T20:10:17.461" v="2869"/>
          <ac:spMkLst>
            <pc:docMk/>
            <pc:sldMk cId="1926120093" sldId="280"/>
            <ac:spMk id="22" creationId="{8D89E886-5B34-48BC-9661-221E7565BFB7}"/>
          </ac:spMkLst>
        </pc:spChg>
        <pc:spChg chg="mod">
          <ac:chgData name="Karina Freitas" userId="6270ade8e4a25c20" providerId="LiveId" clId="{B745E0BF-1F92-467C-B1E2-08F2EAD87EE7}" dt="2020-10-08T12:20:01.504" v="3444" actId="1036"/>
          <ac:spMkLst>
            <pc:docMk/>
            <pc:sldMk cId="1926120093" sldId="280"/>
            <ac:spMk id="24" creationId="{F452D9D0-DAD7-4E73-855F-F9C060D01D14}"/>
          </ac:spMkLst>
        </pc:spChg>
        <pc:spChg chg="mod">
          <ac:chgData name="Karina Freitas" userId="6270ade8e4a25c20" providerId="LiveId" clId="{B745E0BF-1F92-467C-B1E2-08F2EAD87EE7}" dt="2020-10-02T20:46:02.264" v="2777" actId="1035"/>
          <ac:spMkLst>
            <pc:docMk/>
            <pc:sldMk cId="1926120093" sldId="280"/>
            <ac:spMk id="25" creationId="{4D60054A-4D7D-4B2D-AA3D-79EDF42D8D3D}"/>
          </ac:spMkLst>
        </pc:spChg>
        <pc:spChg chg="mod">
          <ac:chgData name="Karina Freitas" userId="6270ade8e4a25c20" providerId="LiveId" clId="{B745E0BF-1F92-467C-B1E2-08F2EAD87EE7}" dt="2020-10-08T12:19:51.883" v="3436" actId="1036"/>
          <ac:spMkLst>
            <pc:docMk/>
            <pc:sldMk cId="1926120093" sldId="280"/>
            <ac:spMk id="27" creationId="{F5CDEF3D-D82C-4EF2-94D4-4871E91463BC}"/>
          </ac:spMkLst>
        </pc:spChg>
        <pc:spChg chg="mod">
          <ac:chgData name="Karina Freitas" userId="6270ade8e4a25c20" providerId="LiveId" clId="{B745E0BF-1F92-467C-B1E2-08F2EAD87EE7}" dt="2020-10-02T20:46:08.665" v="2784" actId="1035"/>
          <ac:spMkLst>
            <pc:docMk/>
            <pc:sldMk cId="1926120093" sldId="280"/>
            <ac:spMk id="28" creationId="{ED3AECA4-4C74-4BE3-A37D-DB36EFE53DAE}"/>
          </ac:spMkLst>
        </pc:spChg>
        <pc:spChg chg="mod">
          <ac:chgData name="Karina Freitas" userId="6270ade8e4a25c20" providerId="LiveId" clId="{B745E0BF-1F92-467C-B1E2-08F2EAD87EE7}" dt="2020-10-08T12:20:24.199" v="3452" actId="1036"/>
          <ac:spMkLst>
            <pc:docMk/>
            <pc:sldMk cId="1926120093" sldId="280"/>
            <ac:spMk id="30" creationId="{5C1F9E60-8546-4C5B-9AB1-6988EA4D27AD}"/>
          </ac:spMkLst>
        </pc:spChg>
        <pc:spChg chg="mod">
          <ac:chgData name="Karina Freitas" userId="6270ade8e4a25c20" providerId="LiveId" clId="{B745E0BF-1F92-467C-B1E2-08F2EAD87EE7}" dt="2020-09-24T06:04:10.223" v="1253" actId="207"/>
          <ac:spMkLst>
            <pc:docMk/>
            <pc:sldMk cId="1926120093" sldId="280"/>
            <ac:spMk id="31" creationId="{3B655C85-E65E-4975-9472-3CE053B26AA5}"/>
          </ac:spMkLst>
        </pc:spChg>
        <pc:spChg chg="mod">
          <ac:chgData name="Karina Freitas" userId="6270ade8e4a25c20" providerId="LiveId" clId="{B745E0BF-1F92-467C-B1E2-08F2EAD87EE7}" dt="2020-09-30T18:17:26.402" v="1813"/>
          <ac:spMkLst>
            <pc:docMk/>
            <pc:sldMk cId="1926120093" sldId="280"/>
            <ac:spMk id="33" creationId="{849126C9-3DC5-4A4C-B2F4-47AB29BC85A5}"/>
          </ac:spMkLst>
        </pc:spChg>
        <pc:spChg chg="mod">
          <ac:chgData name="Karina Freitas" userId="6270ade8e4a25c20" providerId="LiveId" clId="{B745E0BF-1F92-467C-B1E2-08F2EAD87EE7}" dt="2020-09-30T18:17:26.402" v="1813"/>
          <ac:spMkLst>
            <pc:docMk/>
            <pc:sldMk cId="1926120093" sldId="280"/>
            <ac:spMk id="34" creationId="{5AA3D955-CCC4-4ADD-A682-85DCFC063861}"/>
          </ac:spMkLst>
        </pc:spChg>
        <pc:grpChg chg="add mod">
          <ac:chgData name="Karina Freitas" userId="6270ade8e4a25c20" providerId="LiveId" clId="{B745E0BF-1F92-467C-B1E2-08F2EAD87EE7}" dt="2020-10-03T20:10:31.923" v="2872" actId="1076"/>
          <ac:grpSpMkLst>
            <pc:docMk/>
            <pc:sldMk cId="1926120093" sldId="280"/>
            <ac:grpSpMk id="7" creationId="{EAA5708A-1D8C-4922-A94F-C107009D9E1A}"/>
          </ac:grpSpMkLst>
        </pc:grpChg>
        <pc:grpChg chg="add del mod">
          <ac:chgData name="Karina Freitas" userId="6270ade8e4a25c20" providerId="LiveId" clId="{B745E0BF-1F92-467C-B1E2-08F2EAD87EE7}" dt="2020-10-02T20:42:54.957" v="2583" actId="478"/>
          <ac:grpSpMkLst>
            <pc:docMk/>
            <pc:sldMk cId="1926120093" sldId="280"/>
            <ac:grpSpMk id="9" creationId="{3476E212-68AE-4AAB-BE65-A723261CE774}"/>
          </ac:grpSpMkLst>
        </pc:grpChg>
        <pc:grpChg chg="del mod">
          <ac:chgData name="Karina Freitas" userId="6270ade8e4a25c20" providerId="LiveId" clId="{B745E0BF-1F92-467C-B1E2-08F2EAD87EE7}" dt="2020-10-02T20:42:52.052" v="2582" actId="478"/>
          <ac:grpSpMkLst>
            <pc:docMk/>
            <pc:sldMk cId="1926120093" sldId="280"/>
            <ac:grpSpMk id="19" creationId="{CE8AD578-3D3D-49B5-A752-183564E510ED}"/>
          </ac:grpSpMkLst>
        </pc:grpChg>
        <pc:grpChg chg="add mod">
          <ac:chgData name="Karina Freitas" userId="6270ade8e4a25c20" providerId="LiveId" clId="{B745E0BF-1F92-467C-B1E2-08F2EAD87EE7}" dt="2020-10-04T21:04:49.908" v="3063" actId="14100"/>
          <ac:grpSpMkLst>
            <pc:docMk/>
            <pc:sldMk cId="1926120093" sldId="280"/>
            <ac:grpSpMk id="20" creationId="{98AE7E31-EDB0-4B4C-9DB5-1FF6C21AD965}"/>
          </ac:grpSpMkLst>
        </pc:grpChg>
        <pc:grpChg chg="mod">
          <ac:chgData name="Karina Freitas" userId="6270ade8e4a25c20" providerId="LiveId" clId="{B745E0BF-1F92-467C-B1E2-08F2EAD87EE7}" dt="2020-09-24T07:02:19.351" v="1310" actId="164"/>
          <ac:grpSpMkLst>
            <pc:docMk/>
            <pc:sldMk cId="1926120093" sldId="280"/>
            <ac:grpSpMk id="23" creationId="{42CC5E30-FE82-4336-BD3B-1E4BE4CE9470}"/>
          </ac:grpSpMkLst>
        </pc:grpChg>
        <pc:grpChg chg="mod">
          <ac:chgData name="Karina Freitas" userId="6270ade8e4a25c20" providerId="LiveId" clId="{B745E0BF-1F92-467C-B1E2-08F2EAD87EE7}" dt="2020-09-24T07:02:19.351" v="1310" actId="164"/>
          <ac:grpSpMkLst>
            <pc:docMk/>
            <pc:sldMk cId="1926120093" sldId="280"/>
            <ac:grpSpMk id="26" creationId="{BC2E35A9-B410-4B81-BD9A-77F49E2D23E3}"/>
          </ac:grpSpMkLst>
        </pc:grpChg>
        <pc:grpChg chg="mod topLvl">
          <ac:chgData name="Karina Freitas" userId="6270ade8e4a25c20" providerId="LiveId" clId="{B745E0BF-1F92-467C-B1E2-08F2EAD87EE7}" dt="2020-10-04T21:04:54.056" v="3064" actId="14100"/>
          <ac:grpSpMkLst>
            <pc:docMk/>
            <pc:sldMk cId="1926120093" sldId="280"/>
            <ac:grpSpMk id="29" creationId="{137B6D8A-2971-4B11-8D5A-E06BEB1CE526}"/>
          </ac:grpSpMkLst>
        </pc:grpChg>
        <pc:grpChg chg="add del mod">
          <ac:chgData name="Karina Freitas" userId="6270ade8e4a25c20" providerId="LiveId" clId="{B745E0BF-1F92-467C-B1E2-08F2EAD87EE7}" dt="2020-09-30T18:17:28.824" v="1814"/>
          <ac:grpSpMkLst>
            <pc:docMk/>
            <pc:sldMk cId="1926120093" sldId="280"/>
            <ac:grpSpMk id="32" creationId="{879A82C2-7871-4744-B006-6D2994E47D82}"/>
          </ac:grpSpMkLst>
        </pc:grpChg>
        <pc:picChg chg="add mod">
          <ac:chgData name="Karina Freitas" userId="6270ade8e4a25c20" providerId="LiveId" clId="{B745E0BF-1F92-467C-B1E2-08F2EAD87EE7}" dt="2020-10-08T12:20:45.642" v="3461" actId="1076"/>
          <ac:picMkLst>
            <pc:docMk/>
            <pc:sldMk cId="1926120093" sldId="280"/>
            <ac:picMk id="9" creationId="{5A83931F-5141-4BE4-8E1C-3304B7860C59}"/>
          </ac:picMkLst>
        </pc:picChg>
        <pc:picChg chg="add del mod">
          <ac:chgData name="Karina Freitas" userId="6270ade8e4a25c20" providerId="LiveId" clId="{B745E0BF-1F92-467C-B1E2-08F2EAD87EE7}" dt="2020-09-27T05:31:08.083" v="1611" actId="478"/>
          <ac:picMkLst>
            <pc:docMk/>
            <pc:sldMk cId="1926120093" sldId="280"/>
            <ac:picMk id="9" creationId="{864DC2A2-3AED-4406-87B9-965BED419C76}"/>
          </ac:picMkLst>
        </pc:picChg>
        <pc:picChg chg="add del mod">
          <ac:chgData name="Karina Freitas" userId="6270ade8e4a25c20" providerId="LiveId" clId="{B745E0BF-1F92-467C-B1E2-08F2EAD87EE7}" dt="2020-10-02T20:42:37.119" v="2581" actId="478"/>
          <ac:picMkLst>
            <pc:docMk/>
            <pc:sldMk cId="1926120093" sldId="280"/>
            <ac:picMk id="10" creationId="{75B28FE8-316D-416E-8BE1-3364C9AD5242}"/>
          </ac:picMkLst>
        </pc:picChg>
        <pc:picChg chg="del mod">
          <ac:chgData name="Karina Freitas" userId="6270ade8e4a25c20" providerId="LiveId" clId="{B745E0BF-1F92-467C-B1E2-08F2EAD87EE7}" dt="2020-09-25T18:47:43.209" v="1531" actId="478"/>
          <ac:picMkLst>
            <pc:docMk/>
            <pc:sldMk cId="1926120093" sldId="280"/>
            <ac:picMk id="14" creationId="{9909FFE5-070E-47AB-93D1-5935E9A7F4B3}"/>
          </ac:picMkLst>
        </pc:picChg>
      </pc:sldChg>
      <pc:sldChg chg="addSp delSp modSp add mod ord setBg">
        <pc:chgData name="Karina Freitas" userId="6270ade8e4a25c20" providerId="LiveId" clId="{B745E0BF-1F92-467C-B1E2-08F2EAD87EE7}" dt="2020-10-07T16:23:42.260" v="3390" actId="14100"/>
        <pc:sldMkLst>
          <pc:docMk/>
          <pc:sldMk cId="1146763391" sldId="281"/>
        </pc:sldMkLst>
        <pc:spChg chg="add del">
          <ac:chgData name="Karina Freitas" userId="6270ade8e4a25c20" providerId="LiveId" clId="{B745E0BF-1F92-467C-B1E2-08F2EAD87EE7}" dt="2020-10-07T16:22:58.386" v="3375" actId="478"/>
          <ac:spMkLst>
            <pc:docMk/>
            <pc:sldMk cId="1146763391" sldId="281"/>
            <ac:spMk id="2" creationId="{F38C62F0-970C-4970-B78E-229722CFD216}"/>
          </ac:spMkLst>
        </pc:spChg>
        <pc:spChg chg="add del">
          <ac:chgData name="Karina Freitas" userId="6270ade8e4a25c20" providerId="LiveId" clId="{B745E0BF-1F92-467C-B1E2-08F2EAD87EE7}" dt="2020-10-07T16:23:16.672" v="3382" actId="478"/>
          <ac:spMkLst>
            <pc:docMk/>
            <pc:sldMk cId="1146763391" sldId="281"/>
            <ac:spMk id="4" creationId="{76BF29C5-A5A4-41AE-9746-A16D29BF2CBB}"/>
          </ac:spMkLst>
        </pc:spChg>
        <pc:spChg chg="add del mod">
          <ac:chgData name="Karina Freitas" userId="6270ade8e4a25c20" providerId="LiveId" clId="{B745E0BF-1F92-467C-B1E2-08F2EAD87EE7}" dt="2020-10-07T16:23:42.260" v="3390" actId="14100"/>
          <ac:spMkLst>
            <pc:docMk/>
            <pc:sldMk cId="1146763391" sldId="281"/>
            <ac:spMk id="6" creationId="{9A7BFFEC-68D8-496A-A5CC-84CCD84E3836}"/>
          </ac:spMkLst>
        </pc:spChg>
        <pc:spChg chg="mod">
          <ac:chgData name="Karina Freitas" userId="6270ade8e4a25c20" providerId="LiveId" clId="{B745E0BF-1F92-467C-B1E2-08F2EAD87EE7}" dt="2020-10-07T05:35:39.254" v="3168" actId="255"/>
          <ac:spMkLst>
            <pc:docMk/>
            <pc:sldMk cId="1146763391" sldId="281"/>
            <ac:spMk id="9" creationId="{B7A6AF4C-8989-42D1-BD76-45B0C0A68939}"/>
          </ac:spMkLst>
        </pc:spChg>
        <pc:spChg chg="add del">
          <ac:chgData name="Karina Freitas" userId="6270ade8e4a25c20" providerId="LiveId" clId="{B745E0BF-1F92-467C-B1E2-08F2EAD87EE7}" dt="2020-10-07T16:23:00.337" v="3376" actId="478"/>
          <ac:spMkLst>
            <pc:docMk/>
            <pc:sldMk cId="1146763391" sldId="281"/>
            <ac:spMk id="12" creationId="{5E396B5E-06BE-4521-9931-3AA0EBFD99E7}"/>
          </ac:spMkLst>
        </pc:spChg>
        <pc:spChg chg="add del">
          <ac:chgData name="Karina Freitas" userId="6270ade8e4a25c20" providerId="LiveId" clId="{B745E0BF-1F92-467C-B1E2-08F2EAD87EE7}" dt="2020-10-07T16:23:38.670" v="3389" actId="478"/>
          <ac:spMkLst>
            <pc:docMk/>
            <pc:sldMk cId="1146763391" sldId="281"/>
            <ac:spMk id="13" creationId="{D496ADB7-E422-4BD9-9B03-02C99545C9BA}"/>
          </ac:spMkLst>
        </pc:spChg>
        <pc:spChg chg="add del">
          <ac:chgData name="Karina Freitas" userId="6270ade8e4a25c20" providerId="LiveId" clId="{B745E0BF-1F92-467C-B1E2-08F2EAD87EE7}" dt="2020-10-07T16:22:54.034" v="3373" actId="478"/>
          <ac:spMkLst>
            <pc:docMk/>
            <pc:sldMk cId="1146763391" sldId="281"/>
            <ac:spMk id="14" creationId="{47BBEDB3-1BC9-48BC-A105-95C90A44E6E7}"/>
          </ac:spMkLst>
        </pc:spChg>
        <pc:spChg chg="add del mod">
          <ac:chgData name="Karina Freitas" userId="6270ade8e4a25c20" providerId="LiveId" clId="{B745E0BF-1F92-467C-B1E2-08F2EAD87EE7}" dt="2020-10-07T16:22:47.505" v="3371" actId="478"/>
          <ac:spMkLst>
            <pc:docMk/>
            <pc:sldMk cId="1146763391" sldId="281"/>
            <ac:spMk id="16" creationId="{64F69FB5-9140-497F-B5C6-E376F63300D7}"/>
          </ac:spMkLst>
        </pc:spChg>
        <pc:grpChg chg="add del mod">
          <ac:chgData name="Karina Freitas" userId="6270ade8e4a25c20" providerId="LiveId" clId="{B745E0BF-1F92-467C-B1E2-08F2EAD87EE7}" dt="2020-10-07T16:22:56.027" v="3374" actId="478"/>
          <ac:grpSpMkLst>
            <pc:docMk/>
            <pc:sldMk cId="1146763391" sldId="281"/>
            <ac:grpSpMk id="5" creationId="{DC6C0130-C55D-4051-9D31-CA5D63B8FBC8}"/>
          </ac:grpSpMkLst>
        </pc:grpChg>
        <pc:grpChg chg="add del">
          <ac:chgData name="Karina Freitas" userId="6270ade8e4a25c20" providerId="LiveId" clId="{B745E0BF-1F92-467C-B1E2-08F2EAD87EE7}" dt="2020-10-07T16:22:49.838" v="3372" actId="478"/>
          <ac:grpSpMkLst>
            <pc:docMk/>
            <pc:sldMk cId="1146763391" sldId="281"/>
            <ac:grpSpMk id="8" creationId="{B62DF90C-2BF0-4B9A-B2E2-A4D0639C2592}"/>
          </ac:grpSpMkLst>
        </pc:grpChg>
        <pc:picChg chg="add del">
          <ac:chgData name="Karina Freitas" userId="6270ade8e4a25c20" providerId="LiveId" clId="{B745E0BF-1F92-467C-B1E2-08F2EAD87EE7}" dt="2020-10-07T16:23:10.602" v="3379" actId="478"/>
          <ac:picMkLst>
            <pc:docMk/>
            <pc:sldMk cId="1146763391" sldId="281"/>
            <ac:picMk id="3" creationId="{ECACB87F-3EA5-4C04-BCD0-B63F3EF3CD39}"/>
          </ac:picMkLst>
        </pc:picChg>
        <pc:picChg chg="add del">
          <ac:chgData name="Karina Freitas" userId="6270ade8e4a25c20" providerId="LiveId" clId="{B745E0BF-1F92-467C-B1E2-08F2EAD87EE7}" dt="2020-10-07T16:23:14.465" v="3381" actId="478"/>
          <ac:picMkLst>
            <pc:docMk/>
            <pc:sldMk cId="1146763391" sldId="281"/>
            <ac:picMk id="7" creationId="{8CAA5E0A-A4B1-441D-9D90-5C72B35EBDD6}"/>
          </ac:picMkLst>
        </pc:picChg>
        <pc:picChg chg="add del">
          <ac:chgData name="Karina Freitas" userId="6270ade8e4a25c20" providerId="LiveId" clId="{B745E0BF-1F92-467C-B1E2-08F2EAD87EE7}" dt="2020-10-07T16:23:12.734" v="3380" actId="478"/>
          <ac:picMkLst>
            <pc:docMk/>
            <pc:sldMk cId="1146763391" sldId="281"/>
            <ac:picMk id="11" creationId="{E7B49795-BB67-443E-BFBB-25DCF258493B}"/>
          </ac:picMkLst>
        </pc:picChg>
        <pc:picChg chg="add del">
          <ac:chgData name="Karina Freitas" userId="6270ade8e4a25c20" providerId="LiveId" clId="{B745E0BF-1F92-467C-B1E2-08F2EAD87EE7}" dt="2020-10-07T16:23:02.658" v="3377" actId="478"/>
          <ac:picMkLst>
            <pc:docMk/>
            <pc:sldMk cId="1146763391" sldId="281"/>
            <ac:picMk id="15" creationId="{6D7797EC-9C72-4238-80A6-54A798B07CF5}"/>
          </ac:picMkLst>
        </pc:picChg>
        <pc:picChg chg="add del">
          <ac:chgData name="Karina Freitas" userId="6270ade8e4a25c20" providerId="LiveId" clId="{B745E0BF-1F92-467C-B1E2-08F2EAD87EE7}" dt="2020-10-07T16:23:04.948" v="3378" actId="478"/>
          <ac:picMkLst>
            <pc:docMk/>
            <pc:sldMk cId="1146763391" sldId="281"/>
            <ac:picMk id="17" creationId="{7E8B23DE-43CA-444B-A2B9-5F8310EEFC14}"/>
          </ac:picMkLst>
        </pc:picChg>
        <pc:picChg chg="del mod">
          <ac:chgData name="Karina Freitas" userId="6270ade8e4a25c20" providerId="LiveId" clId="{B745E0BF-1F92-467C-B1E2-08F2EAD87EE7}" dt="2020-10-07T16:21:45.922" v="3362" actId="478"/>
          <ac:picMkLst>
            <pc:docMk/>
            <pc:sldMk cId="1146763391" sldId="281"/>
            <ac:picMk id="18" creationId="{A1F1B47F-0A8B-48F9-A233-B777DA340858}"/>
          </ac:picMkLst>
        </pc:picChg>
      </pc:sldChg>
      <pc:sldChg chg="add del setBg">
        <pc:chgData name="Karina Freitas" userId="6270ade8e4a25c20" providerId="LiveId" clId="{B745E0BF-1F92-467C-B1E2-08F2EAD87EE7}" dt="2020-10-07T05:31:15.413" v="3147" actId="47"/>
        <pc:sldMkLst>
          <pc:docMk/>
          <pc:sldMk cId="1783013006" sldId="281"/>
        </pc:sldMkLst>
      </pc:sldChg>
      <pc:sldChg chg="addSp delSp modSp add del mod setBg">
        <pc:chgData name="Karina Freitas" userId="6270ade8e4a25c20" providerId="LiveId" clId="{B745E0BF-1F92-467C-B1E2-08F2EAD87EE7}" dt="2020-10-05T08:33:22.902" v="3075" actId="47"/>
        <pc:sldMkLst>
          <pc:docMk/>
          <pc:sldMk cId="2936268308" sldId="281"/>
        </pc:sldMkLst>
        <pc:spChg chg="del mod">
          <ac:chgData name="Karina Freitas" userId="6270ade8e4a25c20" providerId="LiveId" clId="{B745E0BF-1F92-467C-B1E2-08F2EAD87EE7}" dt="2020-10-01T02:44:46.689" v="2258" actId="478"/>
          <ac:spMkLst>
            <pc:docMk/>
            <pc:sldMk cId="2936268308" sldId="281"/>
            <ac:spMk id="4" creationId="{76BF29C5-A5A4-41AE-9746-A16D29BF2CBB}"/>
          </ac:spMkLst>
        </pc:spChg>
        <pc:spChg chg="add del mod">
          <ac:chgData name="Karina Freitas" userId="6270ade8e4a25c20" providerId="LiveId" clId="{B745E0BF-1F92-467C-B1E2-08F2EAD87EE7}" dt="2020-10-03T22:48:53.146" v="2884" actId="478"/>
          <ac:spMkLst>
            <pc:docMk/>
            <pc:sldMk cId="2936268308" sldId="281"/>
            <ac:spMk id="6" creationId="{9A7BFFEC-68D8-496A-A5CC-84CCD84E3836}"/>
          </ac:spMkLst>
        </pc:spChg>
        <pc:spChg chg="add del mod">
          <ac:chgData name="Karina Freitas" userId="6270ade8e4a25c20" providerId="LiveId" clId="{B745E0BF-1F92-467C-B1E2-08F2EAD87EE7}" dt="2020-10-03T22:50:10.400" v="2891" actId="478"/>
          <ac:spMkLst>
            <pc:docMk/>
            <pc:sldMk cId="2936268308" sldId="281"/>
            <ac:spMk id="7" creationId="{BCB01548-0E17-4958-9B0B-5EC766ABB82F}"/>
          </ac:spMkLst>
        </pc:spChg>
        <pc:spChg chg="del topLvl">
          <ac:chgData name="Karina Freitas" userId="6270ade8e4a25c20" providerId="LiveId" clId="{B745E0BF-1F92-467C-B1E2-08F2EAD87EE7}" dt="2020-09-30T18:18:01.345" v="1820" actId="478"/>
          <ac:spMkLst>
            <pc:docMk/>
            <pc:sldMk cId="2936268308" sldId="281"/>
            <ac:spMk id="8" creationId="{007AA610-D3BA-4E90-8BEF-2ED30213AC19}"/>
          </ac:spMkLst>
        </pc:spChg>
        <pc:spChg chg="add mod">
          <ac:chgData name="Karina Freitas" userId="6270ade8e4a25c20" providerId="LiveId" clId="{B745E0BF-1F92-467C-B1E2-08F2EAD87EE7}" dt="2020-10-03T22:59:09.540" v="2935" actId="207"/>
          <ac:spMkLst>
            <pc:docMk/>
            <pc:sldMk cId="2936268308" sldId="281"/>
            <ac:spMk id="8" creationId="{DE166C40-804B-4DE7-A7C6-56EF157E2123}"/>
          </ac:spMkLst>
        </pc:spChg>
        <pc:spChg chg="add del mod">
          <ac:chgData name="Karina Freitas" userId="6270ade8e4a25c20" providerId="LiveId" clId="{B745E0BF-1F92-467C-B1E2-08F2EAD87EE7}" dt="2020-10-03T22:53:56.949" v="2918" actId="478"/>
          <ac:spMkLst>
            <pc:docMk/>
            <pc:sldMk cId="2936268308" sldId="281"/>
            <ac:spMk id="9" creationId="{C32C4D5F-A9E6-48BA-BC18-35B0A231AA70}"/>
          </ac:spMkLst>
        </pc:spChg>
        <pc:spChg chg="add del mod">
          <ac:chgData name="Karina Freitas" userId="6270ade8e4a25c20" providerId="LiveId" clId="{B745E0BF-1F92-467C-B1E2-08F2EAD87EE7}" dt="2020-10-03T22:53:55.307" v="2917" actId="478"/>
          <ac:spMkLst>
            <pc:docMk/>
            <pc:sldMk cId="2936268308" sldId="281"/>
            <ac:spMk id="12" creationId="{45D0CDB9-F342-465E-B8E6-841B48AF114A}"/>
          </ac:spMkLst>
        </pc:spChg>
        <pc:spChg chg="del">
          <ac:chgData name="Karina Freitas" userId="6270ade8e4a25c20" providerId="LiveId" clId="{B745E0BF-1F92-467C-B1E2-08F2EAD87EE7}" dt="2020-09-30T18:18:29.154" v="1829" actId="478"/>
          <ac:spMkLst>
            <pc:docMk/>
            <pc:sldMk cId="2936268308" sldId="281"/>
            <ac:spMk id="13" creationId="{D496ADB7-E422-4BD9-9B03-02C99545C9BA}"/>
          </ac:spMkLst>
        </pc:spChg>
        <pc:spChg chg="add mod">
          <ac:chgData name="Karina Freitas" userId="6270ade8e4a25c20" providerId="LiveId" clId="{B745E0BF-1F92-467C-B1E2-08F2EAD87EE7}" dt="2020-10-03T22:59:09.540" v="2935" actId="207"/>
          <ac:spMkLst>
            <pc:docMk/>
            <pc:sldMk cId="2936268308" sldId="281"/>
            <ac:spMk id="14" creationId="{AFA440D5-E055-4E83-8839-C424B2BD9A35}"/>
          </ac:spMkLst>
        </pc:spChg>
        <pc:spChg chg="add mod">
          <ac:chgData name="Karina Freitas" userId="6270ade8e4a25c20" providerId="LiveId" clId="{B745E0BF-1F92-467C-B1E2-08F2EAD87EE7}" dt="2020-10-03T22:59:09.540" v="2935" actId="207"/>
          <ac:spMkLst>
            <pc:docMk/>
            <pc:sldMk cId="2936268308" sldId="281"/>
            <ac:spMk id="16" creationId="{35E287AA-59D1-4EE8-82A0-FC7B6E8FEA88}"/>
          </ac:spMkLst>
        </pc:spChg>
        <pc:spChg chg="del mod">
          <ac:chgData name="Karina Freitas" userId="6270ade8e4a25c20" providerId="LiveId" clId="{B745E0BF-1F92-467C-B1E2-08F2EAD87EE7}" dt="2020-09-30T18:18:20.167" v="1825" actId="478"/>
          <ac:spMkLst>
            <pc:docMk/>
            <pc:sldMk cId="2936268308" sldId="281"/>
            <ac:spMk id="16" creationId="{64F69FB5-9140-497F-B5C6-E376F63300D7}"/>
          </ac:spMkLst>
        </pc:spChg>
        <pc:spChg chg="add mod">
          <ac:chgData name="Karina Freitas" userId="6270ade8e4a25c20" providerId="LiveId" clId="{B745E0BF-1F92-467C-B1E2-08F2EAD87EE7}" dt="2020-10-03T22:59:09.540" v="2935" actId="207"/>
          <ac:spMkLst>
            <pc:docMk/>
            <pc:sldMk cId="2936268308" sldId="281"/>
            <ac:spMk id="18" creationId="{39520C0A-76CB-4D8A-81DF-49E68C9DFBEE}"/>
          </ac:spMkLst>
        </pc:spChg>
        <pc:spChg chg="add mod">
          <ac:chgData name="Karina Freitas" userId="6270ade8e4a25c20" providerId="LiveId" clId="{B745E0BF-1F92-467C-B1E2-08F2EAD87EE7}" dt="2020-10-03T22:59:09.540" v="2935" actId="207"/>
          <ac:spMkLst>
            <pc:docMk/>
            <pc:sldMk cId="2936268308" sldId="281"/>
            <ac:spMk id="20" creationId="{40A04BAB-9675-40BD-9050-CFE39CB992FC}"/>
          </ac:spMkLst>
        </pc:spChg>
        <pc:spChg chg="del topLvl">
          <ac:chgData name="Karina Freitas" userId="6270ade8e4a25c20" providerId="LiveId" clId="{B745E0BF-1F92-467C-B1E2-08F2EAD87EE7}" dt="2020-09-30T18:18:10.971" v="1821" actId="478"/>
          <ac:spMkLst>
            <pc:docMk/>
            <pc:sldMk cId="2936268308" sldId="281"/>
            <ac:spMk id="24" creationId="{F452D9D0-DAD7-4E73-855F-F9C060D01D14}"/>
          </ac:spMkLst>
        </pc:spChg>
        <pc:spChg chg="del mod topLvl">
          <ac:chgData name="Karina Freitas" userId="6270ade8e4a25c20" providerId="LiveId" clId="{B745E0BF-1F92-467C-B1E2-08F2EAD87EE7}" dt="2020-10-01T02:44:19.413" v="2255" actId="478"/>
          <ac:spMkLst>
            <pc:docMk/>
            <pc:sldMk cId="2936268308" sldId="281"/>
            <ac:spMk id="25" creationId="{4D60054A-4D7D-4B2D-AA3D-79EDF42D8D3D}"/>
          </ac:spMkLst>
        </pc:spChg>
        <pc:spChg chg="del">
          <ac:chgData name="Karina Freitas" userId="6270ade8e4a25c20" providerId="LiveId" clId="{B745E0BF-1F92-467C-B1E2-08F2EAD87EE7}" dt="2020-09-30T18:17:50.167" v="1819" actId="478"/>
          <ac:spMkLst>
            <pc:docMk/>
            <pc:sldMk cId="2936268308" sldId="281"/>
            <ac:spMk id="27" creationId="{F5CDEF3D-D82C-4EF2-94D4-4871E91463BC}"/>
          </ac:spMkLst>
        </pc:spChg>
        <pc:spChg chg="del">
          <ac:chgData name="Karina Freitas" userId="6270ade8e4a25c20" providerId="LiveId" clId="{B745E0BF-1F92-467C-B1E2-08F2EAD87EE7}" dt="2020-09-30T18:17:47.333" v="1818" actId="478"/>
          <ac:spMkLst>
            <pc:docMk/>
            <pc:sldMk cId="2936268308" sldId="281"/>
            <ac:spMk id="28" creationId="{ED3AECA4-4C74-4BE3-A37D-DB36EFE53DAE}"/>
          </ac:spMkLst>
        </pc:spChg>
        <pc:grpChg chg="del">
          <ac:chgData name="Karina Freitas" userId="6270ade8e4a25c20" providerId="LiveId" clId="{B745E0BF-1F92-467C-B1E2-08F2EAD87EE7}" dt="2020-09-30T18:18:01.345" v="1820" actId="478"/>
          <ac:grpSpMkLst>
            <pc:docMk/>
            <pc:sldMk cId="2936268308" sldId="281"/>
            <ac:grpSpMk id="7" creationId="{EAA5708A-1D8C-4922-A94F-C107009D9E1A}"/>
          </ac:grpSpMkLst>
        </pc:grpChg>
        <pc:grpChg chg="del">
          <ac:chgData name="Karina Freitas" userId="6270ade8e4a25c20" providerId="LiveId" clId="{B745E0BF-1F92-467C-B1E2-08F2EAD87EE7}" dt="2020-09-30T18:17:37.178" v="1816" actId="478"/>
          <ac:grpSpMkLst>
            <pc:docMk/>
            <pc:sldMk cId="2936268308" sldId="281"/>
            <ac:grpSpMk id="19" creationId="{CE8AD578-3D3D-49B5-A752-183564E510ED}"/>
          </ac:grpSpMkLst>
        </pc:grpChg>
        <pc:grpChg chg="add del mod">
          <ac:chgData name="Karina Freitas" userId="6270ade8e4a25c20" providerId="LiveId" clId="{B745E0BF-1F92-467C-B1E2-08F2EAD87EE7}" dt="2020-10-03T23:04:42.093" v="2964" actId="478"/>
          <ac:grpSpMkLst>
            <pc:docMk/>
            <pc:sldMk cId="2936268308" sldId="281"/>
            <ac:grpSpMk id="21" creationId="{E7436086-C217-4FD1-A625-1D92C7FD9FB4}"/>
          </ac:grpSpMkLst>
        </pc:grpChg>
        <pc:grpChg chg="del topLvl">
          <ac:chgData name="Karina Freitas" userId="6270ade8e4a25c20" providerId="LiveId" clId="{B745E0BF-1F92-467C-B1E2-08F2EAD87EE7}" dt="2020-09-30T18:18:10.971" v="1821" actId="478"/>
          <ac:grpSpMkLst>
            <pc:docMk/>
            <pc:sldMk cId="2936268308" sldId="281"/>
            <ac:grpSpMk id="23" creationId="{42CC5E30-FE82-4336-BD3B-1E4BE4CE9470}"/>
          </ac:grpSpMkLst>
        </pc:grpChg>
        <pc:grpChg chg="del">
          <ac:chgData name="Karina Freitas" userId="6270ade8e4a25c20" providerId="LiveId" clId="{B745E0BF-1F92-467C-B1E2-08F2EAD87EE7}" dt="2020-09-30T18:17:47.333" v="1818" actId="478"/>
          <ac:grpSpMkLst>
            <pc:docMk/>
            <pc:sldMk cId="2936268308" sldId="281"/>
            <ac:grpSpMk id="26" creationId="{BC2E35A9-B410-4B81-BD9A-77F49E2D23E3}"/>
          </ac:grpSpMkLst>
        </pc:grpChg>
        <pc:grpChg chg="del">
          <ac:chgData name="Karina Freitas" userId="6270ade8e4a25c20" providerId="LiveId" clId="{B745E0BF-1F92-467C-B1E2-08F2EAD87EE7}" dt="2020-09-30T18:17:38.802" v="1817" actId="478"/>
          <ac:grpSpMkLst>
            <pc:docMk/>
            <pc:sldMk cId="2936268308" sldId="281"/>
            <ac:grpSpMk id="29" creationId="{137B6D8A-2971-4B11-8D5A-E06BEB1CE526}"/>
          </ac:grpSpMkLst>
        </pc:grpChg>
        <pc:graphicFrameChg chg="add del mod">
          <ac:chgData name="Karina Freitas" userId="6270ade8e4a25c20" providerId="LiveId" clId="{B745E0BF-1F92-467C-B1E2-08F2EAD87EE7}" dt="2020-10-03T22:48:27.525" v="2881" actId="478"/>
          <ac:graphicFrameMkLst>
            <pc:docMk/>
            <pc:sldMk cId="2936268308" sldId="281"/>
            <ac:graphicFrameMk id="5" creationId="{D2975BDD-F210-4BBD-8B0C-E56075EDD7BC}"/>
          </ac:graphicFrameMkLst>
        </pc:graphicFrameChg>
        <pc:picChg chg="del">
          <ac:chgData name="Karina Freitas" userId="6270ade8e4a25c20" providerId="LiveId" clId="{B745E0BF-1F92-467C-B1E2-08F2EAD87EE7}" dt="2020-09-30T18:18:22.643" v="1826" actId="478"/>
          <ac:picMkLst>
            <pc:docMk/>
            <pc:sldMk cId="2936268308" sldId="281"/>
            <ac:picMk id="2" creationId="{8993D012-4E6F-4DC6-9671-1087226E83A3}"/>
          </ac:picMkLst>
        </pc:picChg>
        <pc:picChg chg="add del mod">
          <ac:chgData name="Karina Freitas" userId="6270ade8e4a25c20" providerId="LiveId" clId="{B745E0BF-1F92-467C-B1E2-08F2EAD87EE7}" dt="2020-10-03T22:48:56" v="2885" actId="478"/>
          <ac:picMkLst>
            <pc:docMk/>
            <pc:sldMk cId="2936268308" sldId="281"/>
            <ac:picMk id="3" creationId="{0F9AE5EC-37BD-4906-B2B4-FD191F9BFB6D}"/>
          </ac:picMkLst>
        </pc:picChg>
        <pc:picChg chg="del">
          <ac:chgData name="Karina Freitas" userId="6270ade8e4a25c20" providerId="LiveId" clId="{B745E0BF-1F92-467C-B1E2-08F2EAD87EE7}" dt="2020-09-30T18:18:26.384" v="1828" actId="478"/>
          <ac:picMkLst>
            <pc:docMk/>
            <pc:sldMk cId="2936268308" sldId="281"/>
            <ac:picMk id="3" creationId="{CADCE586-E928-4ED3-B63F-EDAB9D317327}"/>
          </ac:picMkLst>
        </pc:picChg>
        <pc:picChg chg="del">
          <ac:chgData name="Karina Freitas" userId="6270ade8e4a25c20" providerId="LiveId" clId="{B745E0BF-1F92-467C-B1E2-08F2EAD87EE7}" dt="2020-09-30T18:18:24.493" v="1827" actId="478"/>
          <ac:picMkLst>
            <pc:docMk/>
            <pc:sldMk cId="2936268308" sldId="281"/>
            <ac:picMk id="5" creationId="{A6E32214-14FA-4ABF-8BF6-74F916F54221}"/>
          </ac:picMkLst>
        </pc:picChg>
        <pc:picChg chg="del mod">
          <ac:chgData name="Karina Freitas" userId="6270ade8e4a25c20" providerId="LiveId" clId="{B745E0BF-1F92-467C-B1E2-08F2EAD87EE7}" dt="2020-10-03T23:26:49.069" v="3043" actId="478"/>
          <ac:picMkLst>
            <pc:docMk/>
            <pc:sldMk cId="2936268308" sldId="281"/>
            <ac:picMk id="10" creationId="{75B28FE8-316D-416E-8BE1-3364C9AD5242}"/>
          </ac:picMkLst>
        </pc:picChg>
        <pc:picChg chg="add del mod">
          <ac:chgData name="Karina Freitas" userId="6270ade8e4a25c20" providerId="LiveId" clId="{B745E0BF-1F92-467C-B1E2-08F2EAD87EE7}" dt="2020-10-03T23:00:38.726" v="2957" actId="931"/>
          <ac:picMkLst>
            <pc:docMk/>
            <pc:sldMk cId="2936268308" sldId="281"/>
            <ac:picMk id="23" creationId="{DAA14D75-C7C7-447C-92FB-B314443661A1}"/>
          </ac:picMkLst>
        </pc:picChg>
        <pc:picChg chg="add del mod">
          <ac:chgData name="Karina Freitas" userId="6270ade8e4a25c20" providerId="LiveId" clId="{B745E0BF-1F92-467C-B1E2-08F2EAD87EE7}" dt="2020-10-03T23:02:42.534" v="2963" actId="478"/>
          <ac:picMkLst>
            <pc:docMk/>
            <pc:sldMk cId="2936268308" sldId="281"/>
            <ac:picMk id="25" creationId="{FAF8BCBD-C035-452F-AECB-F37F17F5A47C}"/>
          </ac:picMkLst>
        </pc:picChg>
        <pc:picChg chg="add del mod">
          <ac:chgData name="Karina Freitas" userId="6270ade8e4a25c20" providerId="LiveId" clId="{B745E0BF-1F92-467C-B1E2-08F2EAD87EE7}" dt="2020-10-03T23:25:38.162" v="3033" actId="478"/>
          <ac:picMkLst>
            <pc:docMk/>
            <pc:sldMk cId="2936268308" sldId="281"/>
            <ac:picMk id="27" creationId="{3BBE4B06-6706-442C-A4F2-DCAE141FE1D0}"/>
          </ac:picMkLst>
        </pc:picChg>
        <pc:picChg chg="add del mod">
          <ac:chgData name="Karina Freitas" userId="6270ade8e4a25c20" providerId="LiveId" clId="{B745E0BF-1F92-467C-B1E2-08F2EAD87EE7}" dt="2020-10-03T23:25:39.654" v="3034" actId="478"/>
          <ac:picMkLst>
            <pc:docMk/>
            <pc:sldMk cId="2936268308" sldId="281"/>
            <ac:picMk id="29" creationId="{EC71D709-8F72-4539-8E6D-ABFDE28F169B}"/>
          </ac:picMkLst>
        </pc:picChg>
        <pc:picChg chg="add del mod">
          <ac:chgData name="Karina Freitas" userId="6270ade8e4a25c20" providerId="LiveId" clId="{B745E0BF-1F92-467C-B1E2-08F2EAD87EE7}" dt="2020-10-03T23:25:35.158" v="3031" actId="478"/>
          <ac:picMkLst>
            <pc:docMk/>
            <pc:sldMk cId="2936268308" sldId="281"/>
            <ac:picMk id="31" creationId="{FE6586ED-B51C-4710-AF64-739307BE144F}"/>
          </ac:picMkLst>
        </pc:picChg>
        <pc:picChg chg="add del mod">
          <ac:chgData name="Karina Freitas" userId="6270ade8e4a25c20" providerId="LiveId" clId="{B745E0BF-1F92-467C-B1E2-08F2EAD87EE7}" dt="2020-10-03T23:25:33.669" v="3030" actId="478"/>
          <ac:picMkLst>
            <pc:docMk/>
            <pc:sldMk cId="2936268308" sldId="281"/>
            <ac:picMk id="33" creationId="{93259700-68A1-4E58-B87C-9DA9D067FD31}"/>
          </ac:picMkLst>
        </pc:picChg>
        <pc:picChg chg="add del mod">
          <ac:chgData name="Karina Freitas" userId="6270ade8e4a25c20" providerId="LiveId" clId="{B745E0BF-1F92-467C-B1E2-08F2EAD87EE7}" dt="2020-10-03T23:25:36.651" v="3032" actId="478"/>
          <ac:picMkLst>
            <pc:docMk/>
            <pc:sldMk cId="2936268308" sldId="281"/>
            <ac:picMk id="35" creationId="{6A563A75-2E99-44B1-B290-633A0C0B54F4}"/>
          </ac:picMkLst>
        </pc:picChg>
        <pc:picChg chg="add del mod">
          <ac:chgData name="Karina Freitas" userId="6270ade8e4a25c20" providerId="LiveId" clId="{B745E0BF-1F92-467C-B1E2-08F2EAD87EE7}" dt="2020-10-03T23:25:31.802" v="3029" actId="478"/>
          <ac:picMkLst>
            <pc:docMk/>
            <pc:sldMk cId="2936268308" sldId="281"/>
            <ac:picMk id="37" creationId="{9D683627-1A3B-461D-9EEA-D252DEBA07C8}"/>
          </ac:picMkLst>
        </pc:picChg>
        <pc:picChg chg="add del mod">
          <ac:chgData name="Karina Freitas" userId="6270ade8e4a25c20" providerId="LiveId" clId="{B745E0BF-1F92-467C-B1E2-08F2EAD87EE7}" dt="2020-10-03T23:26:46.364" v="3042" actId="478"/>
          <ac:picMkLst>
            <pc:docMk/>
            <pc:sldMk cId="2936268308" sldId="281"/>
            <ac:picMk id="39" creationId="{B3634950-45EE-4A59-88CA-14E4A442E1D8}"/>
          </ac:picMkLst>
        </pc:picChg>
      </pc:sldChg>
    </pc:docChg>
  </pc:docChgLst>
  <pc:docChgLst>
    <pc:chgData name="Karina Freitas" userId="6270ade8e4a25c20" providerId="LiveId" clId="{BA0EEBE5-9D6B-4BEB-8C58-761A8714F779}"/>
    <pc:docChg chg="undo custSel addSld modSld">
      <pc:chgData name="Karina Freitas" userId="6270ade8e4a25c20" providerId="LiveId" clId="{BA0EEBE5-9D6B-4BEB-8C58-761A8714F779}" dt="2020-11-03T12:44:15.629" v="1553" actId="1038"/>
      <pc:docMkLst>
        <pc:docMk/>
      </pc:docMkLst>
      <pc:sldChg chg="addSp delSp modSp mod">
        <pc:chgData name="Karina Freitas" userId="6270ade8e4a25c20" providerId="LiveId" clId="{BA0EEBE5-9D6B-4BEB-8C58-761A8714F779}" dt="2020-11-03T12:44:15.629" v="1553" actId="1038"/>
        <pc:sldMkLst>
          <pc:docMk/>
          <pc:sldMk cId="1671554933" sldId="279"/>
        </pc:sldMkLst>
        <pc:spChg chg="mod">
          <ac:chgData name="Karina Freitas" userId="6270ade8e4a25c20" providerId="LiveId" clId="{BA0EEBE5-9D6B-4BEB-8C58-761A8714F779}" dt="2020-11-03T12:41:45.893" v="1537" actId="1037"/>
          <ac:spMkLst>
            <pc:docMk/>
            <pc:sldMk cId="1671554933" sldId="279"/>
            <ac:spMk id="2" creationId="{20AC6DCA-8E98-48AB-B120-189E8E8EE8FA}"/>
          </ac:spMkLst>
        </pc:spChg>
        <pc:spChg chg="mod">
          <ac:chgData name="Karina Freitas" userId="6270ade8e4a25c20" providerId="LiveId" clId="{BA0EEBE5-9D6B-4BEB-8C58-761A8714F779}" dt="2020-11-03T12:43:28.613" v="1550" actId="1037"/>
          <ac:spMkLst>
            <pc:docMk/>
            <pc:sldMk cId="1671554933" sldId="279"/>
            <ac:spMk id="6" creationId="{48297F96-178C-4F6B-A16E-F38CFDBF9361}"/>
          </ac:spMkLst>
        </pc:spChg>
        <pc:spChg chg="mod">
          <ac:chgData name="Karina Freitas" userId="6270ade8e4a25c20" providerId="LiveId" clId="{BA0EEBE5-9D6B-4BEB-8C58-761A8714F779}" dt="2020-11-03T12:43:21.825" v="1548" actId="1076"/>
          <ac:spMkLst>
            <pc:docMk/>
            <pc:sldMk cId="1671554933" sldId="279"/>
            <ac:spMk id="12" creationId="{92D85067-0B50-422E-AFE7-500EEED305DE}"/>
          </ac:spMkLst>
        </pc:spChg>
        <pc:spChg chg="mod">
          <ac:chgData name="Karina Freitas" userId="6270ade8e4a25c20" providerId="LiveId" clId="{BA0EEBE5-9D6B-4BEB-8C58-761A8714F779}" dt="2020-11-03T12:43:21.313" v="1547" actId="1076"/>
          <ac:spMkLst>
            <pc:docMk/>
            <pc:sldMk cId="1671554933" sldId="279"/>
            <ac:spMk id="14" creationId="{89E389CF-812C-4E4C-849A-1A097F22893A}"/>
          </ac:spMkLst>
        </pc:spChg>
        <pc:picChg chg="del mod">
          <ac:chgData name="Karina Freitas" userId="6270ade8e4a25c20" providerId="LiveId" clId="{BA0EEBE5-9D6B-4BEB-8C58-761A8714F779}" dt="2020-11-03T12:41:38.881" v="1515" actId="478"/>
          <ac:picMkLst>
            <pc:docMk/>
            <pc:sldMk cId="1671554933" sldId="279"/>
            <ac:picMk id="3" creationId="{F5583B0B-EDEC-4AE7-BBF6-6F1D858EE24D}"/>
          </ac:picMkLst>
        </pc:picChg>
        <pc:picChg chg="add mod">
          <ac:chgData name="Karina Freitas" userId="6270ade8e4a25c20" providerId="LiveId" clId="{BA0EEBE5-9D6B-4BEB-8C58-761A8714F779}" dt="2020-11-03T12:44:15.629" v="1553" actId="1038"/>
          <ac:picMkLst>
            <pc:docMk/>
            <pc:sldMk cId="1671554933" sldId="279"/>
            <ac:picMk id="8" creationId="{CFAE2A25-98A6-4C83-8410-60AD51D82B42}"/>
          </ac:picMkLst>
        </pc:picChg>
      </pc:sldChg>
      <pc:sldChg chg="addSp delSp modSp mod">
        <pc:chgData name="Karina Freitas" userId="6270ade8e4a25c20" providerId="LiveId" clId="{BA0EEBE5-9D6B-4BEB-8C58-761A8714F779}" dt="2020-11-03T08:30:42.411" v="1185" actId="1036"/>
        <pc:sldMkLst>
          <pc:docMk/>
          <pc:sldMk cId="1926120093" sldId="280"/>
        </pc:sldMkLst>
        <pc:spChg chg="mod">
          <ac:chgData name="Karina Freitas" userId="6270ade8e4a25c20" providerId="LiveId" clId="{BA0EEBE5-9D6B-4BEB-8C58-761A8714F779}" dt="2020-11-03T08:28:01.731" v="1163" actId="1038"/>
          <ac:spMkLst>
            <pc:docMk/>
            <pc:sldMk cId="1926120093" sldId="280"/>
            <ac:spMk id="2" creationId="{D2CE949D-C8E3-4567-8B72-36B62D0CE9AC}"/>
          </ac:spMkLst>
        </pc:spChg>
        <pc:spChg chg="add mod">
          <ac:chgData name="Karina Freitas" userId="6270ade8e4a25c20" providerId="LiveId" clId="{BA0EEBE5-9D6B-4BEB-8C58-761A8714F779}" dt="2020-11-03T05:07:01.323" v="388" actId="20577"/>
          <ac:spMkLst>
            <pc:docMk/>
            <pc:sldMk cId="1926120093" sldId="280"/>
            <ac:spMk id="3" creationId="{B78C9A11-09B3-4B9A-87E4-C72156F7A3B1}"/>
          </ac:spMkLst>
        </pc:spChg>
        <pc:spChg chg="add mod">
          <ac:chgData name="Karina Freitas" userId="6270ade8e4a25c20" providerId="LiveId" clId="{BA0EEBE5-9D6B-4BEB-8C58-761A8714F779}" dt="2020-11-03T05:07:34.499" v="414" actId="20577"/>
          <ac:spMkLst>
            <pc:docMk/>
            <pc:sldMk cId="1926120093" sldId="280"/>
            <ac:spMk id="5" creationId="{2D3002CA-947B-4950-A20C-E959A3C289F5}"/>
          </ac:spMkLst>
        </pc:spChg>
        <pc:spChg chg="add mod">
          <ac:chgData name="Karina Freitas" userId="6270ade8e4a25c20" providerId="LiveId" clId="{BA0EEBE5-9D6B-4BEB-8C58-761A8714F779}" dt="2020-11-03T08:30:42.411" v="1185" actId="1036"/>
          <ac:spMkLst>
            <pc:docMk/>
            <pc:sldMk cId="1926120093" sldId="280"/>
            <ac:spMk id="8" creationId="{535087F6-1B28-4CE4-9798-8213A3344FCA}"/>
          </ac:spMkLst>
        </pc:spChg>
        <pc:spChg chg="add mod">
          <ac:chgData name="Karina Freitas" userId="6270ade8e4a25c20" providerId="LiveId" clId="{BA0EEBE5-9D6B-4BEB-8C58-761A8714F779}" dt="2020-11-03T08:22:34.461" v="1065" actId="1076"/>
          <ac:spMkLst>
            <pc:docMk/>
            <pc:sldMk cId="1926120093" sldId="280"/>
            <ac:spMk id="10" creationId="{B6D959F1-8FBD-457F-B654-B618A2D0A712}"/>
          </ac:spMkLst>
        </pc:spChg>
        <pc:spChg chg="add mod">
          <ac:chgData name="Karina Freitas" userId="6270ade8e4a25c20" providerId="LiveId" clId="{BA0EEBE5-9D6B-4BEB-8C58-761A8714F779}" dt="2020-11-03T08:27:44.272" v="1143" actId="164"/>
          <ac:spMkLst>
            <pc:docMk/>
            <pc:sldMk cId="1926120093" sldId="280"/>
            <ac:spMk id="11" creationId="{1518A586-6045-47DC-B9DE-BB7CABA04EE3}"/>
          </ac:spMkLst>
        </pc:spChg>
        <pc:spChg chg="add mod">
          <ac:chgData name="Karina Freitas" userId="6270ade8e4a25c20" providerId="LiveId" clId="{BA0EEBE5-9D6B-4BEB-8C58-761A8714F779}" dt="2020-11-03T08:27:44.272" v="1143" actId="164"/>
          <ac:spMkLst>
            <pc:docMk/>
            <pc:sldMk cId="1926120093" sldId="280"/>
            <ac:spMk id="12" creationId="{54AFF802-2D7B-4CE6-B8E9-66DDF2D288D2}"/>
          </ac:spMkLst>
        </pc:spChg>
        <pc:spChg chg="add mod">
          <ac:chgData name="Karina Freitas" userId="6270ade8e4a25c20" providerId="LiveId" clId="{BA0EEBE5-9D6B-4BEB-8C58-761A8714F779}" dt="2020-11-03T08:27:44.272" v="1143" actId="164"/>
          <ac:spMkLst>
            <pc:docMk/>
            <pc:sldMk cId="1926120093" sldId="280"/>
            <ac:spMk id="14" creationId="{8F776F10-C6C7-49D5-86D2-5CD7E855FE02}"/>
          </ac:spMkLst>
        </pc:spChg>
        <pc:spChg chg="add mod">
          <ac:chgData name="Karina Freitas" userId="6270ade8e4a25c20" providerId="LiveId" clId="{BA0EEBE5-9D6B-4BEB-8C58-761A8714F779}" dt="2020-11-03T08:27:44.272" v="1143" actId="164"/>
          <ac:spMkLst>
            <pc:docMk/>
            <pc:sldMk cId="1926120093" sldId="280"/>
            <ac:spMk id="15" creationId="{B0429AAE-42C1-4B5D-9F3F-3CC3BDB26B65}"/>
          </ac:spMkLst>
        </pc:spChg>
        <pc:spChg chg="add mod">
          <ac:chgData name="Karina Freitas" userId="6270ade8e4a25c20" providerId="LiveId" clId="{BA0EEBE5-9D6B-4BEB-8C58-761A8714F779}" dt="2020-11-03T08:27:44.272" v="1143" actId="164"/>
          <ac:spMkLst>
            <pc:docMk/>
            <pc:sldMk cId="1926120093" sldId="280"/>
            <ac:spMk id="16" creationId="{B8CDB9BA-2A4E-4F66-A3B8-F445AABF7AD2}"/>
          </ac:spMkLst>
        </pc:spChg>
        <pc:spChg chg="mod">
          <ac:chgData name="Karina Freitas" userId="6270ade8e4a25c20" providerId="LiveId" clId="{BA0EEBE5-9D6B-4BEB-8C58-761A8714F779}" dt="2020-11-03T08:28:36.493" v="1165" actId="14100"/>
          <ac:spMkLst>
            <pc:docMk/>
            <pc:sldMk cId="1926120093" sldId="280"/>
            <ac:spMk id="21" creationId="{6CAD4BE1-21C1-4446-AC26-FEB210FDAE77}"/>
          </ac:spMkLst>
        </pc:spChg>
        <pc:spChg chg="mod">
          <ac:chgData name="Karina Freitas" userId="6270ade8e4a25c20" providerId="LiveId" clId="{BA0EEBE5-9D6B-4BEB-8C58-761A8714F779}" dt="2020-11-03T08:29:08.931" v="1183" actId="1035"/>
          <ac:spMkLst>
            <pc:docMk/>
            <pc:sldMk cId="1926120093" sldId="280"/>
            <ac:spMk id="22" creationId="{8D89E886-5B34-48BC-9661-221E7565BFB7}"/>
          </ac:spMkLst>
        </pc:spChg>
        <pc:spChg chg="mod">
          <ac:chgData name="Karina Freitas" userId="6270ade8e4a25c20" providerId="LiveId" clId="{BA0EEBE5-9D6B-4BEB-8C58-761A8714F779}" dt="2020-11-03T08:24:14.201" v="1085" actId="14100"/>
          <ac:spMkLst>
            <pc:docMk/>
            <pc:sldMk cId="1926120093" sldId="280"/>
            <ac:spMk id="24" creationId="{F452D9D0-DAD7-4E73-855F-F9C060D01D14}"/>
          </ac:spMkLst>
        </pc:spChg>
        <pc:spChg chg="mod">
          <ac:chgData name="Karina Freitas" userId="6270ade8e4a25c20" providerId="LiveId" clId="{BA0EEBE5-9D6B-4BEB-8C58-761A8714F779}" dt="2020-11-03T08:24:28.784" v="1093" actId="1035"/>
          <ac:spMkLst>
            <pc:docMk/>
            <pc:sldMk cId="1926120093" sldId="280"/>
            <ac:spMk id="25" creationId="{4D60054A-4D7D-4B2D-AA3D-79EDF42D8D3D}"/>
          </ac:spMkLst>
        </pc:spChg>
        <pc:spChg chg="del mod ord topLvl">
          <ac:chgData name="Karina Freitas" userId="6270ade8e4a25c20" providerId="LiveId" clId="{BA0EEBE5-9D6B-4BEB-8C58-761A8714F779}" dt="2020-11-03T08:23:45.421" v="1082" actId="478"/>
          <ac:spMkLst>
            <pc:docMk/>
            <pc:sldMk cId="1926120093" sldId="280"/>
            <ac:spMk id="27" creationId="{F5CDEF3D-D82C-4EF2-94D4-4871E91463BC}"/>
          </ac:spMkLst>
        </pc:spChg>
        <pc:spChg chg="mod topLvl">
          <ac:chgData name="Karina Freitas" userId="6270ade8e4a25c20" providerId="LiveId" clId="{BA0EEBE5-9D6B-4BEB-8C58-761A8714F779}" dt="2020-11-03T08:23:50.070" v="1083" actId="14100"/>
          <ac:spMkLst>
            <pc:docMk/>
            <pc:sldMk cId="1926120093" sldId="280"/>
            <ac:spMk id="28" creationId="{ED3AECA4-4C74-4BE3-A37D-DB36EFE53DAE}"/>
          </ac:spMkLst>
        </pc:spChg>
        <pc:spChg chg="mod">
          <ac:chgData name="Karina Freitas" userId="6270ade8e4a25c20" providerId="LiveId" clId="{BA0EEBE5-9D6B-4BEB-8C58-761A8714F779}" dt="2020-11-03T08:28:26.670" v="1164" actId="14100"/>
          <ac:spMkLst>
            <pc:docMk/>
            <pc:sldMk cId="1926120093" sldId="280"/>
            <ac:spMk id="30" creationId="{5C1F9E60-8546-4C5B-9AB1-6988EA4D27AD}"/>
          </ac:spMkLst>
        </pc:spChg>
        <pc:spChg chg="mod">
          <ac:chgData name="Karina Freitas" userId="6270ade8e4a25c20" providerId="LiveId" clId="{BA0EEBE5-9D6B-4BEB-8C58-761A8714F779}" dt="2020-11-03T08:28:59.696" v="1175" actId="1035"/>
          <ac:spMkLst>
            <pc:docMk/>
            <pc:sldMk cId="1926120093" sldId="280"/>
            <ac:spMk id="31" creationId="{3B655C85-E65E-4975-9472-3CE053B26AA5}"/>
          </ac:spMkLst>
        </pc:spChg>
        <pc:grpChg chg="del">
          <ac:chgData name="Karina Freitas" userId="6270ade8e4a25c20" providerId="LiveId" clId="{BA0EEBE5-9D6B-4BEB-8C58-761A8714F779}" dt="2020-11-03T08:22:52.921" v="1067" actId="165"/>
          <ac:grpSpMkLst>
            <pc:docMk/>
            <pc:sldMk cId="1926120093" sldId="280"/>
            <ac:grpSpMk id="7" creationId="{EAA5708A-1D8C-4922-A94F-C107009D9E1A}"/>
          </ac:grpSpMkLst>
        </pc:grpChg>
        <pc:grpChg chg="add mod">
          <ac:chgData name="Karina Freitas" userId="6270ade8e4a25c20" providerId="LiveId" clId="{BA0EEBE5-9D6B-4BEB-8C58-761A8714F779}" dt="2020-11-03T08:27:58.077" v="1161" actId="1038"/>
          <ac:grpSpMkLst>
            <pc:docMk/>
            <pc:sldMk cId="1926120093" sldId="280"/>
            <ac:grpSpMk id="17" creationId="{3CF6225C-0168-4686-BC40-FC1341486714}"/>
          </ac:grpSpMkLst>
        </pc:grpChg>
        <pc:grpChg chg="mod topLvl">
          <ac:chgData name="Karina Freitas" userId="6270ade8e4a25c20" providerId="LiveId" clId="{BA0EEBE5-9D6B-4BEB-8C58-761A8714F779}" dt="2020-11-03T08:22:52.921" v="1067" actId="165"/>
          <ac:grpSpMkLst>
            <pc:docMk/>
            <pc:sldMk cId="1926120093" sldId="280"/>
            <ac:grpSpMk id="23" creationId="{42CC5E30-FE82-4336-BD3B-1E4BE4CE9470}"/>
          </ac:grpSpMkLst>
        </pc:grpChg>
        <pc:grpChg chg="del mod topLvl">
          <ac:chgData name="Karina Freitas" userId="6270ade8e4a25c20" providerId="LiveId" clId="{BA0EEBE5-9D6B-4BEB-8C58-761A8714F779}" dt="2020-11-03T08:23:45.421" v="1082" actId="478"/>
          <ac:grpSpMkLst>
            <pc:docMk/>
            <pc:sldMk cId="1926120093" sldId="280"/>
            <ac:grpSpMk id="26" creationId="{BC2E35A9-B410-4B81-BD9A-77F49E2D23E3}"/>
          </ac:grpSpMkLst>
        </pc:grpChg>
      </pc:sldChg>
      <pc:sldChg chg="addSp delSp modSp mod">
        <pc:chgData name="Karina Freitas" userId="6270ade8e4a25c20" providerId="LiveId" clId="{BA0EEBE5-9D6B-4BEB-8C58-761A8714F779}" dt="2020-11-03T08:54:08.552" v="1381" actId="1036"/>
        <pc:sldMkLst>
          <pc:docMk/>
          <pc:sldMk cId="3522361562" sldId="282"/>
        </pc:sldMkLst>
        <pc:spChg chg="add mod ord topLvl">
          <ac:chgData name="Karina Freitas" userId="6270ade8e4a25c20" providerId="LiveId" clId="{BA0EEBE5-9D6B-4BEB-8C58-761A8714F779}" dt="2020-11-03T08:52:52.420" v="1345" actId="1035"/>
          <ac:spMkLst>
            <pc:docMk/>
            <pc:sldMk cId="3522361562" sldId="282"/>
            <ac:spMk id="3" creationId="{D20B35E0-059D-4875-A327-A00689BB113A}"/>
          </ac:spMkLst>
        </pc:spChg>
        <pc:spChg chg="add mod">
          <ac:chgData name="Karina Freitas" userId="6270ade8e4a25c20" providerId="LiveId" clId="{BA0EEBE5-9D6B-4BEB-8C58-761A8714F779}" dt="2020-11-03T05:09:10.326" v="529" actId="20577"/>
          <ac:spMkLst>
            <pc:docMk/>
            <pc:sldMk cId="3522361562" sldId="282"/>
            <ac:spMk id="5" creationId="{B8E723B7-5648-4004-B36D-49D5C404D5E7}"/>
          </ac:spMkLst>
        </pc:spChg>
        <pc:spChg chg="add mod">
          <ac:chgData name="Karina Freitas" userId="6270ade8e4a25c20" providerId="LiveId" clId="{BA0EEBE5-9D6B-4BEB-8C58-761A8714F779}" dt="2020-11-03T08:54:00.924" v="1380" actId="1037"/>
          <ac:spMkLst>
            <pc:docMk/>
            <pc:sldMk cId="3522361562" sldId="282"/>
            <ac:spMk id="8" creationId="{E4D52FD3-7EE5-4703-A2F8-1D5C608EA83D}"/>
          </ac:spMkLst>
        </pc:spChg>
        <pc:spChg chg="add mod">
          <ac:chgData name="Karina Freitas" userId="6270ade8e4a25c20" providerId="LiveId" clId="{BA0EEBE5-9D6B-4BEB-8C58-761A8714F779}" dt="2020-11-03T08:54:08.552" v="1381" actId="1036"/>
          <ac:spMkLst>
            <pc:docMk/>
            <pc:sldMk cId="3522361562" sldId="282"/>
            <ac:spMk id="10" creationId="{48559E58-FBC3-42EC-8BC5-D08245E8D418}"/>
          </ac:spMkLst>
        </pc:spChg>
        <pc:spChg chg="add mod">
          <ac:chgData name="Karina Freitas" userId="6270ade8e4a25c20" providerId="LiveId" clId="{BA0EEBE5-9D6B-4BEB-8C58-761A8714F779}" dt="2020-11-03T08:42:51.030" v="1321" actId="1076"/>
          <ac:spMkLst>
            <pc:docMk/>
            <pc:sldMk cId="3522361562" sldId="282"/>
            <ac:spMk id="12" creationId="{0785FB39-155C-484D-A04E-CA633ED20D94}"/>
          </ac:spMkLst>
        </pc:spChg>
        <pc:spChg chg="add mod ord">
          <ac:chgData name="Karina Freitas" userId="6270ade8e4a25c20" providerId="LiveId" clId="{BA0EEBE5-9D6B-4BEB-8C58-761A8714F779}" dt="2020-11-03T08:52:46.853" v="1343" actId="167"/>
          <ac:spMkLst>
            <pc:docMk/>
            <pc:sldMk cId="3522361562" sldId="282"/>
            <ac:spMk id="16" creationId="{AC8F8C60-7530-4181-9AA0-48E955BF7C92}"/>
          </ac:spMkLst>
        </pc:spChg>
        <pc:spChg chg="mod">
          <ac:chgData name="Karina Freitas" userId="6270ade8e4a25c20" providerId="LiveId" clId="{BA0EEBE5-9D6B-4BEB-8C58-761A8714F779}" dt="2020-11-03T08:53:48.550" v="1353" actId="1036"/>
          <ac:spMkLst>
            <pc:docMk/>
            <pc:sldMk cId="3522361562" sldId="282"/>
            <ac:spMk id="21" creationId="{6CAD4BE1-21C1-4446-AC26-FEB210FDAE77}"/>
          </ac:spMkLst>
        </pc:spChg>
        <pc:spChg chg="mod">
          <ac:chgData name="Karina Freitas" userId="6270ade8e4a25c20" providerId="LiveId" clId="{BA0EEBE5-9D6B-4BEB-8C58-761A8714F779}" dt="2020-11-03T08:53:31.110" v="1350" actId="14100"/>
          <ac:spMkLst>
            <pc:docMk/>
            <pc:sldMk cId="3522361562" sldId="282"/>
            <ac:spMk id="22" creationId="{8D89E886-5B34-48BC-9661-221E7565BFB7}"/>
          </ac:spMkLst>
        </pc:spChg>
        <pc:spChg chg="del mod">
          <ac:chgData name="Karina Freitas" userId="6270ade8e4a25c20" providerId="LiveId" clId="{BA0EEBE5-9D6B-4BEB-8C58-761A8714F779}" dt="2020-11-03T08:50:58.020" v="1325" actId="478"/>
          <ac:spMkLst>
            <pc:docMk/>
            <pc:sldMk cId="3522361562" sldId="282"/>
            <ac:spMk id="24" creationId="{F452D9D0-DAD7-4E73-855F-F9C060D01D14}"/>
          </ac:spMkLst>
        </pc:spChg>
        <pc:spChg chg="mod">
          <ac:chgData name="Karina Freitas" userId="6270ade8e4a25c20" providerId="LiveId" clId="{BA0EEBE5-9D6B-4BEB-8C58-761A8714F779}" dt="2020-11-03T08:37:19.488" v="1285" actId="165"/>
          <ac:spMkLst>
            <pc:docMk/>
            <pc:sldMk cId="3522361562" sldId="282"/>
            <ac:spMk id="25" creationId="{4D60054A-4D7D-4B2D-AA3D-79EDF42D8D3D}"/>
          </ac:spMkLst>
        </pc:spChg>
        <pc:spChg chg="del mod">
          <ac:chgData name="Karina Freitas" userId="6270ade8e4a25c20" providerId="LiveId" clId="{BA0EEBE5-9D6B-4BEB-8C58-761A8714F779}" dt="2020-11-03T08:31:36.351" v="1187" actId="478"/>
          <ac:spMkLst>
            <pc:docMk/>
            <pc:sldMk cId="3522361562" sldId="282"/>
            <ac:spMk id="27" creationId="{F5CDEF3D-D82C-4EF2-94D4-4871E91463BC}"/>
          </ac:spMkLst>
        </pc:spChg>
        <pc:spChg chg="mod topLvl">
          <ac:chgData name="Karina Freitas" userId="6270ade8e4a25c20" providerId="LiveId" clId="{BA0EEBE5-9D6B-4BEB-8C58-761A8714F779}" dt="2020-11-03T08:39:40.461" v="1319" actId="14100"/>
          <ac:spMkLst>
            <pc:docMk/>
            <pc:sldMk cId="3522361562" sldId="282"/>
            <ac:spMk id="28" creationId="{ED3AECA4-4C74-4BE3-A37D-DB36EFE53DAE}"/>
          </ac:spMkLst>
        </pc:spChg>
        <pc:spChg chg="mod">
          <ac:chgData name="Karina Freitas" userId="6270ade8e4a25c20" providerId="LiveId" clId="{BA0EEBE5-9D6B-4BEB-8C58-761A8714F779}" dt="2020-11-03T08:32:22.191" v="1202" actId="1035"/>
          <ac:spMkLst>
            <pc:docMk/>
            <pc:sldMk cId="3522361562" sldId="282"/>
            <ac:spMk id="31" creationId="{3B655C85-E65E-4975-9472-3CE053B26AA5}"/>
          </ac:spMkLst>
        </pc:spChg>
        <pc:spChg chg="mod">
          <ac:chgData name="Karina Freitas" userId="6270ade8e4a25c20" providerId="LiveId" clId="{BA0EEBE5-9D6B-4BEB-8C58-761A8714F779}" dt="2020-11-03T08:53:18.331" v="1348" actId="1036"/>
          <ac:spMkLst>
            <pc:docMk/>
            <pc:sldMk cId="3522361562" sldId="282"/>
            <ac:spMk id="33" creationId="{64993913-2FAE-4D83-A416-BFA6B6054450}"/>
          </ac:spMkLst>
        </pc:spChg>
        <pc:spChg chg="mod">
          <ac:chgData name="Karina Freitas" userId="6270ade8e4a25c20" providerId="LiveId" clId="{BA0EEBE5-9D6B-4BEB-8C58-761A8714F779}" dt="2020-11-03T08:53:09.030" v="1346" actId="14100"/>
          <ac:spMkLst>
            <pc:docMk/>
            <pc:sldMk cId="3522361562" sldId="282"/>
            <ac:spMk id="34" creationId="{88B4E6E3-855F-463E-87AC-B16E96354DF0}"/>
          </ac:spMkLst>
        </pc:spChg>
        <pc:spChg chg="add mod">
          <ac:chgData name="Karina Freitas" userId="6270ade8e4a25c20" providerId="LiveId" clId="{BA0EEBE5-9D6B-4BEB-8C58-761A8714F779}" dt="2020-11-03T08:39:58.835" v="1320"/>
          <ac:spMkLst>
            <pc:docMk/>
            <pc:sldMk cId="3522361562" sldId="282"/>
            <ac:spMk id="41" creationId="{71951999-CDEB-4257-B87A-7B6A44C72BFB}"/>
          </ac:spMkLst>
        </pc:spChg>
        <pc:spChg chg="mod">
          <ac:chgData name="Karina Freitas" userId="6270ade8e4a25c20" providerId="LiveId" clId="{BA0EEBE5-9D6B-4BEB-8C58-761A8714F779}" dt="2020-11-03T08:39:58.835" v="1320"/>
          <ac:spMkLst>
            <pc:docMk/>
            <pc:sldMk cId="3522361562" sldId="282"/>
            <ac:spMk id="43" creationId="{C3C77D81-2B1E-41EF-B8A2-93749E6808DF}"/>
          </ac:spMkLst>
        </pc:spChg>
        <pc:spChg chg="mod">
          <ac:chgData name="Karina Freitas" userId="6270ade8e4a25c20" providerId="LiveId" clId="{BA0EEBE5-9D6B-4BEB-8C58-761A8714F779}" dt="2020-11-03T08:39:58.835" v="1320"/>
          <ac:spMkLst>
            <pc:docMk/>
            <pc:sldMk cId="3522361562" sldId="282"/>
            <ac:spMk id="44" creationId="{FBB393A0-A60B-4834-A70B-31501698B422}"/>
          </ac:spMkLst>
        </pc:spChg>
        <pc:spChg chg="mod">
          <ac:chgData name="Karina Freitas" userId="6270ade8e4a25c20" providerId="LiveId" clId="{BA0EEBE5-9D6B-4BEB-8C58-761A8714F779}" dt="2020-11-03T08:39:58.835" v="1320"/>
          <ac:spMkLst>
            <pc:docMk/>
            <pc:sldMk cId="3522361562" sldId="282"/>
            <ac:spMk id="45" creationId="{4996767A-E37E-48BA-85FB-FD425574C351}"/>
          </ac:spMkLst>
        </pc:spChg>
        <pc:spChg chg="mod">
          <ac:chgData name="Karina Freitas" userId="6270ade8e4a25c20" providerId="LiveId" clId="{BA0EEBE5-9D6B-4BEB-8C58-761A8714F779}" dt="2020-11-03T08:39:58.835" v="1320"/>
          <ac:spMkLst>
            <pc:docMk/>
            <pc:sldMk cId="3522361562" sldId="282"/>
            <ac:spMk id="46" creationId="{4D589289-F109-4ED8-8C62-EE6839B62ACE}"/>
          </ac:spMkLst>
        </pc:spChg>
        <pc:spChg chg="mod">
          <ac:chgData name="Karina Freitas" userId="6270ade8e4a25c20" providerId="LiveId" clId="{BA0EEBE5-9D6B-4BEB-8C58-761A8714F779}" dt="2020-11-03T08:39:58.835" v="1320"/>
          <ac:spMkLst>
            <pc:docMk/>
            <pc:sldMk cId="3522361562" sldId="282"/>
            <ac:spMk id="47" creationId="{D59279BB-820F-4F3A-94DB-78D3F4F87EEA}"/>
          </ac:spMkLst>
        </pc:spChg>
        <pc:grpChg chg="del mod topLvl">
          <ac:chgData name="Karina Freitas" userId="6270ade8e4a25c20" providerId="LiveId" clId="{BA0EEBE5-9D6B-4BEB-8C58-761A8714F779}" dt="2020-11-03T08:37:19.488" v="1285" actId="165"/>
          <ac:grpSpMkLst>
            <pc:docMk/>
            <pc:sldMk cId="3522361562" sldId="282"/>
            <ac:grpSpMk id="7" creationId="{EAA5708A-1D8C-4922-A94F-C107009D9E1A}"/>
          </ac:grpSpMkLst>
        </pc:grpChg>
        <pc:grpChg chg="add del mod">
          <ac:chgData name="Karina Freitas" userId="6270ade8e4a25c20" providerId="LiveId" clId="{BA0EEBE5-9D6B-4BEB-8C58-761A8714F779}" dt="2020-11-03T08:37:12.046" v="1284" actId="165"/>
          <ac:grpSpMkLst>
            <pc:docMk/>
            <pc:sldMk cId="3522361562" sldId="282"/>
            <ac:grpSpMk id="11" creationId="{D0412C09-3FE0-488E-BC27-97245AE00D17}"/>
          </ac:grpSpMkLst>
        </pc:grpChg>
        <pc:grpChg chg="add mod">
          <ac:chgData name="Karina Freitas" userId="6270ade8e4a25c20" providerId="LiveId" clId="{BA0EEBE5-9D6B-4BEB-8C58-761A8714F779}" dt="2020-11-03T08:33:55.566" v="1246" actId="164"/>
          <ac:grpSpMkLst>
            <pc:docMk/>
            <pc:sldMk cId="3522361562" sldId="282"/>
            <ac:grpSpMk id="14" creationId="{C9F6442A-6C13-4EBB-8A15-5A9ED172AFE2}"/>
          </ac:grpSpMkLst>
        </pc:grpChg>
        <pc:grpChg chg="add mod">
          <ac:chgData name="Karina Freitas" userId="6270ade8e4a25c20" providerId="LiveId" clId="{BA0EEBE5-9D6B-4BEB-8C58-761A8714F779}" dt="2020-11-03T08:51:11.213" v="1327" actId="164"/>
          <ac:grpSpMkLst>
            <pc:docMk/>
            <pc:sldMk cId="3522361562" sldId="282"/>
            <ac:grpSpMk id="15" creationId="{488B69DF-5209-4DDF-80A4-B03B598F6595}"/>
          </ac:grpSpMkLst>
        </pc:grpChg>
        <pc:grpChg chg="add mod">
          <ac:chgData name="Karina Freitas" userId="6270ade8e4a25c20" providerId="LiveId" clId="{BA0EEBE5-9D6B-4BEB-8C58-761A8714F779}" dt="2020-11-03T08:53:10.380" v="1347" actId="1076"/>
          <ac:grpSpMkLst>
            <pc:docMk/>
            <pc:sldMk cId="3522361562" sldId="282"/>
            <ac:grpSpMk id="17" creationId="{B2509588-DF28-4E14-BEB0-65A0A292A749}"/>
          </ac:grpSpMkLst>
        </pc:grpChg>
        <pc:grpChg chg="mod">
          <ac:chgData name="Karina Freitas" userId="6270ade8e4a25c20" providerId="LiveId" clId="{BA0EEBE5-9D6B-4BEB-8C58-761A8714F779}" dt="2020-11-03T08:33:55.566" v="1246" actId="164"/>
          <ac:grpSpMkLst>
            <pc:docMk/>
            <pc:sldMk cId="3522361562" sldId="282"/>
            <ac:grpSpMk id="20" creationId="{98AE7E31-EDB0-4B4C-9DB5-1FF6C21AD965}"/>
          </ac:grpSpMkLst>
        </pc:grpChg>
        <pc:grpChg chg="del mod topLvl">
          <ac:chgData name="Karina Freitas" userId="6270ade8e4a25c20" providerId="LiveId" clId="{BA0EEBE5-9D6B-4BEB-8C58-761A8714F779}" dt="2020-11-03T08:50:58.020" v="1325" actId="478"/>
          <ac:grpSpMkLst>
            <pc:docMk/>
            <pc:sldMk cId="3522361562" sldId="282"/>
            <ac:grpSpMk id="23" creationId="{42CC5E30-FE82-4336-BD3B-1E4BE4CE9470}"/>
          </ac:grpSpMkLst>
        </pc:grpChg>
        <pc:grpChg chg="del">
          <ac:chgData name="Karina Freitas" userId="6270ade8e4a25c20" providerId="LiveId" clId="{BA0EEBE5-9D6B-4BEB-8C58-761A8714F779}" dt="2020-11-03T08:31:36.351" v="1187" actId="478"/>
          <ac:grpSpMkLst>
            <pc:docMk/>
            <pc:sldMk cId="3522361562" sldId="282"/>
            <ac:grpSpMk id="26" creationId="{BC2E35A9-B410-4B81-BD9A-77F49E2D23E3}"/>
          </ac:grpSpMkLst>
        </pc:grpChg>
        <pc:grpChg chg="mod">
          <ac:chgData name="Karina Freitas" userId="6270ade8e4a25c20" providerId="LiveId" clId="{BA0EEBE5-9D6B-4BEB-8C58-761A8714F779}" dt="2020-11-03T08:33:55.566" v="1246" actId="164"/>
          <ac:grpSpMkLst>
            <pc:docMk/>
            <pc:sldMk cId="3522361562" sldId="282"/>
            <ac:grpSpMk id="29" creationId="{137B6D8A-2971-4B11-8D5A-E06BEB1CE526}"/>
          </ac:grpSpMkLst>
        </pc:grpChg>
        <pc:grpChg chg="mod">
          <ac:chgData name="Karina Freitas" userId="6270ade8e4a25c20" providerId="LiveId" clId="{BA0EEBE5-9D6B-4BEB-8C58-761A8714F779}" dt="2020-11-03T08:33:55.566" v="1246" actId="164"/>
          <ac:grpSpMkLst>
            <pc:docMk/>
            <pc:sldMk cId="3522361562" sldId="282"/>
            <ac:grpSpMk id="32" creationId="{1894029A-7A47-4CC5-90D2-06BBDBA8D749}"/>
          </ac:grpSpMkLst>
        </pc:grpChg>
        <pc:grpChg chg="add mod">
          <ac:chgData name="Karina Freitas" userId="6270ade8e4a25c20" providerId="LiveId" clId="{BA0EEBE5-9D6B-4BEB-8C58-761A8714F779}" dt="2020-11-03T08:39:58.835" v="1320"/>
          <ac:grpSpMkLst>
            <pc:docMk/>
            <pc:sldMk cId="3522361562" sldId="282"/>
            <ac:grpSpMk id="42" creationId="{52F10A02-99A9-4305-A495-42E6199598E7}"/>
          </ac:grpSpMkLst>
        </pc:grpChg>
      </pc:sldChg>
      <pc:sldChg chg="addSp delSp modSp mod">
        <pc:chgData name="Karina Freitas" userId="6270ade8e4a25c20" providerId="LiveId" clId="{BA0EEBE5-9D6B-4BEB-8C58-761A8714F779}" dt="2020-11-03T09:08:39.643" v="1488" actId="14100"/>
        <pc:sldMkLst>
          <pc:docMk/>
          <pc:sldMk cId="3126594915" sldId="283"/>
        </pc:sldMkLst>
        <pc:spChg chg="mod ord">
          <ac:chgData name="Karina Freitas" userId="6270ade8e4a25c20" providerId="LiveId" clId="{BA0EEBE5-9D6B-4BEB-8C58-761A8714F779}" dt="2020-11-03T08:08:02.982" v="947" actId="14100"/>
          <ac:spMkLst>
            <pc:docMk/>
            <pc:sldMk cId="3126594915" sldId="283"/>
            <ac:spMk id="21" creationId="{EE0C571F-4A7C-41F0-949B-ED208A86910A}"/>
          </ac:spMkLst>
        </pc:spChg>
        <pc:spChg chg="add del mod">
          <ac:chgData name="Karina Freitas" userId="6270ade8e4a25c20" providerId="LiveId" clId="{BA0EEBE5-9D6B-4BEB-8C58-761A8714F779}" dt="2020-11-03T08:01:07.353" v="805" actId="478"/>
          <ac:spMkLst>
            <pc:docMk/>
            <pc:sldMk cId="3126594915" sldId="283"/>
            <ac:spMk id="31" creationId="{E817CB7E-7EAA-4943-B3A3-6532DA45F2A8}"/>
          </ac:spMkLst>
        </pc:spChg>
        <pc:spChg chg="add del mod">
          <ac:chgData name="Karina Freitas" userId="6270ade8e4a25c20" providerId="LiveId" clId="{BA0EEBE5-9D6B-4BEB-8C58-761A8714F779}" dt="2020-11-03T04:56:06.843" v="82" actId="478"/>
          <ac:spMkLst>
            <pc:docMk/>
            <pc:sldMk cId="3126594915" sldId="283"/>
            <ac:spMk id="32" creationId="{515FB112-F91E-4FF2-B015-7F58F6101575}"/>
          </ac:spMkLst>
        </pc:spChg>
        <pc:spChg chg="add mod">
          <ac:chgData name="Karina Freitas" userId="6270ade8e4a25c20" providerId="LiveId" clId="{BA0EEBE5-9D6B-4BEB-8C58-761A8714F779}" dt="2020-11-03T08:16:57.141" v="1044" actId="1035"/>
          <ac:spMkLst>
            <pc:docMk/>
            <pc:sldMk cId="3126594915" sldId="283"/>
            <ac:spMk id="32" creationId="{EE0E8073-A68B-498C-9688-655C47043699}"/>
          </ac:spMkLst>
        </pc:spChg>
        <pc:spChg chg="add mod">
          <ac:chgData name="Karina Freitas" userId="6270ade8e4a25c20" providerId="LiveId" clId="{BA0EEBE5-9D6B-4BEB-8C58-761A8714F779}" dt="2020-11-03T08:00:57.842" v="804" actId="1035"/>
          <ac:spMkLst>
            <pc:docMk/>
            <pc:sldMk cId="3126594915" sldId="283"/>
            <ac:spMk id="33" creationId="{DB158104-8172-4797-91DC-03B5AB57BF38}"/>
          </ac:spMkLst>
        </pc:spChg>
        <pc:spChg chg="mod ord">
          <ac:chgData name="Karina Freitas" userId="6270ade8e4a25c20" providerId="LiveId" clId="{BA0EEBE5-9D6B-4BEB-8C58-761A8714F779}" dt="2020-11-03T08:16:46.692" v="1042" actId="1036"/>
          <ac:spMkLst>
            <pc:docMk/>
            <pc:sldMk cId="3126594915" sldId="283"/>
            <ac:spMk id="34" creationId="{011557A8-4B15-4B50-85AC-A1F9651CBC62}"/>
          </ac:spMkLst>
        </pc:spChg>
        <pc:spChg chg="add mod">
          <ac:chgData name="Karina Freitas" userId="6270ade8e4a25c20" providerId="LiveId" clId="{BA0EEBE5-9D6B-4BEB-8C58-761A8714F779}" dt="2020-11-03T08:50:14.993" v="1323" actId="1036"/>
          <ac:spMkLst>
            <pc:docMk/>
            <pc:sldMk cId="3126594915" sldId="283"/>
            <ac:spMk id="36" creationId="{BAFF4030-4CCA-47ED-9122-B3AEADF79FA9}"/>
          </ac:spMkLst>
        </pc:spChg>
        <pc:spChg chg="mod ord">
          <ac:chgData name="Karina Freitas" userId="6270ade8e4a25c20" providerId="LiveId" clId="{BA0EEBE5-9D6B-4BEB-8C58-761A8714F779}" dt="2020-11-03T08:18:44.246" v="1053" actId="1036"/>
          <ac:spMkLst>
            <pc:docMk/>
            <pc:sldMk cId="3126594915" sldId="283"/>
            <ac:spMk id="39" creationId="{B953CB6F-D8DE-41B5-8088-5117DC93CDCF}"/>
          </ac:spMkLst>
        </pc:spChg>
        <pc:spChg chg="mod">
          <ac:chgData name="Karina Freitas" userId="6270ade8e4a25c20" providerId="LiveId" clId="{BA0EEBE5-9D6B-4BEB-8C58-761A8714F779}" dt="2020-11-03T08:17:23.306" v="1045" actId="14100"/>
          <ac:spMkLst>
            <pc:docMk/>
            <pc:sldMk cId="3126594915" sldId="283"/>
            <ac:spMk id="41" creationId="{3728706E-5ED0-4B16-BABB-BDEFD72DBF70}"/>
          </ac:spMkLst>
        </pc:spChg>
        <pc:spChg chg="add mod">
          <ac:chgData name="Karina Freitas" userId="6270ade8e4a25c20" providerId="LiveId" clId="{BA0EEBE5-9D6B-4BEB-8C58-761A8714F779}" dt="2020-11-03T08:50:19.008" v="1324" actId="1036"/>
          <ac:spMkLst>
            <pc:docMk/>
            <pc:sldMk cId="3126594915" sldId="283"/>
            <ac:spMk id="43" creationId="{A3566CFC-B015-47A0-8846-66E85A675636}"/>
          </ac:spMkLst>
        </pc:spChg>
        <pc:spChg chg="add del mod">
          <ac:chgData name="Karina Freitas" userId="6270ade8e4a25c20" providerId="LiveId" clId="{BA0EEBE5-9D6B-4BEB-8C58-761A8714F779}" dt="2020-11-03T09:04:12.180" v="1417" actId="478"/>
          <ac:spMkLst>
            <pc:docMk/>
            <pc:sldMk cId="3126594915" sldId="283"/>
            <ac:spMk id="44" creationId="{893341C7-A14B-4D52-88C0-DDC892FC60C0}"/>
          </ac:spMkLst>
        </pc:spChg>
        <pc:grpChg chg="mod">
          <ac:chgData name="Karina Freitas" userId="6270ade8e4a25c20" providerId="LiveId" clId="{BA0EEBE5-9D6B-4BEB-8C58-761A8714F779}" dt="2020-11-03T08:09:10.071" v="976" actId="1036"/>
          <ac:grpSpMkLst>
            <pc:docMk/>
            <pc:sldMk cId="3126594915" sldId="283"/>
            <ac:grpSpMk id="30" creationId="{75B5DE75-972C-4AD0-83EE-4289182E1017}"/>
          </ac:grpSpMkLst>
        </pc:grpChg>
        <pc:picChg chg="mod">
          <ac:chgData name="Karina Freitas" userId="6270ade8e4a25c20" providerId="LiveId" clId="{BA0EEBE5-9D6B-4BEB-8C58-761A8714F779}" dt="2020-11-03T09:07:59.844" v="1443" actId="1076"/>
          <ac:picMkLst>
            <pc:docMk/>
            <pc:sldMk cId="3126594915" sldId="283"/>
            <ac:picMk id="17" creationId="{7E8B23DE-43CA-444B-A2B9-5F8310EEFC14}"/>
          </ac:picMkLst>
        </pc:picChg>
        <pc:picChg chg="mod">
          <ac:chgData name="Karina Freitas" userId="6270ade8e4a25c20" providerId="LiveId" clId="{BA0EEBE5-9D6B-4BEB-8C58-761A8714F779}" dt="2020-11-03T09:08:39.643" v="1488" actId="14100"/>
          <ac:picMkLst>
            <pc:docMk/>
            <pc:sldMk cId="3126594915" sldId="283"/>
            <ac:picMk id="18" creationId="{A1F1B47F-0A8B-48F9-A233-B777DA340858}"/>
          </ac:picMkLst>
        </pc:picChg>
      </pc:sldChg>
      <pc:sldChg chg="addSp modSp mod">
        <pc:chgData name="Karina Freitas" userId="6270ade8e4a25c20" providerId="LiveId" clId="{BA0EEBE5-9D6B-4BEB-8C58-761A8714F779}" dt="2020-11-03T09:11:50.472" v="1513" actId="1076"/>
        <pc:sldMkLst>
          <pc:docMk/>
          <pc:sldMk cId="4045568005" sldId="285"/>
        </pc:sldMkLst>
        <pc:spChg chg="mod">
          <ac:chgData name="Karina Freitas" userId="6270ade8e4a25c20" providerId="LiveId" clId="{BA0EEBE5-9D6B-4BEB-8C58-761A8714F779}" dt="2020-11-03T08:04:44.459" v="880" actId="1038"/>
          <ac:spMkLst>
            <pc:docMk/>
            <pc:sldMk cId="4045568005" sldId="285"/>
            <ac:spMk id="2" creationId="{E7FD786A-78F8-4215-A928-27437A2E485D}"/>
          </ac:spMkLst>
        </pc:spChg>
        <pc:spChg chg="mod">
          <ac:chgData name="Karina Freitas" userId="6270ade8e4a25c20" providerId="LiveId" clId="{BA0EEBE5-9D6B-4BEB-8C58-761A8714F779}" dt="2020-11-03T09:11:09.843" v="1491" actId="1036"/>
          <ac:spMkLst>
            <pc:docMk/>
            <pc:sldMk cId="4045568005" sldId="285"/>
            <ac:spMk id="6" creationId="{9A7BFFEC-68D8-496A-A5CC-84CCD84E3836}"/>
          </ac:spMkLst>
        </pc:spChg>
        <pc:spChg chg="add mod">
          <ac:chgData name="Karina Freitas" userId="6270ade8e4a25c20" providerId="LiveId" clId="{BA0EEBE5-9D6B-4BEB-8C58-761A8714F779}" dt="2020-11-03T08:03:56.459" v="861" actId="1076"/>
          <ac:spMkLst>
            <pc:docMk/>
            <pc:sldMk cId="4045568005" sldId="285"/>
            <ac:spMk id="7" creationId="{21E8D30D-94C2-46EB-AB12-45993CFB3437}"/>
          </ac:spMkLst>
        </pc:spChg>
        <pc:spChg chg="mod ord">
          <ac:chgData name="Karina Freitas" userId="6270ade8e4a25c20" providerId="LiveId" clId="{BA0EEBE5-9D6B-4BEB-8C58-761A8714F779}" dt="2020-11-03T08:19:59.997" v="1054" actId="14100"/>
          <ac:spMkLst>
            <pc:docMk/>
            <pc:sldMk cId="4045568005" sldId="285"/>
            <ac:spMk id="24" creationId="{F452D9D0-DAD7-4E73-855F-F9C060D01D14}"/>
          </ac:spMkLst>
        </pc:spChg>
        <pc:spChg chg="mod">
          <ac:chgData name="Karina Freitas" userId="6270ade8e4a25c20" providerId="LiveId" clId="{BA0EEBE5-9D6B-4BEB-8C58-761A8714F779}" dt="2020-11-03T08:20:06.975" v="1055" actId="14100"/>
          <ac:spMkLst>
            <pc:docMk/>
            <pc:sldMk cId="4045568005" sldId="285"/>
            <ac:spMk id="25" creationId="{4D60054A-4D7D-4B2D-AA3D-79EDF42D8D3D}"/>
          </ac:spMkLst>
        </pc:spChg>
        <pc:grpChg chg="mod">
          <ac:chgData name="Karina Freitas" userId="6270ade8e4a25c20" providerId="LiveId" clId="{BA0EEBE5-9D6B-4BEB-8C58-761A8714F779}" dt="2020-11-03T08:20:36.331" v="1057" actId="14100"/>
          <ac:grpSpMkLst>
            <pc:docMk/>
            <pc:sldMk cId="4045568005" sldId="285"/>
            <ac:grpSpMk id="23" creationId="{42CC5E30-FE82-4336-BD3B-1E4BE4CE9470}"/>
          </ac:grpSpMkLst>
        </pc:grpChg>
        <pc:picChg chg="mod">
          <ac:chgData name="Karina Freitas" userId="6270ade8e4a25c20" providerId="LiveId" clId="{BA0EEBE5-9D6B-4BEB-8C58-761A8714F779}" dt="2020-11-03T09:11:30.357" v="1512" actId="1035"/>
          <ac:picMkLst>
            <pc:docMk/>
            <pc:sldMk cId="4045568005" sldId="285"/>
            <ac:picMk id="3" creationId="{85444108-F4C2-47DB-8353-9BCA22DB3069}"/>
          </ac:picMkLst>
        </pc:picChg>
        <pc:picChg chg="mod">
          <ac:chgData name="Karina Freitas" userId="6270ade8e4a25c20" providerId="LiveId" clId="{BA0EEBE5-9D6B-4BEB-8C58-761A8714F779}" dt="2020-11-03T09:11:50.472" v="1513" actId="1076"/>
          <ac:picMkLst>
            <pc:docMk/>
            <pc:sldMk cId="4045568005" sldId="285"/>
            <ac:picMk id="5" creationId="{04EB9753-05E1-4CB8-A1AB-363211C40755}"/>
          </ac:picMkLst>
        </pc:picChg>
      </pc:sldChg>
      <pc:sldChg chg="delSp modSp mod">
        <pc:chgData name="Karina Freitas" userId="6270ade8e4a25c20" providerId="LiveId" clId="{BA0EEBE5-9D6B-4BEB-8C58-761A8714F779}" dt="2020-11-03T04:59:46.038" v="120" actId="478"/>
        <pc:sldMkLst>
          <pc:docMk/>
          <pc:sldMk cId="4270694593" sldId="286"/>
        </pc:sldMkLst>
        <pc:spChg chg="mod">
          <ac:chgData name="Karina Freitas" userId="6270ade8e4a25c20" providerId="LiveId" clId="{BA0EEBE5-9D6B-4BEB-8C58-761A8714F779}" dt="2020-11-03T04:58:53.595" v="112" actId="207"/>
          <ac:spMkLst>
            <pc:docMk/>
            <pc:sldMk cId="4270694593" sldId="286"/>
            <ac:spMk id="2" creationId="{9EC54729-BAA8-4E7E-BAAA-666686779E51}"/>
          </ac:spMkLst>
        </pc:spChg>
        <pc:spChg chg="del mod">
          <ac:chgData name="Karina Freitas" userId="6270ade8e4a25c20" providerId="LiveId" clId="{BA0EEBE5-9D6B-4BEB-8C58-761A8714F779}" dt="2020-11-03T04:59:46.038" v="120" actId="478"/>
          <ac:spMkLst>
            <pc:docMk/>
            <pc:sldMk cId="4270694593" sldId="286"/>
            <ac:spMk id="7" creationId="{426D41BF-CB16-4C4B-88A4-A18F24726339}"/>
          </ac:spMkLst>
        </pc:spChg>
        <pc:spChg chg="mod">
          <ac:chgData name="Karina Freitas" userId="6270ade8e4a25c20" providerId="LiveId" clId="{BA0EEBE5-9D6B-4BEB-8C58-761A8714F779}" dt="2020-11-03T04:59:09.466" v="118" actId="207"/>
          <ac:spMkLst>
            <pc:docMk/>
            <pc:sldMk cId="4270694593" sldId="286"/>
            <ac:spMk id="8" creationId="{9ADC0841-4F84-4D7C-88BD-D63AE1C3FB50}"/>
          </ac:spMkLst>
        </pc:spChg>
        <pc:spChg chg="mod">
          <ac:chgData name="Karina Freitas" userId="6270ade8e4a25c20" providerId="LiveId" clId="{BA0EEBE5-9D6B-4BEB-8C58-761A8714F779}" dt="2020-11-03T04:58:58.766" v="114" actId="207"/>
          <ac:spMkLst>
            <pc:docMk/>
            <pc:sldMk cId="4270694593" sldId="286"/>
            <ac:spMk id="10" creationId="{A5815539-E1C4-4136-8078-5D353E0A923C}"/>
          </ac:spMkLst>
        </pc:spChg>
        <pc:spChg chg="mod">
          <ac:chgData name="Karina Freitas" userId="6270ade8e4a25c20" providerId="LiveId" clId="{BA0EEBE5-9D6B-4BEB-8C58-761A8714F779}" dt="2020-11-03T04:58:37.574" v="106" actId="207"/>
          <ac:spMkLst>
            <pc:docMk/>
            <pc:sldMk cId="4270694593" sldId="286"/>
            <ac:spMk id="32" creationId="{46FF5A87-9EAC-4526-88FC-84EBD061E908}"/>
          </ac:spMkLst>
        </pc:spChg>
        <pc:spChg chg="mod">
          <ac:chgData name="Karina Freitas" userId="6270ade8e4a25c20" providerId="LiveId" clId="{BA0EEBE5-9D6B-4BEB-8C58-761A8714F779}" dt="2020-11-03T04:58:43.364" v="108" actId="207"/>
          <ac:spMkLst>
            <pc:docMk/>
            <pc:sldMk cId="4270694593" sldId="286"/>
            <ac:spMk id="40" creationId="{45DC4DF4-4439-4904-93F6-A31C9B10CE63}"/>
          </ac:spMkLst>
        </pc:spChg>
        <pc:spChg chg="mod">
          <ac:chgData name="Karina Freitas" userId="6270ade8e4a25c20" providerId="LiveId" clId="{BA0EEBE5-9D6B-4BEB-8C58-761A8714F779}" dt="2020-11-03T04:58:49.077" v="110" actId="207"/>
          <ac:spMkLst>
            <pc:docMk/>
            <pc:sldMk cId="4270694593" sldId="286"/>
            <ac:spMk id="42" creationId="{0F966467-16D2-49FA-AE02-6E7BFA1ECF7B}"/>
          </ac:spMkLst>
        </pc:spChg>
        <pc:spChg chg="mod">
          <ac:chgData name="Karina Freitas" userId="6270ade8e4a25c20" providerId="LiveId" clId="{BA0EEBE5-9D6B-4BEB-8C58-761A8714F779}" dt="2020-11-03T04:59:03.860" v="116" actId="207"/>
          <ac:spMkLst>
            <pc:docMk/>
            <pc:sldMk cId="4270694593" sldId="286"/>
            <ac:spMk id="47" creationId="{33A8BB04-0E76-4C53-9D1B-C2D755F0F860}"/>
          </ac:spMkLst>
        </pc:spChg>
      </pc:sldChg>
      <pc:sldChg chg="addSp modSp mod">
        <pc:chgData name="Karina Freitas" userId="6270ade8e4a25c20" providerId="LiveId" clId="{BA0EEBE5-9D6B-4BEB-8C58-761A8714F779}" dt="2020-11-03T08:21:31.988" v="1063" actId="14100"/>
        <pc:sldMkLst>
          <pc:docMk/>
          <pc:sldMk cId="3277592495" sldId="287"/>
        </pc:sldMkLst>
        <pc:spChg chg="mod">
          <ac:chgData name="Karina Freitas" userId="6270ade8e4a25c20" providerId="LiveId" clId="{BA0EEBE5-9D6B-4BEB-8C58-761A8714F779}" dt="2020-11-03T08:21:18.561" v="1062" actId="14100"/>
          <ac:spMkLst>
            <pc:docMk/>
            <pc:sldMk cId="3277592495" sldId="287"/>
            <ac:spMk id="5" creationId="{90DC80E6-A6E3-4D25-8B81-76B3B4E23766}"/>
          </ac:spMkLst>
        </pc:spChg>
        <pc:spChg chg="add mod">
          <ac:chgData name="Karina Freitas" userId="6270ade8e4a25c20" providerId="LiveId" clId="{BA0EEBE5-9D6B-4BEB-8C58-761A8714F779}" dt="2020-11-03T08:21:05.651" v="1061" actId="1076"/>
          <ac:spMkLst>
            <pc:docMk/>
            <pc:sldMk cId="3277592495" sldId="287"/>
            <ac:spMk id="9" creationId="{A2E3E0B2-0ED2-44AD-9910-2E23CA20EAA4}"/>
          </ac:spMkLst>
        </pc:spChg>
        <pc:grpChg chg="mod">
          <ac:chgData name="Karina Freitas" userId="6270ade8e4a25c20" providerId="LiveId" clId="{BA0EEBE5-9D6B-4BEB-8C58-761A8714F779}" dt="2020-11-03T08:21:31.988" v="1063" actId="14100"/>
          <ac:grpSpMkLst>
            <pc:docMk/>
            <pc:sldMk cId="3277592495" sldId="287"/>
            <ac:grpSpMk id="7" creationId="{369A7930-41B6-4890-80E2-745B3A82904C}"/>
          </ac:grpSpMkLst>
        </pc:grpChg>
        <pc:picChg chg="mod">
          <ac:chgData name="Karina Freitas" userId="6270ade8e4a25c20" providerId="LiveId" clId="{BA0EEBE5-9D6B-4BEB-8C58-761A8714F779}" dt="2020-11-03T05:03:40.237" v="194" actId="1036"/>
          <ac:picMkLst>
            <pc:docMk/>
            <pc:sldMk cId="3277592495" sldId="287"/>
            <ac:picMk id="2" creationId="{CB7D73D0-A6F7-41EF-AE1C-E6BA4A08A43C}"/>
          </ac:picMkLst>
        </pc:picChg>
      </pc:sldChg>
      <pc:sldChg chg="delSp modSp add mod">
        <pc:chgData name="Karina Freitas" userId="6270ade8e4a25c20" providerId="LiveId" clId="{BA0EEBE5-9D6B-4BEB-8C58-761A8714F779}" dt="2020-11-03T09:06:07.382" v="1441" actId="14100"/>
        <pc:sldMkLst>
          <pc:docMk/>
          <pc:sldMk cId="2399951883" sldId="288"/>
        </pc:sldMkLst>
        <pc:spChg chg="del">
          <ac:chgData name="Karina Freitas" userId="6270ade8e4a25c20" providerId="LiveId" clId="{BA0EEBE5-9D6B-4BEB-8C58-761A8714F779}" dt="2020-11-03T09:05:11.530" v="1423" actId="478"/>
          <ac:spMkLst>
            <pc:docMk/>
            <pc:sldMk cId="2399951883" sldId="288"/>
            <ac:spMk id="2" creationId="{4A291072-1F30-4BDF-9E06-8EA4E1120F6B}"/>
          </ac:spMkLst>
        </pc:spChg>
        <pc:spChg chg="del">
          <ac:chgData name="Karina Freitas" userId="6270ade8e4a25c20" providerId="LiveId" clId="{BA0EEBE5-9D6B-4BEB-8C58-761A8714F779}" dt="2020-11-03T09:05:32.328" v="1430" actId="478"/>
          <ac:spMkLst>
            <pc:docMk/>
            <pc:sldMk cId="2399951883" sldId="288"/>
            <ac:spMk id="4" creationId="{76BF29C5-A5A4-41AE-9746-A16D29BF2CBB}"/>
          </ac:spMkLst>
        </pc:spChg>
        <pc:spChg chg="del">
          <ac:chgData name="Karina Freitas" userId="6270ade8e4a25c20" providerId="LiveId" clId="{BA0EEBE5-9D6B-4BEB-8C58-761A8714F779}" dt="2020-11-03T09:06:01.525" v="1439" actId="478"/>
          <ac:spMkLst>
            <pc:docMk/>
            <pc:sldMk cId="2399951883" sldId="288"/>
            <ac:spMk id="5" creationId="{B8E723B7-5648-4004-B36D-49D5C404D5E7}"/>
          </ac:spMkLst>
        </pc:spChg>
        <pc:spChg chg="mod">
          <ac:chgData name="Karina Freitas" userId="6270ade8e4a25c20" providerId="LiveId" clId="{BA0EEBE5-9D6B-4BEB-8C58-761A8714F779}" dt="2020-11-03T09:05:55.016" v="1436" actId="14100"/>
          <ac:spMkLst>
            <pc:docMk/>
            <pc:sldMk cId="2399951883" sldId="288"/>
            <ac:spMk id="6" creationId="{9A7BFFEC-68D8-496A-A5CC-84CCD84E3836}"/>
          </ac:spMkLst>
        </pc:spChg>
        <pc:spChg chg="del">
          <ac:chgData name="Karina Freitas" userId="6270ade8e4a25c20" providerId="LiveId" clId="{BA0EEBE5-9D6B-4BEB-8C58-761A8714F779}" dt="2020-11-03T09:05:58.279" v="1437" actId="478"/>
          <ac:spMkLst>
            <pc:docMk/>
            <pc:sldMk cId="2399951883" sldId="288"/>
            <ac:spMk id="8" creationId="{E4D52FD3-7EE5-4703-A2F8-1D5C608EA83D}"/>
          </ac:spMkLst>
        </pc:spChg>
        <pc:spChg chg="del">
          <ac:chgData name="Karina Freitas" userId="6270ade8e4a25c20" providerId="LiveId" clId="{BA0EEBE5-9D6B-4BEB-8C58-761A8714F779}" dt="2020-11-03T09:05:59.949" v="1438" actId="478"/>
          <ac:spMkLst>
            <pc:docMk/>
            <pc:sldMk cId="2399951883" sldId="288"/>
            <ac:spMk id="10" creationId="{48559E58-FBC3-42EC-8BC5-D08245E8D418}"/>
          </ac:spMkLst>
        </pc:spChg>
        <pc:spChg chg="del">
          <ac:chgData name="Karina Freitas" userId="6270ade8e4a25c20" providerId="LiveId" clId="{BA0EEBE5-9D6B-4BEB-8C58-761A8714F779}" dt="2020-11-03T09:05:20.019" v="1427" actId="478"/>
          <ac:spMkLst>
            <pc:docMk/>
            <pc:sldMk cId="2399951883" sldId="288"/>
            <ac:spMk id="12" creationId="{0785FB39-155C-484D-A04E-CA633ED20D94}"/>
          </ac:spMkLst>
        </pc:spChg>
        <pc:spChg chg="del">
          <ac:chgData name="Karina Freitas" userId="6270ade8e4a25c20" providerId="LiveId" clId="{BA0EEBE5-9D6B-4BEB-8C58-761A8714F779}" dt="2020-11-03T09:05:51.247" v="1435" actId="478"/>
          <ac:spMkLst>
            <pc:docMk/>
            <pc:sldMk cId="2399951883" sldId="288"/>
            <ac:spMk id="13" creationId="{D496ADB7-E422-4BD9-9B03-02C99545C9BA}"/>
          </ac:spMkLst>
        </pc:spChg>
        <pc:spChg chg="del">
          <ac:chgData name="Karina Freitas" userId="6270ade8e4a25c20" providerId="LiveId" clId="{BA0EEBE5-9D6B-4BEB-8C58-761A8714F779}" dt="2020-11-03T09:05:04.727" v="1419" actId="478"/>
          <ac:spMkLst>
            <pc:docMk/>
            <pc:sldMk cId="2399951883" sldId="288"/>
            <ac:spMk id="28" creationId="{ED3AECA4-4C74-4BE3-A37D-DB36EFE53DAE}"/>
          </ac:spMkLst>
        </pc:spChg>
        <pc:spChg chg="del">
          <ac:chgData name="Karina Freitas" userId="6270ade8e4a25c20" providerId="LiveId" clId="{BA0EEBE5-9D6B-4BEB-8C58-761A8714F779}" dt="2020-11-03T09:05:13.065" v="1424" actId="478"/>
          <ac:spMkLst>
            <pc:docMk/>
            <pc:sldMk cId="2399951883" sldId="288"/>
            <ac:spMk id="41" creationId="{71951999-CDEB-4257-B87A-7B6A44C72BFB}"/>
          </ac:spMkLst>
        </pc:spChg>
        <pc:grpChg chg="del">
          <ac:chgData name="Karina Freitas" userId="6270ade8e4a25c20" providerId="LiveId" clId="{BA0EEBE5-9D6B-4BEB-8C58-761A8714F779}" dt="2020-11-03T09:05:07.750" v="1421" actId="478"/>
          <ac:grpSpMkLst>
            <pc:docMk/>
            <pc:sldMk cId="2399951883" sldId="288"/>
            <ac:grpSpMk id="14" creationId="{C9F6442A-6C13-4EBB-8A15-5A9ED172AFE2}"/>
          </ac:grpSpMkLst>
        </pc:grpChg>
        <pc:grpChg chg="del">
          <ac:chgData name="Karina Freitas" userId="6270ade8e4a25c20" providerId="LiveId" clId="{BA0EEBE5-9D6B-4BEB-8C58-761A8714F779}" dt="2020-11-03T09:05:06.113" v="1420" actId="478"/>
          <ac:grpSpMkLst>
            <pc:docMk/>
            <pc:sldMk cId="2399951883" sldId="288"/>
            <ac:grpSpMk id="17" creationId="{B2509588-DF28-4E14-BEB0-65A0A292A749}"/>
          </ac:grpSpMkLst>
        </pc:grpChg>
        <pc:grpChg chg="del mod">
          <ac:chgData name="Karina Freitas" userId="6270ade8e4a25c20" providerId="LiveId" clId="{BA0EEBE5-9D6B-4BEB-8C58-761A8714F779}" dt="2020-11-03T09:05:16.734" v="1426" actId="478"/>
          <ac:grpSpMkLst>
            <pc:docMk/>
            <pc:sldMk cId="2399951883" sldId="288"/>
            <ac:grpSpMk id="35" creationId="{4680B4DD-9C88-4374-BBDD-AF3433948FF2}"/>
          </ac:grpSpMkLst>
        </pc:grpChg>
        <pc:grpChg chg="del">
          <ac:chgData name="Karina Freitas" userId="6270ade8e4a25c20" providerId="LiveId" clId="{BA0EEBE5-9D6B-4BEB-8C58-761A8714F779}" dt="2020-11-03T09:05:09.752" v="1422" actId="478"/>
          <ac:grpSpMkLst>
            <pc:docMk/>
            <pc:sldMk cId="2399951883" sldId="288"/>
            <ac:grpSpMk id="42" creationId="{52F10A02-99A9-4305-A495-42E6199598E7}"/>
          </ac:grpSpMkLst>
        </pc:grpChg>
        <pc:picChg chg="mod">
          <ac:chgData name="Karina Freitas" userId="6270ade8e4a25c20" providerId="LiveId" clId="{BA0EEBE5-9D6B-4BEB-8C58-761A8714F779}" dt="2020-11-03T09:06:07.382" v="1441" actId="14100"/>
          <ac:picMkLst>
            <pc:docMk/>
            <pc:sldMk cId="2399951883" sldId="288"/>
            <ac:picMk id="9" creationId="{5A83931F-5141-4BE4-8E1C-3304B7860C5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2017C-DBB4-47F9-8154-9A2BF61697A9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D51BC-6D9A-41B6-A628-011D3179CA7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210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404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143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822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430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48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750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111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178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63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B21D-3010-41DB-B9EF-AA7E86440909}" type="datetime1">
              <a:rPr lang="pt-BR" smtClean="0"/>
              <a:t>24/05/2021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69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5C78-4B03-452E-9B59-AC4951791CD4}" type="datetime1">
              <a:rPr lang="pt-BR" smtClean="0"/>
              <a:t>24/05/2021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485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B685-5194-4C4E-9910-5CCA468A84FE}" type="datetime1">
              <a:rPr lang="pt-BR" smtClean="0"/>
              <a:t>24/05/2021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066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1436-A97E-485E-86FB-4A759749C27C}" type="datetime1">
              <a:rPr lang="pt-BR" smtClean="0"/>
              <a:t>24/05/2021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904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F8C2-9373-4184-8F6A-9064DAC13E07}" type="datetime1">
              <a:rPr lang="pt-BR" smtClean="0"/>
              <a:t>24/05/2021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959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75E3-51E2-4E04-AC4A-70D7F261EA35}" type="datetime1">
              <a:rPr lang="pt-BR" smtClean="0"/>
              <a:t>24/05/2021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496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59F8-651D-4175-9382-FA2BE0F3409B}" type="datetime1">
              <a:rPr lang="pt-BR" smtClean="0"/>
              <a:t>24/05/2021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204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3627-5130-4D7C-8696-4B57413C8435}" type="datetime1">
              <a:rPr lang="pt-BR" smtClean="0"/>
              <a:t>24/05/2021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097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70E8-8DEA-48CF-8D3D-6CB56634AE9E}" type="datetime1">
              <a:rPr lang="pt-BR" smtClean="0"/>
              <a:t>24/05/2021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814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5F6B-BA03-49E0-97FE-B02749ACC77A}" type="datetime1">
              <a:rPr lang="pt-BR" smtClean="0"/>
              <a:t>24/05/2021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60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D38F-EF0D-470E-9EE2-8DCD1C1913D9}" type="datetime1">
              <a:rPr lang="pt-BR" smtClean="0"/>
              <a:t>24/05/2021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059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F6997-6BFA-46F0-81C7-BD6D030E19DD}" type="datetime1">
              <a:rPr lang="pt-BR" smtClean="0"/>
              <a:t>24/05/2021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050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12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0.png"/><Relationship Id="rId10" Type="http://schemas.openxmlformats.org/officeDocument/2006/relationships/image" Target="../media/image34.svg"/><Relationship Id="rId4" Type="http://schemas.openxmlformats.org/officeDocument/2006/relationships/image" Target="../media/image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3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34.svg"/><Relationship Id="rId4" Type="http://schemas.microsoft.com/office/2007/relationships/hdphoto" Target="../media/hdphoto1.wdp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34.svg"/><Relationship Id="rId4" Type="http://schemas.microsoft.com/office/2007/relationships/hdphoto" Target="../media/hdphoto1.wdp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41.png"/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11" Type="http://schemas.openxmlformats.org/officeDocument/2006/relationships/image" Target="../media/image39.svg"/><Relationship Id="rId5" Type="http://schemas.openxmlformats.org/officeDocument/2006/relationships/image" Target="../media/image20.png"/><Relationship Id="rId10" Type="http://schemas.openxmlformats.org/officeDocument/2006/relationships/image" Target="../media/image38.png"/><Relationship Id="rId4" Type="http://schemas.openxmlformats.org/officeDocument/2006/relationships/image" Target="../media/image19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92D85067-0B50-422E-AFE7-500EEED305DE}"/>
              </a:ext>
            </a:extLst>
          </p:cNvPr>
          <p:cNvSpPr/>
          <p:nvPr/>
        </p:nvSpPr>
        <p:spPr>
          <a:xfrm>
            <a:off x="12007" y="0"/>
            <a:ext cx="1216152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DiN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496ADB7-E422-4BD9-9B03-02C99545C9BA}"/>
              </a:ext>
            </a:extLst>
          </p:cNvPr>
          <p:cNvSpPr/>
          <p:nvPr/>
        </p:nvSpPr>
        <p:spPr>
          <a:xfrm>
            <a:off x="0" y="433800"/>
            <a:ext cx="12192000" cy="18000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38000">
                <a:schemeClr val="bg1">
                  <a:alpha val="3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11">
            <a:extLst>
              <a:ext uri="{FF2B5EF4-FFF2-40B4-BE49-F238E27FC236}">
                <a16:creationId xmlns:a16="http://schemas.microsoft.com/office/drawing/2014/main" id="{48297F96-178C-4F6B-A16E-F38CFDBF9361}"/>
              </a:ext>
            </a:extLst>
          </p:cNvPr>
          <p:cNvSpPr/>
          <p:nvPr/>
        </p:nvSpPr>
        <p:spPr>
          <a:xfrm>
            <a:off x="1068130" y="451800"/>
            <a:ext cx="11067416" cy="6403719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DiN"/>
            </a:endParaRPr>
          </a:p>
        </p:txBody>
      </p:sp>
      <p:sp>
        <p:nvSpPr>
          <p:cNvPr id="11" name="Retângulo 11">
            <a:extLst>
              <a:ext uri="{FF2B5EF4-FFF2-40B4-BE49-F238E27FC236}">
                <a16:creationId xmlns:a16="http://schemas.microsoft.com/office/drawing/2014/main" id="{1A9F4B49-A44C-425F-A538-7DEBDC52C4BE}"/>
              </a:ext>
            </a:extLst>
          </p:cNvPr>
          <p:cNvSpPr/>
          <p:nvPr/>
        </p:nvSpPr>
        <p:spPr>
          <a:xfrm>
            <a:off x="23001" y="451800"/>
            <a:ext cx="1005840" cy="6388919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Di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AC6DCA-8E98-48AB-B120-189E8E8EE8FA}"/>
              </a:ext>
            </a:extLst>
          </p:cNvPr>
          <p:cNvSpPr txBox="1"/>
          <p:nvPr/>
        </p:nvSpPr>
        <p:spPr>
          <a:xfrm>
            <a:off x="2053169" y="2869632"/>
            <a:ext cx="8685953" cy="95410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4AB53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DASHBOARD</a:t>
            </a:r>
            <a:br>
              <a:rPr lang="en-US" sz="2800" dirty="0">
                <a:solidFill>
                  <a:srgbClr val="44AB53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zh-CN" altLang="en-US" sz="2800" dirty="0">
                <a:solidFill>
                  <a:srgbClr val="44AB53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银行对账大屏</a:t>
            </a:r>
            <a:endParaRPr lang="pt-BR" sz="3600" dirty="0">
              <a:solidFill>
                <a:srgbClr val="44AB53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Retângulo 11">
            <a:extLst>
              <a:ext uri="{FF2B5EF4-FFF2-40B4-BE49-F238E27FC236}">
                <a16:creationId xmlns:a16="http://schemas.microsoft.com/office/drawing/2014/main" id="{89E389CF-812C-4E4C-849A-1A097F22893A}"/>
              </a:ext>
            </a:extLst>
          </p:cNvPr>
          <p:cNvSpPr/>
          <p:nvPr/>
        </p:nvSpPr>
        <p:spPr>
          <a:xfrm>
            <a:off x="18474" y="-7995"/>
            <a:ext cx="12161520" cy="413557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DiN"/>
            </a:endParaRPr>
          </a:p>
        </p:txBody>
      </p:sp>
      <p:sp>
        <p:nvSpPr>
          <p:cNvPr id="5" name="CaixaDeTexto 15">
            <a:extLst>
              <a:ext uri="{FF2B5EF4-FFF2-40B4-BE49-F238E27FC236}">
                <a16:creationId xmlns:a16="http://schemas.microsoft.com/office/drawing/2014/main" id="{433FB7CE-E8F0-4090-9944-9AF986B910C8}"/>
              </a:ext>
            </a:extLst>
          </p:cNvPr>
          <p:cNvSpPr txBox="1"/>
          <p:nvPr/>
        </p:nvSpPr>
        <p:spPr>
          <a:xfrm>
            <a:off x="198788" y="95462"/>
            <a:ext cx="929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>
                    <a:lumMod val="85000"/>
                  </a:schemeClr>
                </a:solidFill>
                <a:latin typeface="Abadi Extra Light" panose="020B0204020104020204" pitchFamily="34" charset="0"/>
                <a:cs typeface="Segoe UI" panose="020B0502040204020203" pitchFamily="34" charset="0"/>
              </a:rPr>
              <a:t>K-RISHI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2B39C33-5B21-4E48-8A23-B297D0B7FBD0}"/>
              </a:ext>
            </a:extLst>
          </p:cNvPr>
          <p:cNvGrpSpPr/>
          <p:nvPr/>
        </p:nvGrpSpPr>
        <p:grpSpPr>
          <a:xfrm>
            <a:off x="331684" y="723160"/>
            <a:ext cx="390846" cy="2081000"/>
            <a:chOff x="290459" y="977160"/>
            <a:chExt cx="469494" cy="2453022"/>
          </a:xfrm>
        </p:grpSpPr>
        <p:pic>
          <p:nvPicPr>
            <p:cNvPr id="4" name="Picture 3" descr="A picture containing meter, clock&#10;&#10;Description automatically generated">
              <a:extLst>
                <a:ext uri="{FF2B5EF4-FFF2-40B4-BE49-F238E27FC236}">
                  <a16:creationId xmlns:a16="http://schemas.microsoft.com/office/drawing/2014/main" id="{CE0546B2-B335-4EA5-BAE8-18597DCE8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59" y="1561754"/>
              <a:ext cx="458381" cy="27432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  <p:pic>
          <p:nvPicPr>
            <p:cNvPr id="7" name="Picture 6" descr="A picture containing sign, street, green, city&#10;&#10;Description automatically generated">
              <a:extLst>
                <a:ext uri="{FF2B5EF4-FFF2-40B4-BE49-F238E27FC236}">
                  <a16:creationId xmlns:a16="http://schemas.microsoft.com/office/drawing/2014/main" id="{3A6E929A-DC11-47DD-A1AC-F35E17750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883" y="2610176"/>
              <a:ext cx="402336" cy="283805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  <p:pic>
          <p:nvPicPr>
            <p:cNvPr id="9" name="Picture 8" descr="A picture containing sign, street, green, city&#10;&#10;Description automatically generated">
              <a:extLst>
                <a:ext uri="{FF2B5EF4-FFF2-40B4-BE49-F238E27FC236}">
                  <a16:creationId xmlns:a16="http://schemas.microsoft.com/office/drawing/2014/main" id="{0C6BABE0-C1BD-42B2-8DB8-1C14B6560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227" y="3146377"/>
              <a:ext cx="402336" cy="283805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  <p:pic>
          <p:nvPicPr>
            <p:cNvPr id="18" name="Picture 17" descr="A picture containing text, sign, clock, gauge&#10;&#10;Description automatically generated">
              <a:extLst>
                <a:ext uri="{FF2B5EF4-FFF2-40B4-BE49-F238E27FC236}">
                  <a16:creationId xmlns:a16="http://schemas.microsoft.com/office/drawing/2014/main" id="{329C29C4-27FB-4ACB-B640-19C9E6B50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883" y="977160"/>
              <a:ext cx="437070" cy="347472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  <p:pic>
          <p:nvPicPr>
            <p:cNvPr id="10" name="Graphic 9" descr="Presentation with media">
              <a:extLst>
                <a:ext uri="{FF2B5EF4-FFF2-40B4-BE49-F238E27FC236}">
                  <a16:creationId xmlns:a16="http://schemas.microsoft.com/office/drawing/2014/main" id="{11C488CF-DFE7-4ED6-861A-59BE5726A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2227" y="1996875"/>
              <a:ext cx="429768" cy="429768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</p:pic>
      </p:grpSp>
      <p:pic>
        <p:nvPicPr>
          <p:cNvPr id="8" name="Picture 2">
            <a:extLst>
              <a:ext uri="{FF2B5EF4-FFF2-40B4-BE49-F238E27FC236}">
                <a16:creationId xmlns:a16="http://schemas.microsoft.com/office/drawing/2014/main" id="{CFAE2A25-98A6-4C83-8410-60AD51D82B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alphaModFix amt="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 bwMode="auto">
          <a:xfrm>
            <a:off x="18473" y="-24827"/>
            <a:ext cx="12192000" cy="686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55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6BF29C5-A5A4-41AE-9746-A16D29BF2CBB}"/>
              </a:ext>
            </a:extLst>
          </p:cNvPr>
          <p:cNvSpPr/>
          <p:nvPr/>
        </p:nvSpPr>
        <p:spPr>
          <a:xfrm>
            <a:off x="0" y="-1253"/>
            <a:ext cx="12192000" cy="46329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badi Extra Light" panose="020B0204020104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A7BFFEC-68D8-496A-A5CC-84CCD84E3836}"/>
              </a:ext>
            </a:extLst>
          </p:cNvPr>
          <p:cNvSpPr/>
          <p:nvPr/>
        </p:nvSpPr>
        <p:spPr>
          <a:xfrm>
            <a:off x="0" y="451547"/>
            <a:ext cx="12192000" cy="681684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496ADB7-E422-4BD9-9B03-02C99545C9BA}"/>
              </a:ext>
            </a:extLst>
          </p:cNvPr>
          <p:cNvSpPr/>
          <p:nvPr/>
        </p:nvSpPr>
        <p:spPr>
          <a:xfrm>
            <a:off x="0" y="433800"/>
            <a:ext cx="12192000" cy="18000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38000">
                <a:schemeClr val="bg1">
                  <a:alpha val="3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1F1B47F-0A8B-48F9-A233-B777DA3408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 bwMode="auto">
          <a:xfrm>
            <a:off x="29698" y="-289286"/>
            <a:ext cx="12192000" cy="729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C463A6E-9628-4A23-9219-D8530FA4E48C}"/>
              </a:ext>
            </a:extLst>
          </p:cNvPr>
          <p:cNvGrpSpPr/>
          <p:nvPr/>
        </p:nvGrpSpPr>
        <p:grpSpPr>
          <a:xfrm>
            <a:off x="10240499" y="146304"/>
            <a:ext cx="1699632" cy="320040"/>
            <a:chOff x="10240499" y="146304"/>
            <a:chExt cx="1699632" cy="320040"/>
          </a:xfrm>
        </p:grpSpPr>
        <p:pic>
          <p:nvPicPr>
            <p:cNvPr id="3" name="Picture 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CACB87F-3EA5-4C04-BCD0-B63F3EF3C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0499" y="149120"/>
              <a:ext cx="275333" cy="274320"/>
            </a:xfrm>
            <a:prstGeom prst="rect">
              <a:avLst/>
            </a:prstGeom>
            <a:noFill/>
          </p:spPr>
        </p:pic>
        <p:pic>
          <p:nvPicPr>
            <p:cNvPr id="7" name="Picture 6" descr="A picture containing sign, street, green, city&#10;&#10;Description automatically generated">
              <a:extLst>
                <a:ext uri="{FF2B5EF4-FFF2-40B4-BE49-F238E27FC236}">
                  <a16:creationId xmlns:a16="http://schemas.microsoft.com/office/drawing/2014/main" id="{8CAA5E0A-A4B1-441D-9D90-5C72B35EB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8459" y="201168"/>
              <a:ext cx="259259" cy="182880"/>
            </a:xfrm>
            <a:prstGeom prst="rect">
              <a:avLst/>
            </a:prstGeom>
            <a:noFill/>
          </p:spPr>
        </p:pic>
        <p:pic>
          <p:nvPicPr>
            <p:cNvPr id="11" name="Picture 10" descr="A picture containing meter, clock&#10;&#10;Description automatically generated">
              <a:extLst>
                <a:ext uri="{FF2B5EF4-FFF2-40B4-BE49-F238E27FC236}">
                  <a16:creationId xmlns:a16="http://schemas.microsoft.com/office/drawing/2014/main" id="{E7B49795-BB67-443E-BFBB-25DCF2584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9209" y="195857"/>
              <a:ext cx="305587" cy="182880"/>
            </a:xfrm>
            <a:prstGeom prst="rect">
              <a:avLst/>
            </a:prstGeom>
          </p:spPr>
        </p:pic>
        <p:pic>
          <p:nvPicPr>
            <p:cNvPr id="19" name="Picture 18" descr="A picture containing sign, street, green, city&#10;&#10;Description automatically generated">
              <a:extLst>
                <a:ext uri="{FF2B5EF4-FFF2-40B4-BE49-F238E27FC236}">
                  <a16:creationId xmlns:a16="http://schemas.microsoft.com/office/drawing/2014/main" id="{BC47B3BC-25C4-4085-9956-785153E19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0872" y="201168"/>
              <a:ext cx="259259" cy="182880"/>
            </a:xfrm>
            <a:prstGeom prst="rect">
              <a:avLst/>
            </a:prstGeom>
            <a:noFill/>
          </p:spPr>
        </p:pic>
        <p:pic>
          <p:nvPicPr>
            <p:cNvPr id="16" name="Graphic 15" descr="Presentation with media">
              <a:extLst>
                <a:ext uri="{FF2B5EF4-FFF2-40B4-BE49-F238E27FC236}">
                  <a16:creationId xmlns:a16="http://schemas.microsoft.com/office/drawing/2014/main" id="{7497EB15-AB9D-4F25-93CA-6BD41F2F0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931760" y="146304"/>
              <a:ext cx="320040" cy="32004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B5DE75-972C-4AD0-83EE-4289182E1017}"/>
              </a:ext>
            </a:extLst>
          </p:cNvPr>
          <p:cNvGrpSpPr/>
          <p:nvPr/>
        </p:nvGrpSpPr>
        <p:grpSpPr>
          <a:xfrm>
            <a:off x="219086" y="1152144"/>
            <a:ext cx="11794256" cy="5295118"/>
            <a:chOff x="219086" y="1141984"/>
            <a:chExt cx="11794256" cy="529511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ED77927-F07C-4126-AAB5-E22C48D52AFE}"/>
                </a:ext>
              </a:extLst>
            </p:cNvPr>
            <p:cNvGrpSpPr/>
            <p:nvPr/>
          </p:nvGrpSpPr>
          <p:grpSpPr>
            <a:xfrm>
              <a:off x="219086" y="1141984"/>
              <a:ext cx="11794256" cy="5295118"/>
              <a:chOff x="219086" y="1152144"/>
              <a:chExt cx="11794256" cy="529511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62DF90C-2BF0-4B9A-B2E2-A4D0639C2592}"/>
                  </a:ext>
                </a:extLst>
              </p:cNvPr>
              <p:cNvGrpSpPr/>
              <p:nvPr/>
            </p:nvGrpSpPr>
            <p:grpSpPr>
              <a:xfrm>
                <a:off x="219086" y="1152144"/>
                <a:ext cx="11721192" cy="787508"/>
                <a:chOff x="256031" y="1061832"/>
                <a:chExt cx="11721192" cy="787508"/>
              </a:xfrm>
            </p:grpSpPr>
            <p:sp>
              <p:nvSpPr>
                <p:cNvPr id="42" name="Retângulo: Cantos Arredondados 41">
                  <a:extLst>
                    <a:ext uri="{FF2B5EF4-FFF2-40B4-BE49-F238E27FC236}">
                      <a16:creationId xmlns:a16="http://schemas.microsoft.com/office/drawing/2014/main" id="{0F966467-16D2-49FA-AE02-6E7BFA1ECF7B}"/>
                    </a:ext>
                  </a:extLst>
                </p:cNvPr>
                <p:cNvSpPr/>
                <p:nvPr/>
              </p:nvSpPr>
              <p:spPr>
                <a:xfrm>
                  <a:off x="256031" y="1065120"/>
                  <a:ext cx="2194560" cy="775729"/>
                </a:xfrm>
                <a:prstGeom prst="roundRect">
                  <a:avLst>
                    <a:gd name="adj" fmla="val 10542"/>
                  </a:avLst>
                </a:prstGeom>
                <a:solidFill>
                  <a:srgbClr val="404040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  <a:softEdge rad="12700"/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6" name="Retângulo: Cantos Arredondados 55">
                  <a:extLst>
                    <a:ext uri="{FF2B5EF4-FFF2-40B4-BE49-F238E27FC236}">
                      <a16:creationId xmlns:a16="http://schemas.microsoft.com/office/drawing/2014/main" id="{CD8C97D8-89B0-4DB0-BB4D-020D40856A57}"/>
                    </a:ext>
                  </a:extLst>
                </p:cNvPr>
                <p:cNvSpPr/>
                <p:nvPr/>
              </p:nvSpPr>
              <p:spPr>
                <a:xfrm>
                  <a:off x="9782663" y="1061832"/>
                  <a:ext cx="2194560" cy="781123"/>
                </a:xfrm>
                <a:prstGeom prst="roundRect">
                  <a:avLst>
                    <a:gd name="adj" fmla="val 10542"/>
                  </a:avLst>
                </a:prstGeom>
                <a:solidFill>
                  <a:srgbClr val="404040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  <a:softEdge rad="12700"/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id="{08834FB8-D237-41D2-A715-962F99883F87}"/>
                    </a:ext>
                  </a:extLst>
                </p:cNvPr>
                <p:cNvSpPr/>
                <p:nvPr/>
              </p:nvSpPr>
              <p:spPr>
                <a:xfrm>
                  <a:off x="2637737" y="1061832"/>
                  <a:ext cx="2194560" cy="787508"/>
                </a:xfrm>
                <a:prstGeom prst="roundRect">
                  <a:avLst>
                    <a:gd name="adj" fmla="val 10542"/>
                  </a:avLst>
                </a:prstGeom>
                <a:solidFill>
                  <a:srgbClr val="404040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  <a:softEdge rad="12700"/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:a16="http://schemas.microsoft.com/office/drawing/2014/main" id="{5208E811-68E2-4D8E-8C66-A740F976A798}"/>
                    </a:ext>
                  </a:extLst>
                </p:cNvPr>
                <p:cNvSpPr/>
                <p:nvPr/>
              </p:nvSpPr>
              <p:spPr>
                <a:xfrm>
                  <a:off x="5019379" y="1061832"/>
                  <a:ext cx="2194560" cy="781123"/>
                </a:xfrm>
                <a:prstGeom prst="roundRect">
                  <a:avLst>
                    <a:gd name="adj" fmla="val 10542"/>
                  </a:avLst>
                </a:prstGeom>
                <a:solidFill>
                  <a:srgbClr val="404040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  <a:softEdge rad="12700"/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pic>
              <p:nvPicPr>
                <p:cNvPr id="20" name="Graphic 19" descr="Bar chart">
                  <a:extLst>
                    <a:ext uri="{FF2B5EF4-FFF2-40B4-BE49-F238E27FC236}">
                      <a16:creationId xmlns:a16="http://schemas.microsoft.com/office/drawing/2014/main" id="{1DD11140-5336-4E96-AF54-BB17D4298F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552" y="1309700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22" name="Graphic 21" descr="Bar chart">
                  <a:extLst>
                    <a:ext uri="{FF2B5EF4-FFF2-40B4-BE49-F238E27FC236}">
                      <a16:creationId xmlns:a16="http://schemas.microsoft.com/office/drawing/2014/main" id="{A02D854D-3826-4371-A460-25316986C5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994" y="1308720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23" name="Graphic 22" descr="Bar chart">
                  <a:extLst>
                    <a:ext uri="{FF2B5EF4-FFF2-40B4-BE49-F238E27FC236}">
                      <a16:creationId xmlns:a16="http://schemas.microsoft.com/office/drawing/2014/main" id="{4A949589-54B6-4DEC-A338-385BF1CE5E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9674" y="1308720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24" name="Graphic 23" descr="Bar chart">
                  <a:extLst>
                    <a:ext uri="{FF2B5EF4-FFF2-40B4-BE49-F238E27FC236}">
                      <a16:creationId xmlns:a16="http://schemas.microsoft.com/office/drawing/2014/main" id="{CF8F44BC-2A20-4162-8F8F-36DC9B3BAE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76223" y="1308720"/>
                  <a:ext cx="365760" cy="365760"/>
                </a:xfrm>
                <a:prstGeom prst="rect">
                  <a:avLst/>
                </a:prstGeom>
              </p:spPr>
            </p:pic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C6C0130-C55D-4051-9D31-CA5D63B8FBC8}"/>
                  </a:ext>
                </a:extLst>
              </p:cNvPr>
              <p:cNvGrpSpPr/>
              <p:nvPr/>
            </p:nvGrpSpPr>
            <p:grpSpPr>
              <a:xfrm>
                <a:off x="270099" y="2254200"/>
                <a:ext cx="11743243" cy="4193062"/>
                <a:chOff x="196208" y="2173816"/>
                <a:chExt cx="11743243" cy="4193062"/>
              </a:xfrm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</p:grpSpPr>
            <p:grpSp>
              <p:nvGrpSpPr>
                <p:cNvPr id="37" name="Agrupar 36">
                  <a:extLst>
                    <a:ext uri="{FF2B5EF4-FFF2-40B4-BE49-F238E27FC236}">
                      <a16:creationId xmlns:a16="http://schemas.microsoft.com/office/drawing/2014/main" id="{66C57252-3301-4CC6-9AE1-DBB3BFE07E48}"/>
                    </a:ext>
                  </a:extLst>
                </p:cNvPr>
                <p:cNvGrpSpPr/>
                <p:nvPr/>
              </p:nvGrpSpPr>
              <p:grpSpPr>
                <a:xfrm>
                  <a:off x="196208" y="2173816"/>
                  <a:ext cx="4152781" cy="4187314"/>
                  <a:chOff x="255360" y="2005902"/>
                  <a:chExt cx="4152781" cy="4337106"/>
                </a:xfrm>
                <a:solidFill>
                  <a:srgbClr val="E6E6E6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1" name="Retângulo 20">
                    <a:extLst>
                      <a:ext uri="{FF2B5EF4-FFF2-40B4-BE49-F238E27FC236}">
                        <a16:creationId xmlns:a16="http://schemas.microsoft.com/office/drawing/2014/main" id="{EE0C571F-4A7C-41F0-949B-ED208A86910A}"/>
                      </a:ext>
                    </a:extLst>
                  </p:cNvPr>
                  <p:cNvSpPr/>
                  <p:nvPr/>
                </p:nvSpPr>
                <p:spPr>
                  <a:xfrm>
                    <a:off x="256031" y="2151397"/>
                    <a:ext cx="4148560" cy="3689489"/>
                  </a:xfrm>
                  <a:prstGeom prst="rect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p3d prstMaterial="matte">
                    <a:bevelT w="127000"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5" name="Retângulo: Cantos Superiores Arredondados 34">
                    <a:extLst>
                      <a:ext uri="{FF2B5EF4-FFF2-40B4-BE49-F238E27FC236}">
                        <a16:creationId xmlns:a16="http://schemas.microsoft.com/office/drawing/2014/main" id="{EFDEFB8B-A7AA-4188-8E38-9521E5D3185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55360" y="5836464"/>
                    <a:ext cx="4148560" cy="506544"/>
                  </a:xfrm>
                  <a:prstGeom prst="round2SameRect">
                    <a:avLst>
                      <a:gd name="adj1" fmla="val 23826"/>
                      <a:gd name="adj2" fmla="val 0"/>
                    </a:avLst>
                  </a:prstGeom>
                  <a:solidFill>
                    <a:srgbClr val="404040"/>
                  </a:solidFill>
                  <a:ln>
                    <a:noFill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4" name="Retângulo: Cantos Superiores Arredondados 33">
                    <a:extLst>
                      <a:ext uri="{FF2B5EF4-FFF2-40B4-BE49-F238E27FC236}">
                        <a16:creationId xmlns:a16="http://schemas.microsoft.com/office/drawing/2014/main" id="{011557A8-4B15-4B50-85AC-A1F9651CBC62}"/>
                      </a:ext>
                    </a:extLst>
                  </p:cNvPr>
                  <p:cNvSpPr/>
                  <p:nvPr/>
                </p:nvSpPr>
                <p:spPr>
                  <a:xfrm>
                    <a:off x="259581" y="2005902"/>
                    <a:ext cx="4148560" cy="142067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00B050"/>
                  </a:solidFill>
                  <a:ln>
                    <a:noFill/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p3d prstMaterial="matte">
                    <a:bevelT w="127000"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38" name="Agrupar 37">
                  <a:extLst>
                    <a:ext uri="{FF2B5EF4-FFF2-40B4-BE49-F238E27FC236}">
                      <a16:creationId xmlns:a16="http://schemas.microsoft.com/office/drawing/2014/main" id="{4223BE2E-336C-43AB-A818-CEC53ABA376D}"/>
                    </a:ext>
                  </a:extLst>
                </p:cNvPr>
                <p:cNvGrpSpPr/>
                <p:nvPr/>
              </p:nvGrpSpPr>
              <p:grpSpPr>
                <a:xfrm>
                  <a:off x="4601473" y="2175635"/>
                  <a:ext cx="7337978" cy="4191243"/>
                  <a:chOff x="323480" y="2020882"/>
                  <a:chExt cx="3896803" cy="4328087"/>
                </a:xfrm>
                <a:solidFill>
                  <a:srgbClr val="E6E6E6"/>
                </a:solidFill>
                <a:effectLst>
                  <a:outerShdw blurRad="63500" dir="3600000" sx="102000" sy="102000" algn="c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40" name="Retângulo: Cantos Superiores Arredondados 39">
                    <a:extLst>
                      <a:ext uri="{FF2B5EF4-FFF2-40B4-BE49-F238E27FC236}">
                        <a16:creationId xmlns:a16="http://schemas.microsoft.com/office/drawing/2014/main" id="{AFFEAD42-179D-4732-B778-ED637D2AFB6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23480" y="5842425"/>
                    <a:ext cx="3894952" cy="506544"/>
                  </a:xfrm>
                  <a:prstGeom prst="round2SameRect">
                    <a:avLst>
                      <a:gd name="adj1" fmla="val 23826"/>
                      <a:gd name="adj2" fmla="val 0"/>
                    </a:avLst>
                  </a:prstGeom>
                  <a:solidFill>
                    <a:srgbClr val="404040"/>
                  </a:solidFill>
                  <a:ln>
                    <a:noFill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1" name="Retângulo 40">
                    <a:extLst>
                      <a:ext uri="{FF2B5EF4-FFF2-40B4-BE49-F238E27FC236}">
                        <a16:creationId xmlns:a16="http://schemas.microsoft.com/office/drawing/2014/main" id="{3728706E-5ED0-4B16-BABB-BDEFD72DBF70}"/>
                      </a:ext>
                    </a:extLst>
                  </p:cNvPr>
                  <p:cNvSpPr/>
                  <p:nvPr/>
                </p:nvSpPr>
                <p:spPr>
                  <a:xfrm>
                    <a:off x="323837" y="2158413"/>
                    <a:ext cx="3896446" cy="3684209"/>
                  </a:xfrm>
                  <a:prstGeom prst="rect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p3d prstMaterial="matte">
                    <a:bevelT w="127000"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9" name="Retângulo: Cantos Superiores Arredondados 38">
                    <a:extLst>
                      <a:ext uri="{FF2B5EF4-FFF2-40B4-BE49-F238E27FC236}">
                        <a16:creationId xmlns:a16="http://schemas.microsoft.com/office/drawing/2014/main" id="{B953CB6F-D8DE-41B5-8088-5117DC93CDCF}"/>
                      </a:ext>
                    </a:extLst>
                  </p:cNvPr>
                  <p:cNvSpPr/>
                  <p:nvPr/>
                </p:nvSpPr>
                <p:spPr>
                  <a:xfrm>
                    <a:off x="323835" y="2020882"/>
                    <a:ext cx="3894598" cy="141638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FFFF00"/>
                  </a:solidFill>
                  <a:ln>
                    <a:noFill/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p3d prstMaterial="matte">
                    <a:bevelT w="127000"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B7A6AF4C-8989-42D1-BD76-45B0C0A68939}"/>
                    </a:ext>
                  </a:extLst>
                </p:cNvPr>
                <p:cNvSpPr/>
                <p:nvPr/>
              </p:nvSpPr>
              <p:spPr>
                <a:xfrm>
                  <a:off x="1171515" y="6006256"/>
                  <a:ext cx="925338" cy="274320"/>
                </a:xfrm>
                <a:prstGeom prst="roundRect">
                  <a:avLst/>
                </a:prstGeom>
                <a:gradFill>
                  <a:gsLst>
                    <a:gs pos="68000">
                      <a:srgbClr val="404040"/>
                    </a:gs>
                    <a:gs pos="100000">
                      <a:schemeClr val="accent3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  <a:reflection blurRad="6350" stA="52000" endA="300" endPos="35000" dir="5400000" sy="-100000" algn="bl" rotWithShape="0"/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5C5BA32D-A049-41F7-AD80-FB6BC371D5EA}"/>
                    </a:ext>
                  </a:extLst>
                </p:cNvPr>
                <p:cNvSpPr/>
                <p:nvPr/>
              </p:nvSpPr>
              <p:spPr>
                <a:xfrm>
                  <a:off x="2314223" y="6003663"/>
                  <a:ext cx="925338" cy="274320"/>
                </a:xfrm>
                <a:prstGeom prst="roundRect">
                  <a:avLst/>
                </a:prstGeom>
                <a:gradFill>
                  <a:gsLst>
                    <a:gs pos="68000">
                      <a:srgbClr val="404040"/>
                    </a:gs>
                    <a:gs pos="100000">
                      <a:schemeClr val="accent3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  <a:reflection blurRad="6350" stA="52000" endA="300" endPos="35000" dir="5400000" sy="-100000" algn="bl" rotWithShape="0"/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14" name="Retângulo: Cantos Arredondados 58">
              <a:extLst>
                <a:ext uri="{FF2B5EF4-FFF2-40B4-BE49-F238E27FC236}">
                  <a16:creationId xmlns:a16="http://schemas.microsoft.com/office/drawing/2014/main" id="{47BBEDB3-1BC9-48BC-A105-95C90A44E6E7}"/>
                </a:ext>
              </a:extLst>
            </p:cNvPr>
            <p:cNvSpPr/>
            <p:nvPr/>
          </p:nvSpPr>
          <p:spPr>
            <a:xfrm>
              <a:off x="7401021" y="1152144"/>
              <a:ext cx="2194560" cy="781123"/>
            </a:xfrm>
            <a:prstGeom prst="roundRect">
              <a:avLst>
                <a:gd name="adj" fmla="val 10542"/>
              </a:avLst>
            </a:prstGeom>
            <a:solidFill>
              <a:srgbClr val="40404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  <a:softEdge rad="127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5" name="Graphic 14" descr="Bar chart">
              <a:extLst>
                <a:ext uri="{FF2B5EF4-FFF2-40B4-BE49-F238E27FC236}">
                  <a16:creationId xmlns:a16="http://schemas.microsoft.com/office/drawing/2014/main" id="{6D7797EC-9C72-4238-80A6-54A798B07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71316" y="1399032"/>
              <a:ext cx="365760" cy="36576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8DFFF88-503B-4AD7-9F6B-87D23B9C5A84}"/>
              </a:ext>
            </a:extLst>
          </p:cNvPr>
          <p:cNvGrpSpPr/>
          <p:nvPr/>
        </p:nvGrpSpPr>
        <p:grpSpPr>
          <a:xfrm>
            <a:off x="1243035" y="6066081"/>
            <a:ext cx="7853377" cy="280535"/>
            <a:chOff x="1243035" y="6086401"/>
            <a:chExt cx="7853377" cy="28053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38C62F0-970C-4970-B78E-229722CFD216}"/>
                </a:ext>
              </a:extLst>
            </p:cNvPr>
            <p:cNvSpPr/>
            <p:nvPr/>
          </p:nvSpPr>
          <p:spPr>
            <a:xfrm>
              <a:off x="7028366" y="6092616"/>
              <a:ext cx="925338" cy="27432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E396B5E-06BE-4521-9931-3AA0EBFD99E7}"/>
                </a:ext>
              </a:extLst>
            </p:cNvPr>
            <p:cNvSpPr/>
            <p:nvPr/>
          </p:nvSpPr>
          <p:spPr>
            <a:xfrm>
              <a:off x="8171074" y="6092616"/>
              <a:ext cx="925338" cy="27432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9BA06E2-9422-4BEA-A261-9216AFDE12FF}"/>
                </a:ext>
              </a:extLst>
            </p:cNvPr>
            <p:cNvSpPr/>
            <p:nvPr/>
          </p:nvSpPr>
          <p:spPr>
            <a:xfrm>
              <a:off x="1243035" y="6086401"/>
              <a:ext cx="925338" cy="27432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3EA2EC4-61CF-4638-A3D6-76AF019825B6}"/>
                </a:ext>
              </a:extLst>
            </p:cNvPr>
            <p:cNvSpPr/>
            <p:nvPr/>
          </p:nvSpPr>
          <p:spPr>
            <a:xfrm>
              <a:off x="2385743" y="6086401"/>
              <a:ext cx="925338" cy="27432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B158104-8172-4797-91DC-03B5AB57BF38}"/>
              </a:ext>
            </a:extLst>
          </p:cNvPr>
          <p:cNvSpPr/>
          <p:nvPr/>
        </p:nvSpPr>
        <p:spPr>
          <a:xfrm>
            <a:off x="78425" y="17379"/>
            <a:ext cx="1723549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借贷双方变化</a:t>
            </a:r>
            <a:endParaRPr lang="en-US" sz="20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FF4030-4CCA-47ED-9122-B3AEADF79FA9}"/>
              </a:ext>
            </a:extLst>
          </p:cNvPr>
          <p:cNvSpPr/>
          <p:nvPr/>
        </p:nvSpPr>
        <p:spPr>
          <a:xfrm>
            <a:off x="6287109" y="2213643"/>
            <a:ext cx="697627" cy="21544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" b="0" cap="none" spc="0" dirty="0">
                <a:ln w="0"/>
                <a:solidFill>
                  <a:srgbClr val="3C3C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支出组类别</a:t>
            </a:r>
            <a:endParaRPr lang="en-US" sz="800" b="0" cap="none" spc="0" dirty="0">
              <a:ln w="0"/>
              <a:solidFill>
                <a:srgbClr val="3C3C3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3566CFC-B015-47A0-8846-66E85A675636}"/>
              </a:ext>
            </a:extLst>
          </p:cNvPr>
          <p:cNvSpPr/>
          <p:nvPr/>
        </p:nvSpPr>
        <p:spPr>
          <a:xfrm>
            <a:off x="9604242" y="2213643"/>
            <a:ext cx="595035" cy="21544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" b="0" cap="none" spc="0" dirty="0">
                <a:ln w="0"/>
                <a:solidFill>
                  <a:srgbClr val="3C3C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支出预算</a:t>
            </a:r>
            <a:endParaRPr lang="en-US" sz="800" b="0" cap="none" spc="0" dirty="0">
              <a:ln w="0"/>
              <a:solidFill>
                <a:srgbClr val="3C3C3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0E8073-A68B-498C-9688-655C47043699}"/>
              </a:ext>
            </a:extLst>
          </p:cNvPr>
          <p:cNvSpPr/>
          <p:nvPr/>
        </p:nvSpPr>
        <p:spPr>
          <a:xfrm>
            <a:off x="1838208" y="2206884"/>
            <a:ext cx="800219" cy="21544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" dirty="0">
                <a:ln w="0"/>
                <a:solidFill>
                  <a:srgbClr val="3C3C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借贷双方变化</a:t>
            </a:r>
            <a:endParaRPr lang="en-US" sz="800" cap="none" spc="0" dirty="0">
              <a:ln w="0"/>
              <a:solidFill>
                <a:srgbClr val="3C3C3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659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5">
            <a:extLst>
              <a:ext uri="{FF2B5EF4-FFF2-40B4-BE49-F238E27FC236}">
                <a16:creationId xmlns:a16="http://schemas.microsoft.com/office/drawing/2014/main" id="{168D3A77-91AC-4801-8405-06A594BDB3D6}"/>
              </a:ext>
            </a:extLst>
          </p:cNvPr>
          <p:cNvSpPr/>
          <p:nvPr/>
        </p:nvSpPr>
        <p:spPr>
          <a:xfrm>
            <a:off x="0" y="-83128"/>
            <a:ext cx="12192000" cy="681990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F514B9-39AA-4518-9E88-42A2DE48A8BA}"/>
              </a:ext>
            </a:extLst>
          </p:cNvPr>
          <p:cNvGrpSpPr/>
          <p:nvPr/>
        </p:nvGrpSpPr>
        <p:grpSpPr>
          <a:xfrm>
            <a:off x="1653309" y="625567"/>
            <a:ext cx="8617527" cy="5680094"/>
            <a:chOff x="1653309" y="847232"/>
            <a:chExt cx="8617527" cy="568009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4EC4EF0-05E7-4384-8654-CE672C96CFF8}"/>
                </a:ext>
              </a:extLst>
            </p:cNvPr>
            <p:cNvGrpSpPr/>
            <p:nvPr/>
          </p:nvGrpSpPr>
          <p:grpSpPr>
            <a:xfrm>
              <a:off x="1653309" y="847232"/>
              <a:ext cx="8617527" cy="3735419"/>
              <a:chOff x="1566935" y="3071702"/>
              <a:chExt cx="8754181" cy="3170371"/>
            </a:xfrm>
          </p:grpSpPr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id="{0F966467-16D2-49FA-AE02-6E7BFA1ECF7B}"/>
                  </a:ext>
                </a:extLst>
              </p:cNvPr>
              <p:cNvSpPr/>
              <p:nvPr/>
            </p:nvSpPr>
            <p:spPr>
              <a:xfrm>
                <a:off x="7742632" y="3084275"/>
                <a:ext cx="2497866" cy="1440938"/>
              </a:xfrm>
              <a:prstGeom prst="roundRect">
                <a:avLst>
                  <a:gd name="adj" fmla="val 10542"/>
                </a:avLst>
              </a:prstGeom>
              <a:solidFill>
                <a:srgbClr val="3AAF4A">
                  <a:alpha val="14000"/>
                </a:srgb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softEdge rad="127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Retângulo: Cantos Arredondados 41">
                <a:extLst>
                  <a:ext uri="{FF2B5EF4-FFF2-40B4-BE49-F238E27FC236}">
                    <a16:creationId xmlns:a16="http://schemas.microsoft.com/office/drawing/2014/main" id="{46FF5A87-9EAC-4526-88FC-84EBD061E908}"/>
                  </a:ext>
                </a:extLst>
              </p:cNvPr>
              <p:cNvSpPr/>
              <p:nvPr/>
            </p:nvSpPr>
            <p:spPr>
              <a:xfrm>
                <a:off x="1566935" y="3071702"/>
                <a:ext cx="2495115" cy="1443897"/>
              </a:xfrm>
              <a:prstGeom prst="roundRect">
                <a:avLst>
                  <a:gd name="adj" fmla="val 10542"/>
                </a:avLst>
              </a:prstGeom>
              <a:solidFill>
                <a:srgbClr val="BF3D3D">
                  <a:alpha val="14000"/>
                </a:srgb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softEdge rad="127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" name="Retângulo: Cantos Arredondados 41">
                <a:extLst>
                  <a:ext uri="{FF2B5EF4-FFF2-40B4-BE49-F238E27FC236}">
                    <a16:creationId xmlns:a16="http://schemas.microsoft.com/office/drawing/2014/main" id="{9EC54729-BAA8-4E7E-BAAA-666686779E51}"/>
                  </a:ext>
                </a:extLst>
              </p:cNvPr>
              <p:cNvSpPr/>
              <p:nvPr/>
            </p:nvSpPr>
            <p:spPr>
              <a:xfrm>
                <a:off x="1566935" y="4782731"/>
                <a:ext cx="2497866" cy="1440938"/>
              </a:xfrm>
              <a:prstGeom prst="roundRect">
                <a:avLst>
                  <a:gd name="adj" fmla="val 10542"/>
                </a:avLst>
              </a:prstGeom>
              <a:solidFill>
                <a:srgbClr val="0070C0">
                  <a:alpha val="14000"/>
                </a:srgb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  <a:softEdge rad="127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" name="Retângulo: Cantos Arredondados 41">
                <a:extLst>
                  <a:ext uri="{FF2B5EF4-FFF2-40B4-BE49-F238E27FC236}">
                    <a16:creationId xmlns:a16="http://schemas.microsoft.com/office/drawing/2014/main" id="{A5815539-E1C4-4136-8078-5D353E0A923C}"/>
                  </a:ext>
                </a:extLst>
              </p:cNvPr>
              <p:cNvSpPr/>
              <p:nvPr/>
            </p:nvSpPr>
            <p:spPr>
              <a:xfrm>
                <a:off x="4698398" y="4782731"/>
                <a:ext cx="2497866" cy="1440938"/>
              </a:xfrm>
              <a:prstGeom prst="roundRect">
                <a:avLst>
                  <a:gd name="adj" fmla="val 10542"/>
                </a:avLst>
              </a:prstGeom>
              <a:solidFill>
                <a:srgbClr val="3AAF4A">
                  <a:alpha val="14000"/>
                </a:srgb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  <a:softEdge rad="127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64" name="Graphic 63" descr="Packing Box Open">
                <a:extLst>
                  <a:ext uri="{FF2B5EF4-FFF2-40B4-BE49-F238E27FC236}">
                    <a16:creationId xmlns:a16="http://schemas.microsoft.com/office/drawing/2014/main" id="{63A657AB-DDB1-423F-B75F-C65F677603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8000"/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445241" y="3254916"/>
                <a:ext cx="1245591" cy="1193065"/>
              </a:xfrm>
              <a:prstGeom prst="rect">
                <a:avLst/>
              </a:prstGeom>
            </p:spPr>
          </p:pic>
          <p:sp>
            <p:nvSpPr>
              <p:cNvPr id="40" name="Retângulo: Cantos Arredondados 41">
                <a:extLst>
                  <a:ext uri="{FF2B5EF4-FFF2-40B4-BE49-F238E27FC236}">
                    <a16:creationId xmlns:a16="http://schemas.microsoft.com/office/drawing/2014/main" id="{45DC4DF4-4439-4904-93F6-A31C9B10CE63}"/>
                  </a:ext>
                </a:extLst>
              </p:cNvPr>
              <p:cNvSpPr/>
              <p:nvPr/>
            </p:nvSpPr>
            <p:spPr>
              <a:xfrm>
                <a:off x="4699466" y="3071702"/>
                <a:ext cx="2497866" cy="1440938"/>
              </a:xfrm>
              <a:prstGeom prst="roundRect">
                <a:avLst>
                  <a:gd name="adj" fmla="val 10542"/>
                </a:avLst>
              </a:prstGeom>
              <a:solidFill>
                <a:srgbClr val="0070C0">
                  <a:alpha val="14000"/>
                </a:srgb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softEdge rad="127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" name="Retângulo: Cantos Arredondados 41">
                <a:extLst>
                  <a:ext uri="{FF2B5EF4-FFF2-40B4-BE49-F238E27FC236}">
                    <a16:creationId xmlns:a16="http://schemas.microsoft.com/office/drawing/2014/main" id="{33A8BB04-0E76-4C53-9D1B-C2D755F0F860}"/>
                  </a:ext>
                </a:extLst>
              </p:cNvPr>
              <p:cNvSpPr/>
              <p:nvPr/>
            </p:nvSpPr>
            <p:spPr>
              <a:xfrm>
                <a:off x="7826001" y="4782731"/>
                <a:ext cx="2495115" cy="1443897"/>
              </a:xfrm>
              <a:prstGeom prst="roundRect">
                <a:avLst>
                  <a:gd name="adj" fmla="val 10542"/>
                </a:avLst>
              </a:prstGeom>
              <a:solidFill>
                <a:srgbClr val="BF3D3D">
                  <a:alpha val="14000"/>
                </a:srgb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softEdge rad="127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68" name="Graphic 67" descr="Kiosk">
                <a:extLst>
                  <a:ext uri="{FF2B5EF4-FFF2-40B4-BE49-F238E27FC236}">
                    <a16:creationId xmlns:a16="http://schemas.microsoft.com/office/drawing/2014/main" id="{68B93EF6-D056-44CD-9F1C-91ED8BBA69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 amt="8000"/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445241" y="4930337"/>
                <a:ext cx="1303751" cy="1248773"/>
              </a:xfrm>
              <a:prstGeom prst="rect">
                <a:avLst/>
              </a:prstGeom>
            </p:spPr>
          </p:pic>
          <p:pic>
            <p:nvPicPr>
              <p:cNvPr id="25" name="Graphic 24" descr="Shopping cart">
                <a:extLst>
                  <a:ext uri="{FF2B5EF4-FFF2-40B4-BE49-F238E27FC236}">
                    <a16:creationId xmlns:a16="http://schemas.microsoft.com/office/drawing/2014/main" id="{948B1E19-B673-4841-978B-301193BC2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alphaModFix amt="8000"/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366749" y="3196267"/>
                <a:ext cx="1254656" cy="1254656"/>
              </a:xfrm>
              <a:prstGeom prst="rect">
                <a:avLst/>
              </a:prstGeom>
            </p:spPr>
          </p:pic>
          <p:pic>
            <p:nvPicPr>
              <p:cNvPr id="27" name="Graphic 26" descr="Internet">
                <a:extLst>
                  <a:ext uri="{FF2B5EF4-FFF2-40B4-BE49-F238E27FC236}">
                    <a16:creationId xmlns:a16="http://schemas.microsoft.com/office/drawing/2014/main" id="{59CA8731-37AE-45B4-B2E5-8B035C7ED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alphaModFix amt="8000"/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110523" y="4867375"/>
                <a:ext cx="1374698" cy="1374698"/>
              </a:xfrm>
              <a:prstGeom prst="rect">
                <a:avLst/>
              </a:prstGeom>
            </p:spPr>
          </p:pic>
          <p:pic>
            <p:nvPicPr>
              <p:cNvPr id="29" name="Graphic 28" descr="City">
                <a:extLst>
                  <a:ext uri="{FF2B5EF4-FFF2-40B4-BE49-F238E27FC236}">
                    <a16:creationId xmlns:a16="http://schemas.microsoft.com/office/drawing/2014/main" id="{35E5056C-4B23-44E0-83F7-C709DE1D5B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alphaModFix amt="8000"/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100530" y="3158559"/>
                <a:ext cx="1366520" cy="1366520"/>
              </a:xfrm>
              <a:prstGeom prst="rect">
                <a:avLst/>
              </a:prstGeom>
            </p:spPr>
          </p:pic>
          <p:pic>
            <p:nvPicPr>
              <p:cNvPr id="34" name="Picture 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E25BDABC-2E0F-4CF9-80B5-585736617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alphaModFix amt="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5091" y="4913555"/>
                <a:ext cx="1205611" cy="1205611"/>
              </a:xfrm>
              <a:prstGeom prst="rect">
                <a:avLst/>
              </a:prstGeom>
            </p:spPr>
          </p:pic>
        </p:grpSp>
        <p:sp>
          <p:nvSpPr>
            <p:cNvPr id="8" name="Retângulo: Cantos Arredondados 41">
              <a:extLst>
                <a:ext uri="{FF2B5EF4-FFF2-40B4-BE49-F238E27FC236}">
                  <a16:creationId xmlns:a16="http://schemas.microsoft.com/office/drawing/2014/main" id="{9ADC0841-4F84-4D7C-88BD-D63AE1C3FB50}"/>
                </a:ext>
              </a:extLst>
            </p:cNvPr>
            <p:cNvSpPr/>
            <p:nvPr/>
          </p:nvSpPr>
          <p:spPr>
            <a:xfrm>
              <a:off x="4738597" y="4826087"/>
              <a:ext cx="2456166" cy="1701239"/>
            </a:xfrm>
            <a:prstGeom prst="roundRect">
              <a:avLst>
                <a:gd name="adj" fmla="val 10542"/>
              </a:avLst>
            </a:prstGeom>
            <a:solidFill>
              <a:srgbClr val="BF3D3D">
                <a:alpha val="14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9" name="Picture 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8277DE-E492-455F-8434-DD8307AAB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alphaModFix am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0167" y="5136149"/>
              <a:ext cx="1128711" cy="108111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83916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6BF29C5-A5A4-41AE-9746-A16D29BF2CBB}"/>
              </a:ext>
            </a:extLst>
          </p:cNvPr>
          <p:cNvSpPr/>
          <p:nvPr/>
        </p:nvSpPr>
        <p:spPr>
          <a:xfrm>
            <a:off x="0" y="-26376"/>
            <a:ext cx="12192000" cy="46329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A7BFFEC-68D8-496A-A5CC-84CCD84E3836}"/>
              </a:ext>
            </a:extLst>
          </p:cNvPr>
          <p:cNvSpPr/>
          <p:nvPr/>
        </p:nvSpPr>
        <p:spPr>
          <a:xfrm>
            <a:off x="0" y="380936"/>
            <a:ext cx="12192000" cy="650151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496ADB7-E422-4BD9-9B03-02C99545C9BA}"/>
              </a:ext>
            </a:extLst>
          </p:cNvPr>
          <p:cNvSpPr/>
          <p:nvPr/>
        </p:nvSpPr>
        <p:spPr>
          <a:xfrm>
            <a:off x="0" y="433800"/>
            <a:ext cx="12192000" cy="18000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38000">
                <a:schemeClr val="bg1">
                  <a:alpha val="3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6" name="Picture 3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11CC05-1EBD-45C3-BF27-B9EDDE041D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498" y="138234"/>
            <a:ext cx="302866" cy="301752"/>
          </a:xfrm>
          <a:prstGeom prst="rect">
            <a:avLst/>
          </a:prstGeom>
          <a:noFill/>
        </p:spPr>
      </p:pic>
      <p:pic>
        <p:nvPicPr>
          <p:cNvPr id="37" name="Picture 36" descr="A picture containing sign, street, green, city&#10;&#10;Description automatically generated">
            <a:extLst>
              <a:ext uri="{FF2B5EF4-FFF2-40B4-BE49-F238E27FC236}">
                <a16:creationId xmlns:a16="http://schemas.microsoft.com/office/drawing/2014/main" id="{32FDDF13-7A8D-4C44-989F-63F36B3D71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459" y="201168"/>
            <a:ext cx="259259" cy="182880"/>
          </a:xfrm>
          <a:prstGeom prst="rect">
            <a:avLst/>
          </a:prstGeom>
          <a:noFill/>
        </p:spPr>
      </p:pic>
      <p:pic>
        <p:nvPicPr>
          <p:cNvPr id="38" name="Picture 37" descr="A picture containing sign, street, green, city&#10;&#10;Description automatically generated">
            <a:extLst>
              <a:ext uri="{FF2B5EF4-FFF2-40B4-BE49-F238E27FC236}">
                <a16:creationId xmlns:a16="http://schemas.microsoft.com/office/drawing/2014/main" id="{7D13797A-14D2-42CE-9D22-2A133DE9A9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872" y="201168"/>
            <a:ext cx="259259" cy="182880"/>
          </a:xfrm>
          <a:prstGeom prst="rect">
            <a:avLst/>
          </a:prstGeom>
          <a:noFill/>
        </p:spPr>
      </p:pic>
      <p:pic>
        <p:nvPicPr>
          <p:cNvPr id="39" name="Graphic 38" descr="Presentation with media">
            <a:extLst>
              <a:ext uri="{FF2B5EF4-FFF2-40B4-BE49-F238E27FC236}">
                <a16:creationId xmlns:a16="http://schemas.microsoft.com/office/drawing/2014/main" id="{99C318D5-1037-4801-B127-361825FC6B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51638" y="146304"/>
            <a:ext cx="320040" cy="320040"/>
          </a:xfrm>
          <a:prstGeom prst="rect">
            <a:avLst/>
          </a:prstGeom>
        </p:spPr>
      </p:pic>
      <p:pic>
        <p:nvPicPr>
          <p:cNvPr id="40" name="Graphic 39" descr="Gauge">
            <a:extLst>
              <a:ext uri="{FF2B5EF4-FFF2-40B4-BE49-F238E27FC236}">
                <a16:creationId xmlns:a16="http://schemas.microsoft.com/office/drawing/2014/main" id="{A37993BA-C5F0-4A9D-A668-E20421F93A9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68177" y="94050"/>
            <a:ext cx="365760" cy="36576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4EB9753-05E1-4CB8-A1AB-363211C407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alphaModFix amt="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 bwMode="auto">
          <a:xfrm>
            <a:off x="0" y="-6500"/>
            <a:ext cx="12192000" cy="68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FD786A-78F8-4215-A928-27437A2E485D}"/>
              </a:ext>
            </a:extLst>
          </p:cNvPr>
          <p:cNvSpPr/>
          <p:nvPr/>
        </p:nvSpPr>
        <p:spPr>
          <a:xfrm>
            <a:off x="10144338" y="717968"/>
            <a:ext cx="1483136" cy="26379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3" name="Agrupar 26">
            <a:extLst>
              <a:ext uri="{FF2B5EF4-FFF2-40B4-BE49-F238E27FC236}">
                <a16:creationId xmlns:a16="http://schemas.microsoft.com/office/drawing/2014/main" id="{42CC5E30-FE82-4336-BD3B-1E4BE4CE9470}"/>
              </a:ext>
            </a:extLst>
          </p:cNvPr>
          <p:cNvGrpSpPr/>
          <p:nvPr/>
        </p:nvGrpSpPr>
        <p:grpSpPr>
          <a:xfrm>
            <a:off x="417443" y="1183311"/>
            <a:ext cx="11263449" cy="4740720"/>
            <a:chOff x="256032" y="1886146"/>
            <a:chExt cx="3962407" cy="3601269"/>
          </a:xfrm>
        </p:grpSpPr>
        <p:sp>
          <p:nvSpPr>
            <p:cNvPr id="25" name="Retângulo: Cantos Superiores Arredondados 28">
              <a:extLst>
                <a:ext uri="{FF2B5EF4-FFF2-40B4-BE49-F238E27FC236}">
                  <a16:creationId xmlns:a16="http://schemas.microsoft.com/office/drawing/2014/main" id="{4D60054A-4D7D-4B2D-AA3D-79EDF42D8D3D}"/>
                </a:ext>
              </a:extLst>
            </p:cNvPr>
            <p:cNvSpPr/>
            <p:nvPr/>
          </p:nvSpPr>
          <p:spPr>
            <a:xfrm rot="10800000">
              <a:off x="256032" y="1990338"/>
              <a:ext cx="3962400" cy="3497077"/>
            </a:xfrm>
            <a:prstGeom prst="round2SameRect">
              <a:avLst>
                <a:gd name="adj1" fmla="val 3367"/>
                <a:gd name="adj2" fmla="val 0"/>
              </a:avLst>
            </a:prstGeom>
            <a:solidFill>
              <a:srgbClr val="40404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Retângulo: Cantos Superiores Arredondados 27">
              <a:extLst>
                <a:ext uri="{FF2B5EF4-FFF2-40B4-BE49-F238E27FC236}">
                  <a16:creationId xmlns:a16="http://schemas.microsoft.com/office/drawing/2014/main" id="{F452D9D0-DAD7-4E73-855F-F9C060D01D14}"/>
                </a:ext>
              </a:extLst>
            </p:cNvPr>
            <p:cNvSpPr/>
            <p:nvPr/>
          </p:nvSpPr>
          <p:spPr>
            <a:xfrm>
              <a:off x="256039" y="1886146"/>
              <a:ext cx="3962400" cy="10419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B05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1E8D30D-94C2-46EB-AB12-45993CFB3437}"/>
              </a:ext>
            </a:extLst>
          </p:cNvPr>
          <p:cNvSpPr/>
          <p:nvPr/>
        </p:nvSpPr>
        <p:spPr>
          <a:xfrm>
            <a:off x="794789" y="109728"/>
            <a:ext cx="1723549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成本中心面板</a:t>
            </a:r>
            <a:endParaRPr lang="en-US" sz="20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556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6BF29C5-A5A4-41AE-9746-A16D29BF2CBB}"/>
              </a:ext>
            </a:extLst>
          </p:cNvPr>
          <p:cNvSpPr/>
          <p:nvPr/>
        </p:nvSpPr>
        <p:spPr>
          <a:xfrm>
            <a:off x="0" y="-26376"/>
            <a:ext cx="12192000" cy="46329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A7BFFEC-68D8-496A-A5CC-84CCD84E3836}"/>
              </a:ext>
            </a:extLst>
          </p:cNvPr>
          <p:cNvSpPr/>
          <p:nvPr/>
        </p:nvSpPr>
        <p:spPr>
          <a:xfrm>
            <a:off x="0" y="356481"/>
            <a:ext cx="12192000" cy="650151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496ADB7-E422-4BD9-9B03-02C99545C9BA}"/>
              </a:ext>
            </a:extLst>
          </p:cNvPr>
          <p:cNvSpPr/>
          <p:nvPr/>
        </p:nvSpPr>
        <p:spPr>
          <a:xfrm>
            <a:off x="0" y="433800"/>
            <a:ext cx="12192000" cy="18000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38000">
                <a:schemeClr val="bg1">
                  <a:alpha val="3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Graphic 7" descr="Rewind">
            <a:extLst>
              <a:ext uri="{FF2B5EF4-FFF2-40B4-BE49-F238E27FC236}">
                <a16:creationId xmlns:a16="http://schemas.microsoft.com/office/drawing/2014/main" id="{17DD125C-E6B1-436B-9671-C95EA050F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02444" y="0"/>
            <a:ext cx="555368" cy="46541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B7D73D0-A6F7-41EF-AE1C-E6BA4A08A4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 bwMode="auto">
          <a:xfrm>
            <a:off x="-10056" y="-34350"/>
            <a:ext cx="12192000" cy="688437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69A7930-41B6-4890-80E2-745B3A82904C}"/>
              </a:ext>
            </a:extLst>
          </p:cNvPr>
          <p:cNvGrpSpPr/>
          <p:nvPr/>
        </p:nvGrpSpPr>
        <p:grpSpPr>
          <a:xfrm>
            <a:off x="685799" y="944169"/>
            <a:ext cx="10972013" cy="5245188"/>
            <a:chOff x="511624" y="686902"/>
            <a:chExt cx="11076094" cy="5490307"/>
          </a:xfrm>
        </p:grpSpPr>
        <p:sp>
          <p:nvSpPr>
            <p:cNvPr id="25" name="Retângulo: Cantos Superiores Arredondados 28">
              <a:extLst>
                <a:ext uri="{FF2B5EF4-FFF2-40B4-BE49-F238E27FC236}">
                  <a16:creationId xmlns:a16="http://schemas.microsoft.com/office/drawing/2014/main" id="{4D60054A-4D7D-4B2D-AA3D-79EDF42D8D3D}"/>
                </a:ext>
              </a:extLst>
            </p:cNvPr>
            <p:cNvSpPr/>
            <p:nvPr/>
          </p:nvSpPr>
          <p:spPr>
            <a:xfrm rot="10800000">
              <a:off x="511624" y="819777"/>
              <a:ext cx="11076094" cy="5357432"/>
            </a:xfrm>
            <a:prstGeom prst="round2SameRect">
              <a:avLst>
                <a:gd name="adj1" fmla="val 3367"/>
                <a:gd name="adj2" fmla="val 0"/>
              </a:avLst>
            </a:prstGeom>
            <a:solidFill>
              <a:srgbClr val="40404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  <a:softEdge rad="127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Retângulo: Cantos Superiores Arredondados 27">
              <a:extLst>
                <a:ext uri="{FF2B5EF4-FFF2-40B4-BE49-F238E27FC236}">
                  <a16:creationId xmlns:a16="http://schemas.microsoft.com/office/drawing/2014/main" id="{90DC80E6-A6E3-4D25-8B81-76B3B4E23766}"/>
                </a:ext>
              </a:extLst>
            </p:cNvPr>
            <p:cNvSpPr/>
            <p:nvPr/>
          </p:nvSpPr>
          <p:spPr>
            <a:xfrm>
              <a:off x="511624" y="686902"/>
              <a:ext cx="11076094" cy="14357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B05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2E3E0B2-0ED2-44AD-9910-2E23CA20EAA4}"/>
              </a:ext>
            </a:extLst>
          </p:cNvPr>
          <p:cNvSpPr/>
          <p:nvPr/>
        </p:nvSpPr>
        <p:spPr>
          <a:xfrm>
            <a:off x="358069" y="65304"/>
            <a:ext cx="2236510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成本详细信息中心</a:t>
            </a:r>
            <a:endParaRPr lang="en-US" sz="20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7592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5D5D5"/>
            </a:gs>
            <a:gs pos="100000">
              <a:srgbClr val="D3D3D3"/>
            </a:gs>
            <a:gs pos="100000">
              <a:srgbClr val="CECECE"/>
            </a:gs>
            <a:gs pos="100000">
              <a:srgbClr val="C5C5C5"/>
            </a:gs>
            <a:gs pos="100000">
              <a:srgbClr val="B2B2B2"/>
            </a:gs>
            <a:gs pos="100000">
              <a:srgbClr val="8C8C8C"/>
            </a:gs>
            <a:gs pos="0">
              <a:srgbClr val="404040"/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6BF29C5-A5A4-41AE-9746-A16D29BF2CBB}"/>
              </a:ext>
            </a:extLst>
          </p:cNvPr>
          <p:cNvSpPr/>
          <p:nvPr/>
        </p:nvSpPr>
        <p:spPr>
          <a:xfrm>
            <a:off x="0" y="-26376"/>
            <a:ext cx="12192000" cy="46329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A7BFFEC-68D8-496A-A5CC-84CCD84E3836}"/>
              </a:ext>
            </a:extLst>
          </p:cNvPr>
          <p:cNvSpPr/>
          <p:nvPr/>
        </p:nvSpPr>
        <p:spPr>
          <a:xfrm>
            <a:off x="0" y="460979"/>
            <a:ext cx="12192000" cy="650151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496ADB7-E422-4BD9-9B03-02C99545C9BA}"/>
              </a:ext>
            </a:extLst>
          </p:cNvPr>
          <p:cNvSpPr/>
          <p:nvPr/>
        </p:nvSpPr>
        <p:spPr>
          <a:xfrm>
            <a:off x="0" y="433800"/>
            <a:ext cx="12192000" cy="18000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38000">
                <a:schemeClr val="bg1">
                  <a:alpha val="3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A83931F-5141-4BE4-8E1C-3304B7860C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 bwMode="auto">
          <a:xfrm>
            <a:off x="0" y="-7546"/>
            <a:ext cx="12192000" cy="694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7A544A2F-15CA-4188-BB67-64AEC9C44E67}"/>
              </a:ext>
            </a:extLst>
          </p:cNvPr>
          <p:cNvGrpSpPr/>
          <p:nvPr/>
        </p:nvGrpSpPr>
        <p:grpSpPr>
          <a:xfrm>
            <a:off x="10240498" y="94050"/>
            <a:ext cx="1699633" cy="372294"/>
            <a:chOff x="10240498" y="94050"/>
            <a:chExt cx="1699633" cy="372294"/>
          </a:xfrm>
        </p:grpSpPr>
        <p:pic>
          <p:nvPicPr>
            <p:cNvPr id="33" name="Picture 3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B6CC2195-E4D0-4928-BA82-E2B41D5EE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0498" y="138234"/>
              <a:ext cx="302866" cy="301752"/>
            </a:xfrm>
            <a:prstGeom prst="rect">
              <a:avLst/>
            </a:prstGeom>
            <a:noFill/>
          </p:spPr>
        </p:pic>
        <p:pic>
          <p:nvPicPr>
            <p:cNvPr id="34" name="Picture 33" descr="A picture containing sign, street, green, city&#10;&#10;Description automatically generated">
              <a:extLst>
                <a:ext uri="{FF2B5EF4-FFF2-40B4-BE49-F238E27FC236}">
                  <a16:creationId xmlns:a16="http://schemas.microsoft.com/office/drawing/2014/main" id="{8A1B9531-482F-408C-8A07-A6A3B47DC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8459" y="201168"/>
              <a:ext cx="259259" cy="182880"/>
            </a:xfrm>
            <a:prstGeom prst="rect">
              <a:avLst/>
            </a:prstGeom>
            <a:noFill/>
          </p:spPr>
        </p:pic>
        <p:pic>
          <p:nvPicPr>
            <p:cNvPr id="35" name="Picture 34" descr="A picture containing sign, street, green, city&#10;&#10;Description automatically generated">
              <a:extLst>
                <a:ext uri="{FF2B5EF4-FFF2-40B4-BE49-F238E27FC236}">
                  <a16:creationId xmlns:a16="http://schemas.microsoft.com/office/drawing/2014/main" id="{E28CC25B-BEE0-4A57-8B2D-8012485E4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0872" y="201168"/>
              <a:ext cx="259259" cy="182880"/>
            </a:xfrm>
            <a:prstGeom prst="rect">
              <a:avLst/>
            </a:prstGeom>
            <a:noFill/>
          </p:spPr>
        </p:pic>
        <p:pic>
          <p:nvPicPr>
            <p:cNvPr id="36" name="Graphic 35" descr="Presentation with media">
              <a:extLst>
                <a:ext uri="{FF2B5EF4-FFF2-40B4-BE49-F238E27FC236}">
                  <a16:creationId xmlns:a16="http://schemas.microsoft.com/office/drawing/2014/main" id="{DD89704C-169E-49C6-94E4-006627F24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968201" y="146304"/>
              <a:ext cx="320040" cy="320040"/>
            </a:xfrm>
            <a:prstGeom prst="rect">
              <a:avLst/>
            </a:prstGeom>
          </p:spPr>
        </p:pic>
        <p:pic>
          <p:nvPicPr>
            <p:cNvPr id="37" name="Graphic 36" descr="Gauge">
              <a:extLst>
                <a:ext uri="{FF2B5EF4-FFF2-40B4-BE49-F238E27FC236}">
                  <a16:creationId xmlns:a16="http://schemas.microsoft.com/office/drawing/2014/main" id="{5723AE00-90BF-4230-B46E-183066564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591364" y="94050"/>
              <a:ext cx="365760" cy="365760"/>
            </a:xfrm>
            <a:prstGeom prst="rect">
              <a:avLst/>
            </a:prstGeom>
          </p:spPr>
        </p:pic>
      </p:grpSp>
      <p:grpSp>
        <p:nvGrpSpPr>
          <p:cNvPr id="23" name="Agrupar 26">
            <a:extLst>
              <a:ext uri="{FF2B5EF4-FFF2-40B4-BE49-F238E27FC236}">
                <a16:creationId xmlns:a16="http://schemas.microsoft.com/office/drawing/2014/main" id="{42CC5E30-FE82-4336-BD3B-1E4BE4CE9470}"/>
              </a:ext>
            </a:extLst>
          </p:cNvPr>
          <p:cNvGrpSpPr/>
          <p:nvPr/>
        </p:nvGrpSpPr>
        <p:grpSpPr>
          <a:xfrm>
            <a:off x="2145091" y="639311"/>
            <a:ext cx="9753598" cy="3725923"/>
            <a:chOff x="256032" y="1979234"/>
            <a:chExt cx="3962400" cy="3546018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4" name="Retângulo: Cantos Superiores Arredondados 27">
              <a:extLst>
                <a:ext uri="{FF2B5EF4-FFF2-40B4-BE49-F238E27FC236}">
                  <a16:creationId xmlns:a16="http://schemas.microsoft.com/office/drawing/2014/main" id="{F452D9D0-DAD7-4E73-855F-F9C060D01D14}"/>
                </a:ext>
              </a:extLst>
            </p:cNvPr>
            <p:cNvSpPr/>
            <p:nvPr/>
          </p:nvSpPr>
          <p:spPr>
            <a:xfrm>
              <a:off x="256032" y="1979234"/>
              <a:ext cx="3962400" cy="13053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B05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Retângulo: Cantos Superiores Arredondados 28">
              <a:extLst>
                <a:ext uri="{FF2B5EF4-FFF2-40B4-BE49-F238E27FC236}">
                  <a16:creationId xmlns:a16="http://schemas.microsoft.com/office/drawing/2014/main" id="{4D60054A-4D7D-4B2D-AA3D-79EDF42D8D3D}"/>
                </a:ext>
              </a:extLst>
            </p:cNvPr>
            <p:cNvSpPr/>
            <p:nvPr/>
          </p:nvSpPr>
          <p:spPr>
            <a:xfrm rot="10800000">
              <a:off x="256032" y="2104097"/>
              <a:ext cx="3962400" cy="3421155"/>
            </a:xfrm>
            <a:prstGeom prst="round2SameRect">
              <a:avLst>
                <a:gd name="adj1" fmla="val 3367"/>
                <a:gd name="adj2" fmla="val 0"/>
              </a:avLst>
            </a:prstGeom>
            <a:solidFill>
              <a:srgbClr val="40404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8" name="Retângulo: Cantos Superiores Arredondados 31">
            <a:extLst>
              <a:ext uri="{FF2B5EF4-FFF2-40B4-BE49-F238E27FC236}">
                <a16:creationId xmlns:a16="http://schemas.microsoft.com/office/drawing/2014/main" id="{ED3AECA4-4C74-4BE3-A37D-DB36EFE53DAE}"/>
              </a:ext>
            </a:extLst>
          </p:cNvPr>
          <p:cNvSpPr/>
          <p:nvPr/>
        </p:nvSpPr>
        <p:spPr>
          <a:xfrm rot="10800000">
            <a:off x="218749" y="639311"/>
            <a:ext cx="1670306" cy="5929586"/>
          </a:xfrm>
          <a:prstGeom prst="round2SameRect">
            <a:avLst>
              <a:gd name="adj1" fmla="val 6741"/>
              <a:gd name="adj2" fmla="val 0"/>
            </a:avLst>
          </a:prstGeom>
          <a:solidFill>
            <a:srgbClr val="40404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9" name="Agrupar 32">
            <a:extLst>
              <a:ext uri="{FF2B5EF4-FFF2-40B4-BE49-F238E27FC236}">
                <a16:creationId xmlns:a16="http://schemas.microsoft.com/office/drawing/2014/main" id="{137B6D8A-2971-4B11-8D5A-E06BEB1CE526}"/>
              </a:ext>
            </a:extLst>
          </p:cNvPr>
          <p:cNvGrpSpPr/>
          <p:nvPr/>
        </p:nvGrpSpPr>
        <p:grpSpPr>
          <a:xfrm>
            <a:off x="2102177" y="4543988"/>
            <a:ext cx="6991245" cy="2064665"/>
            <a:chOff x="256032" y="1946587"/>
            <a:chExt cx="3962400" cy="2064665"/>
          </a:xfrm>
          <a:solidFill>
            <a:srgbClr val="404040"/>
          </a:solidFill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30" name="Retângulo: Cantos Superiores Arredondados 35">
              <a:extLst>
                <a:ext uri="{FF2B5EF4-FFF2-40B4-BE49-F238E27FC236}">
                  <a16:creationId xmlns:a16="http://schemas.microsoft.com/office/drawing/2014/main" id="{5C1F9E60-8546-4C5B-9AB1-6988EA4D27AD}"/>
                </a:ext>
              </a:extLst>
            </p:cNvPr>
            <p:cNvSpPr/>
            <p:nvPr/>
          </p:nvSpPr>
          <p:spPr>
            <a:xfrm>
              <a:off x="256032" y="1946587"/>
              <a:ext cx="3962400" cy="1371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Retângulo: Cantos Superiores Arredondados 42">
              <a:extLst>
                <a:ext uri="{FF2B5EF4-FFF2-40B4-BE49-F238E27FC236}">
                  <a16:creationId xmlns:a16="http://schemas.microsoft.com/office/drawing/2014/main" id="{3B655C85-E65E-4975-9472-3CE053B26AA5}"/>
                </a:ext>
              </a:extLst>
            </p:cNvPr>
            <p:cNvSpPr/>
            <p:nvPr/>
          </p:nvSpPr>
          <p:spPr>
            <a:xfrm rot="10800000">
              <a:off x="256032" y="2078189"/>
              <a:ext cx="3962400" cy="1933063"/>
            </a:xfrm>
            <a:prstGeom prst="round2SameRect">
              <a:avLst>
                <a:gd name="adj1" fmla="val 5194"/>
                <a:gd name="adj2" fmla="val 0"/>
              </a:avLst>
            </a:prstGeom>
            <a:grp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0" name="Agrupar 32">
            <a:extLst>
              <a:ext uri="{FF2B5EF4-FFF2-40B4-BE49-F238E27FC236}">
                <a16:creationId xmlns:a16="http://schemas.microsoft.com/office/drawing/2014/main" id="{98AE7E31-EDB0-4B4C-9DB5-1FF6C21AD965}"/>
              </a:ext>
            </a:extLst>
          </p:cNvPr>
          <p:cNvGrpSpPr/>
          <p:nvPr/>
        </p:nvGrpSpPr>
        <p:grpSpPr>
          <a:xfrm>
            <a:off x="9326880" y="4540060"/>
            <a:ext cx="2631662" cy="2070456"/>
            <a:chOff x="256032" y="1959650"/>
            <a:chExt cx="3962400" cy="2070456"/>
          </a:xfrm>
          <a:solidFill>
            <a:srgbClr val="404040"/>
          </a:solidFill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1" name="Retângulo: Cantos Superiores Arredondados 35">
              <a:extLst>
                <a:ext uri="{FF2B5EF4-FFF2-40B4-BE49-F238E27FC236}">
                  <a16:creationId xmlns:a16="http://schemas.microsoft.com/office/drawing/2014/main" id="{6CAD4BE1-21C1-4446-AC26-FEB210FDAE77}"/>
                </a:ext>
              </a:extLst>
            </p:cNvPr>
            <p:cNvSpPr/>
            <p:nvPr/>
          </p:nvSpPr>
          <p:spPr>
            <a:xfrm>
              <a:off x="256032" y="1959650"/>
              <a:ext cx="3962400" cy="1371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Retângulo: Cantos Superiores Arredondados 42">
              <a:extLst>
                <a:ext uri="{FF2B5EF4-FFF2-40B4-BE49-F238E27FC236}">
                  <a16:creationId xmlns:a16="http://schemas.microsoft.com/office/drawing/2014/main" id="{8D89E886-5B34-48BC-9661-221E7565BFB7}"/>
                </a:ext>
              </a:extLst>
            </p:cNvPr>
            <p:cNvSpPr/>
            <p:nvPr/>
          </p:nvSpPr>
          <p:spPr>
            <a:xfrm rot="10800000">
              <a:off x="256032" y="2097043"/>
              <a:ext cx="3962400" cy="1933063"/>
            </a:xfrm>
            <a:prstGeom prst="round2SameRect">
              <a:avLst>
                <a:gd name="adj1" fmla="val 5194"/>
                <a:gd name="adj2" fmla="val 0"/>
              </a:avLst>
            </a:prstGeom>
            <a:grp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2CE949D-C8E3-4567-8B72-36B62D0CE9AC}"/>
              </a:ext>
            </a:extLst>
          </p:cNvPr>
          <p:cNvSpPr/>
          <p:nvPr/>
        </p:nvSpPr>
        <p:spPr>
          <a:xfrm>
            <a:off x="368255" y="5944369"/>
            <a:ext cx="1325912" cy="27432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8C9A11-09B3-4B9A-87E4-C72156F7A3B1}"/>
              </a:ext>
            </a:extLst>
          </p:cNvPr>
          <p:cNvSpPr/>
          <p:nvPr/>
        </p:nvSpPr>
        <p:spPr>
          <a:xfrm>
            <a:off x="5767570" y="596985"/>
            <a:ext cx="1577676" cy="21544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b="0" cap="none" spc="0" dirty="0">
                <a:ln w="0"/>
                <a:solidFill>
                  <a:srgbClr val="3C3C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DETALHAMENTO DA TRANSAÇÃO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3002CA-947B-4950-A20C-E959A3C289F5}"/>
              </a:ext>
            </a:extLst>
          </p:cNvPr>
          <p:cNvSpPr/>
          <p:nvPr/>
        </p:nvSpPr>
        <p:spPr>
          <a:xfrm>
            <a:off x="4837016" y="4492128"/>
            <a:ext cx="1521571" cy="21544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b="0" cap="none" spc="0" dirty="0">
                <a:ln w="0"/>
                <a:solidFill>
                  <a:srgbClr val="3C3C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VARIAÇÃO MENSAL DE CRÉDITO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5087F6-1B28-4CE4-9798-8213A3344FCA}"/>
              </a:ext>
            </a:extLst>
          </p:cNvPr>
          <p:cNvSpPr/>
          <p:nvPr/>
        </p:nvSpPr>
        <p:spPr>
          <a:xfrm>
            <a:off x="9467556" y="4499643"/>
            <a:ext cx="2350323" cy="21544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b="0" cap="none" spc="0" dirty="0">
                <a:ln w="0"/>
                <a:solidFill>
                  <a:srgbClr val="3C3C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CÓDIGO DE LANÇAMENTOS COM INF INCOMPLETAS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D959F1-8FBD-457F-B654-B618A2D0A712}"/>
              </a:ext>
            </a:extLst>
          </p:cNvPr>
          <p:cNvSpPr/>
          <p:nvPr/>
        </p:nvSpPr>
        <p:spPr>
          <a:xfrm>
            <a:off x="298465" y="36810"/>
            <a:ext cx="121058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信用详情</a:t>
            </a:r>
            <a:endParaRPr lang="en-US" sz="20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F6225C-0168-4686-BC40-FC1341486714}"/>
              </a:ext>
            </a:extLst>
          </p:cNvPr>
          <p:cNvGrpSpPr/>
          <p:nvPr/>
        </p:nvGrpSpPr>
        <p:grpSpPr>
          <a:xfrm>
            <a:off x="367206" y="1122992"/>
            <a:ext cx="1366717" cy="4562044"/>
            <a:chOff x="347328" y="854637"/>
            <a:chExt cx="1366717" cy="4562044"/>
          </a:xfrm>
        </p:grpSpPr>
        <p:sp>
          <p:nvSpPr>
            <p:cNvPr id="11" name="Retângulo: Cantos Arredondados 41">
              <a:extLst>
                <a:ext uri="{FF2B5EF4-FFF2-40B4-BE49-F238E27FC236}">
                  <a16:creationId xmlns:a16="http://schemas.microsoft.com/office/drawing/2014/main" id="{1518A586-6045-47DC-B9DE-BB7CABA04EE3}"/>
                </a:ext>
              </a:extLst>
            </p:cNvPr>
            <p:cNvSpPr/>
            <p:nvPr/>
          </p:nvSpPr>
          <p:spPr>
            <a:xfrm>
              <a:off x="373618" y="854637"/>
              <a:ext cx="1340427" cy="809786"/>
            </a:xfrm>
            <a:prstGeom prst="roundRect">
              <a:avLst>
                <a:gd name="adj" fmla="val 10542"/>
              </a:avLst>
            </a:prstGeom>
            <a:solidFill>
              <a:schemeClr val="tx1">
                <a:alpha val="8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: Cantos Arredondados 41">
              <a:extLst>
                <a:ext uri="{FF2B5EF4-FFF2-40B4-BE49-F238E27FC236}">
                  <a16:creationId xmlns:a16="http://schemas.microsoft.com/office/drawing/2014/main" id="{54AFF802-2D7B-4CE6-B8E9-66DDF2D288D2}"/>
                </a:ext>
              </a:extLst>
            </p:cNvPr>
            <p:cNvSpPr/>
            <p:nvPr/>
          </p:nvSpPr>
          <p:spPr>
            <a:xfrm>
              <a:off x="373616" y="1793896"/>
              <a:ext cx="1340427" cy="809786"/>
            </a:xfrm>
            <a:prstGeom prst="roundRect">
              <a:avLst>
                <a:gd name="adj" fmla="val 10542"/>
              </a:avLst>
            </a:prstGeom>
            <a:solidFill>
              <a:schemeClr val="tx1">
                <a:alpha val="8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Retângulo: Cantos Arredondados 41">
              <a:extLst>
                <a:ext uri="{FF2B5EF4-FFF2-40B4-BE49-F238E27FC236}">
                  <a16:creationId xmlns:a16="http://schemas.microsoft.com/office/drawing/2014/main" id="{8F776F10-C6C7-49D5-86D2-5CD7E855FE02}"/>
                </a:ext>
              </a:extLst>
            </p:cNvPr>
            <p:cNvSpPr/>
            <p:nvPr/>
          </p:nvSpPr>
          <p:spPr>
            <a:xfrm>
              <a:off x="347329" y="2733155"/>
              <a:ext cx="1340427" cy="809786"/>
            </a:xfrm>
            <a:prstGeom prst="roundRect">
              <a:avLst>
                <a:gd name="adj" fmla="val 10542"/>
              </a:avLst>
            </a:prstGeom>
            <a:solidFill>
              <a:schemeClr val="tx1">
                <a:alpha val="8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Retângulo: Cantos Arredondados 41">
              <a:extLst>
                <a:ext uri="{FF2B5EF4-FFF2-40B4-BE49-F238E27FC236}">
                  <a16:creationId xmlns:a16="http://schemas.microsoft.com/office/drawing/2014/main" id="{B0429AAE-42C1-4B5D-9F3F-3CC3BDB26B65}"/>
                </a:ext>
              </a:extLst>
            </p:cNvPr>
            <p:cNvSpPr/>
            <p:nvPr/>
          </p:nvSpPr>
          <p:spPr>
            <a:xfrm>
              <a:off x="347328" y="3670025"/>
              <a:ext cx="1340427" cy="809786"/>
            </a:xfrm>
            <a:prstGeom prst="roundRect">
              <a:avLst>
                <a:gd name="adj" fmla="val 10542"/>
              </a:avLst>
            </a:prstGeom>
            <a:solidFill>
              <a:schemeClr val="tx1">
                <a:alpha val="8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: Cantos Arredondados 41">
              <a:extLst>
                <a:ext uri="{FF2B5EF4-FFF2-40B4-BE49-F238E27FC236}">
                  <a16:creationId xmlns:a16="http://schemas.microsoft.com/office/drawing/2014/main" id="{B8CDB9BA-2A4E-4F66-A3B8-F445AABF7AD2}"/>
                </a:ext>
              </a:extLst>
            </p:cNvPr>
            <p:cNvSpPr/>
            <p:nvPr/>
          </p:nvSpPr>
          <p:spPr>
            <a:xfrm>
              <a:off x="347328" y="4606895"/>
              <a:ext cx="1340427" cy="809786"/>
            </a:xfrm>
            <a:prstGeom prst="roundRect">
              <a:avLst>
                <a:gd name="adj" fmla="val 10542"/>
              </a:avLst>
            </a:prstGeom>
            <a:solidFill>
              <a:schemeClr val="tx1">
                <a:alpha val="8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926120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6BF29C5-A5A4-41AE-9746-A16D29BF2CBB}"/>
              </a:ext>
            </a:extLst>
          </p:cNvPr>
          <p:cNvSpPr/>
          <p:nvPr/>
        </p:nvSpPr>
        <p:spPr>
          <a:xfrm>
            <a:off x="0" y="-26376"/>
            <a:ext cx="12192000" cy="46329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A7BFFEC-68D8-496A-A5CC-84CCD84E3836}"/>
              </a:ext>
            </a:extLst>
          </p:cNvPr>
          <p:cNvSpPr/>
          <p:nvPr/>
        </p:nvSpPr>
        <p:spPr>
          <a:xfrm>
            <a:off x="0" y="356481"/>
            <a:ext cx="12192000" cy="650151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496ADB7-E422-4BD9-9B03-02C99545C9BA}"/>
              </a:ext>
            </a:extLst>
          </p:cNvPr>
          <p:cNvSpPr/>
          <p:nvPr/>
        </p:nvSpPr>
        <p:spPr>
          <a:xfrm>
            <a:off x="0" y="433800"/>
            <a:ext cx="12192000" cy="18000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38000">
                <a:schemeClr val="bg1">
                  <a:alpha val="3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A83931F-5141-4BE4-8E1C-3304B7860C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 bwMode="auto">
          <a:xfrm>
            <a:off x="19898" y="-28065"/>
            <a:ext cx="12192000" cy="68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4680B4DD-9C88-4374-BBDD-AF3433948FF2}"/>
              </a:ext>
            </a:extLst>
          </p:cNvPr>
          <p:cNvGrpSpPr/>
          <p:nvPr/>
        </p:nvGrpSpPr>
        <p:grpSpPr>
          <a:xfrm>
            <a:off x="10240498" y="94050"/>
            <a:ext cx="1699633" cy="365760"/>
            <a:chOff x="10240498" y="94050"/>
            <a:chExt cx="1699633" cy="365760"/>
          </a:xfrm>
        </p:grpSpPr>
        <p:pic>
          <p:nvPicPr>
            <p:cNvPr id="36" name="Picture 3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C11CC05-1EBD-45C3-BF27-B9EDDE041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0498" y="138234"/>
              <a:ext cx="302866" cy="301752"/>
            </a:xfrm>
            <a:prstGeom prst="rect">
              <a:avLst/>
            </a:prstGeom>
            <a:noFill/>
          </p:spPr>
        </p:pic>
        <p:pic>
          <p:nvPicPr>
            <p:cNvPr id="37" name="Picture 36" descr="A picture containing sign, street, green, city&#10;&#10;Description automatically generated">
              <a:extLst>
                <a:ext uri="{FF2B5EF4-FFF2-40B4-BE49-F238E27FC236}">
                  <a16:creationId xmlns:a16="http://schemas.microsoft.com/office/drawing/2014/main" id="{32FDDF13-7A8D-4C44-989F-63F36B3D7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8459" y="201168"/>
              <a:ext cx="259259" cy="182880"/>
            </a:xfrm>
            <a:prstGeom prst="rect">
              <a:avLst/>
            </a:prstGeom>
            <a:noFill/>
          </p:spPr>
        </p:pic>
        <p:pic>
          <p:nvPicPr>
            <p:cNvPr id="38" name="Picture 37" descr="A picture containing sign, street, green, city&#10;&#10;Description automatically generated">
              <a:extLst>
                <a:ext uri="{FF2B5EF4-FFF2-40B4-BE49-F238E27FC236}">
                  <a16:creationId xmlns:a16="http://schemas.microsoft.com/office/drawing/2014/main" id="{7D13797A-14D2-42CE-9D22-2A133DE9A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0872" y="201168"/>
              <a:ext cx="259259" cy="182880"/>
            </a:xfrm>
            <a:prstGeom prst="rect">
              <a:avLst/>
            </a:prstGeom>
            <a:noFill/>
          </p:spPr>
        </p:pic>
        <p:pic>
          <p:nvPicPr>
            <p:cNvPr id="39" name="Graphic 38" descr="Presentation with media">
              <a:extLst>
                <a:ext uri="{FF2B5EF4-FFF2-40B4-BE49-F238E27FC236}">
                  <a16:creationId xmlns:a16="http://schemas.microsoft.com/office/drawing/2014/main" id="{99C318D5-1037-4801-B127-361825FC6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978888" y="127298"/>
              <a:ext cx="320040" cy="320040"/>
            </a:xfrm>
            <a:prstGeom prst="rect">
              <a:avLst/>
            </a:prstGeom>
          </p:spPr>
        </p:pic>
        <p:pic>
          <p:nvPicPr>
            <p:cNvPr id="40" name="Graphic 39" descr="Gauge">
              <a:extLst>
                <a:ext uri="{FF2B5EF4-FFF2-40B4-BE49-F238E27FC236}">
                  <a16:creationId xmlns:a16="http://schemas.microsoft.com/office/drawing/2014/main" id="{A37993BA-C5F0-4A9D-A668-E20421F93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597994" y="94050"/>
              <a:ext cx="365760" cy="36576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F6442A-6C13-4EBB-8A15-5A9ED172AFE2}"/>
              </a:ext>
            </a:extLst>
          </p:cNvPr>
          <p:cNvGrpSpPr/>
          <p:nvPr/>
        </p:nvGrpSpPr>
        <p:grpSpPr>
          <a:xfrm>
            <a:off x="2184275" y="4530121"/>
            <a:ext cx="9774267" cy="2100271"/>
            <a:chOff x="2184275" y="4530121"/>
            <a:chExt cx="9774267" cy="2100271"/>
          </a:xfrm>
        </p:grpSpPr>
        <p:grpSp>
          <p:nvGrpSpPr>
            <p:cNvPr id="29" name="Agrupar 32">
              <a:extLst>
                <a:ext uri="{FF2B5EF4-FFF2-40B4-BE49-F238E27FC236}">
                  <a16:creationId xmlns:a16="http://schemas.microsoft.com/office/drawing/2014/main" id="{137B6D8A-2971-4B11-8D5A-E06BEB1CE526}"/>
                </a:ext>
              </a:extLst>
            </p:cNvPr>
            <p:cNvGrpSpPr/>
            <p:nvPr/>
          </p:nvGrpSpPr>
          <p:grpSpPr>
            <a:xfrm>
              <a:off x="2184275" y="4533972"/>
              <a:ext cx="3727641" cy="2076545"/>
              <a:chOff x="256032" y="1946587"/>
              <a:chExt cx="3962400" cy="2009056"/>
            </a:xfrm>
            <a:solidFill>
              <a:srgbClr val="404040"/>
            </a:solidFill>
            <a:effectLst/>
          </p:grpSpPr>
          <p:sp>
            <p:nvSpPr>
              <p:cNvPr id="31" name="Retângulo: Cantos Superiores Arredondados 42">
                <a:extLst>
                  <a:ext uri="{FF2B5EF4-FFF2-40B4-BE49-F238E27FC236}">
                    <a16:creationId xmlns:a16="http://schemas.microsoft.com/office/drawing/2014/main" id="{3B655C85-E65E-4975-9472-3CE053B26AA5}"/>
                  </a:ext>
                </a:extLst>
              </p:cNvPr>
              <p:cNvSpPr/>
              <p:nvPr/>
            </p:nvSpPr>
            <p:spPr>
              <a:xfrm rot="10800000">
                <a:off x="256032" y="2082208"/>
                <a:ext cx="3962400" cy="1873435"/>
              </a:xfrm>
              <a:prstGeom prst="round2SameRect">
                <a:avLst>
                  <a:gd name="adj1" fmla="val 5194"/>
                  <a:gd name="adj2" fmla="val 0"/>
                </a:avLst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" name="Retângulo: Cantos Superiores Arredondados 35">
                <a:extLst>
                  <a:ext uri="{FF2B5EF4-FFF2-40B4-BE49-F238E27FC236}">
                    <a16:creationId xmlns:a16="http://schemas.microsoft.com/office/drawing/2014/main" id="{5C1F9E60-8546-4C5B-9AB1-6988EA4D27AD}"/>
                  </a:ext>
                </a:extLst>
              </p:cNvPr>
              <p:cNvSpPr/>
              <p:nvPr/>
            </p:nvSpPr>
            <p:spPr>
              <a:xfrm>
                <a:off x="256032" y="1946587"/>
                <a:ext cx="3962400" cy="13270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FF00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" name="Agrupar 32">
              <a:extLst>
                <a:ext uri="{FF2B5EF4-FFF2-40B4-BE49-F238E27FC236}">
                  <a16:creationId xmlns:a16="http://schemas.microsoft.com/office/drawing/2014/main" id="{98AE7E31-EDB0-4B4C-9DB5-1FF6C21AD965}"/>
                </a:ext>
              </a:extLst>
            </p:cNvPr>
            <p:cNvGrpSpPr/>
            <p:nvPr/>
          </p:nvGrpSpPr>
          <p:grpSpPr>
            <a:xfrm>
              <a:off x="9677879" y="4530121"/>
              <a:ext cx="2280663" cy="2100271"/>
              <a:chOff x="256028" y="1989467"/>
              <a:chExt cx="3962404" cy="2100269"/>
            </a:xfrm>
            <a:solidFill>
              <a:srgbClr val="404040"/>
            </a:solidFill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sp>
            <p:nvSpPr>
              <p:cNvPr id="21" name="Retângulo: Cantos Superiores Arredondados 35">
                <a:extLst>
                  <a:ext uri="{FF2B5EF4-FFF2-40B4-BE49-F238E27FC236}">
                    <a16:creationId xmlns:a16="http://schemas.microsoft.com/office/drawing/2014/main" id="{6CAD4BE1-21C1-4446-AC26-FEB210FDAE77}"/>
                  </a:ext>
                </a:extLst>
              </p:cNvPr>
              <p:cNvSpPr/>
              <p:nvPr/>
            </p:nvSpPr>
            <p:spPr>
              <a:xfrm>
                <a:off x="256031" y="1989467"/>
                <a:ext cx="3962401" cy="1371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FF00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" name="Retângulo: Cantos Superiores Arredondados 42">
                <a:extLst>
                  <a:ext uri="{FF2B5EF4-FFF2-40B4-BE49-F238E27FC236}">
                    <a16:creationId xmlns:a16="http://schemas.microsoft.com/office/drawing/2014/main" id="{8D89E886-5B34-48BC-9661-221E7565BFB7}"/>
                  </a:ext>
                </a:extLst>
              </p:cNvPr>
              <p:cNvSpPr/>
              <p:nvPr/>
            </p:nvSpPr>
            <p:spPr>
              <a:xfrm rot="10800000">
                <a:off x="256028" y="2128714"/>
                <a:ext cx="3962400" cy="1961022"/>
              </a:xfrm>
              <a:prstGeom prst="round2SameRect">
                <a:avLst>
                  <a:gd name="adj1" fmla="val 5194"/>
                  <a:gd name="adj2" fmla="val 0"/>
                </a:avLst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2" name="Agrupar 32">
              <a:extLst>
                <a:ext uri="{FF2B5EF4-FFF2-40B4-BE49-F238E27FC236}">
                  <a16:creationId xmlns:a16="http://schemas.microsoft.com/office/drawing/2014/main" id="{1894029A-7A47-4CC5-90D2-06BBDBA8D749}"/>
                </a:ext>
              </a:extLst>
            </p:cNvPr>
            <p:cNvGrpSpPr/>
            <p:nvPr/>
          </p:nvGrpSpPr>
          <p:grpSpPr>
            <a:xfrm>
              <a:off x="6095444" y="4532209"/>
              <a:ext cx="3398908" cy="2078307"/>
              <a:chOff x="256031" y="1969503"/>
              <a:chExt cx="3962401" cy="2060257"/>
            </a:xfrm>
            <a:solidFill>
              <a:srgbClr val="404040"/>
            </a:solidFill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sp>
            <p:nvSpPr>
              <p:cNvPr id="33" name="Retângulo: Cantos Superiores Arredondados 35">
                <a:extLst>
                  <a:ext uri="{FF2B5EF4-FFF2-40B4-BE49-F238E27FC236}">
                    <a16:creationId xmlns:a16="http://schemas.microsoft.com/office/drawing/2014/main" id="{64993913-2FAE-4D83-A416-BFA6B6054450}"/>
                  </a:ext>
                </a:extLst>
              </p:cNvPr>
              <p:cNvSpPr/>
              <p:nvPr/>
            </p:nvSpPr>
            <p:spPr>
              <a:xfrm>
                <a:off x="256032" y="1969503"/>
                <a:ext cx="3962400" cy="13596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FF00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" name="Retângulo: Cantos Superiores Arredondados 42">
                <a:extLst>
                  <a:ext uri="{FF2B5EF4-FFF2-40B4-BE49-F238E27FC236}">
                    <a16:creationId xmlns:a16="http://schemas.microsoft.com/office/drawing/2014/main" id="{88B4E6E3-855F-463E-87AC-B16E96354DF0}"/>
                  </a:ext>
                </a:extLst>
              </p:cNvPr>
              <p:cNvSpPr/>
              <p:nvPr/>
            </p:nvSpPr>
            <p:spPr>
              <a:xfrm rot="10800000">
                <a:off x="256031" y="2105633"/>
                <a:ext cx="3962400" cy="1924127"/>
              </a:xfrm>
              <a:prstGeom prst="round2SameRect">
                <a:avLst>
                  <a:gd name="adj1" fmla="val 5194"/>
                  <a:gd name="adj2" fmla="val 0"/>
                </a:avLst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A291072-1F30-4BDF-9E06-8EA4E1120F6B}"/>
              </a:ext>
            </a:extLst>
          </p:cNvPr>
          <p:cNvSpPr/>
          <p:nvPr/>
        </p:nvSpPr>
        <p:spPr>
          <a:xfrm>
            <a:off x="409385" y="3840480"/>
            <a:ext cx="1325912" cy="27432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: Cantos Superiores Arredondados 31">
            <a:extLst>
              <a:ext uri="{FF2B5EF4-FFF2-40B4-BE49-F238E27FC236}">
                <a16:creationId xmlns:a16="http://schemas.microsoft.com/office/drawing/2014/main" id="{ED3AECA4-4C74-4BE3-A37D-DB36EFE53DAE}"/>
              </a:ext>
            </a:extLst>
          </p:cNvPr>
          <p:cNvSpPr/>
          <p:nvPr/>
        </p:nvSpPr>
        <p:spPr>
          <a:xfrm rot="10800000">
            <a:off x="265229" y="674559"/>
            <a:ext cx="1670306" cy="5935956"/>
          </a:xfrm>
          <a:prstGeom prst="round2SameRect">
            <a:avLst>
              <a:gd name="adj1" fmla="val 6741"/>
              <a:gd name="adj2" fmla="val 0"/>
            </a:avLst>
          </a:prstGeom>
          <a:solidFill>
            <a:srgbClr val="40404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E723B7-5648-4004-B36D-49D5C404D5E7}"/>
              </a:ext>
            </a:extLst>
          </p:cNvPr>
          <p:cNvSpPr/>
          <p:nvPr/>
        </p:nvSpPr>
        <p:spPr>
          <a:xfrm>
            <a:off x="3433033" y="4492128"/>
            <a:ext cx="1467069" cy="21544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b="0" cap="none" spc="0" dirty="0">
                <a:ln w="0"/>
                <a:solidFill>
                  <a:srgbClr val="3C3C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VARIAÇÃO MENSAL DE DÉBITO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D52FD3-7EE5-4703-A2F8-1D5C608EA83D}"/>
              </a:ext>
            </a:extLst>
          </p:cNvPr>
          <p:cNvSpPr/>
          <p:nvPr/>
        </p:nvSpPr>
        <p:spPr>
          <a:xfrm rot="10800000" flipV="1">
            <a:off x="9636260" y="4487627"/>
            <a:ext cx="2376597" cy="21544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" b="0" cap="none" spc="0" dirty="0">
                <a:ln w="0"/>
                <a:solidFill>
                  <a:srgbClr val="3C3C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CÓDIGO DE LANÇAMENTOS COM INF INCOMPLETAS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559E58-FBC3-42EC-8BC5-D08245E8D418}"/>
              </a:ext>
            </a:extLst>
          </p:cNvPr>
          <p:cNvSpPr/>
          <p:nvPr/>
        </p:nvSpPr>
        <p:spPr>
          <a:xfrm>
            <a:off x="6326252" y="4489704"/>
            <a:ext cx="3089307" cy="21544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" dirty="0">
                <a:ln w="0"/>
                <a:solidFill>
                  <a:srgbClr val="3C3C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DÉBITO  DE CATEGORIA E SUBCATEGORIA DE DESPESAS POR PEDIODO</a:t>
            </a:r>
            <a:endParaRPr lang="en-US" sz="800" b="0" cap="none" spc="0" dirty="0">
              <a:ln w="0"/>
              <a:solidFill>
                <a:srgbClr val="3C3C3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85FB39-155C-484D-A04E-CA633ED20D94}"/>
              </a:ext>
            </a:extLst>
          </p:cNvPr>
          <p:cNvSpPr/>
          <p:nvPr/>
        </p:nvSpPr>
        <p:spPr>
          <a:xfrm>
            <a:off x="153239" y="15116"/>
            <a:ext cx="121058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债务详情</a:t>
            </a:r>
            <a:endParaRPr lang="en-US" sz="20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1951999-CDEB-4257-B87A-7B6A44C72BFB}"/>
              </a:ext>
            </a:extLst>
          </p:cNvPr>
          <p:cNvSpPr/>
          <p:nvPr/>
        </p:nvSpPr>
        <p:spPr>
          <a:xfrm>
            <a:off x="368255" y="5944369"/>
            <a:ext cx="1325912" cy="27432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2F10A02-99A9-4305-A495-42E6199598E7}"/>
              </a:ext>
            </a:extLst>
          </p:cNvPr>
          <p:cNvGrpSpPr/>
          <p:nvPr/>
        </p:nvGrpSpPr>
        <p:grpSpPr>
          <a:xfrm>
            <a:off x="367206" y="1122992"/>
            <a:ext cx="1366717" cy="4562044"/>
            <a:chOff x="347328" y="854637"/>
            <a:chExt cx="1366717" cy="4562044"/>
          </a:xfrm>
        </p:grpSpPr>
        <p:sp>
          <p:nvSpPr>
            <p:cNvPr id="43" name="Retângulo: Cantos Arredondados 41">
              <a:extLst>
                <a:ext uri="{FF2B5EF4-FFF2-40B4-BE49-F238E27FC236}">
                  <a16:creationId xmlns:a16="http://schemas.microsoft.com/office/drawing/2014/main" id="{C3C77D81-2B1E-41EF-B8A2-93749E6808DF}"/>
                </a:ext>
              </a:extLst>
            </p:cNvPr>
            <p:cNvSpPr/>
            <p:nvPr/>
          </p:nvSpPr>
          <p:spPr>
            <a:xfrm>
              <a:off x="373618" y="854637"/>
              <a:ext cx="1340427" cy="809786"/>
            </a:xfrm>
            <a:prstGeom prst="roundRect">
              <a:avLst>
                <a:gd name="adj" fmla="val 10542"/>
              </a:avLst>
            </a:prstGeom>
            <a:solidFill>
              <a:schemeClr val="tx1">
                <a:alpha val="8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Retângulo: Cantos Arredondados 41">
              <a:extLst>
                <a:ext uri="{FF2B5EF4-FFF2-40B4-BE49-F238E27FC236}">
                  <a16:creationId xmlns:a16="http://schemas.microsoft.com/office/drawing/2014/main" id="{FBB393A0-A60B-4834-A70B-31501698B422}"/>
                </a:ext>
              </a:extLst>
            </p:cNvPr>
            <p:cNvSpPr/>
            <p:nvPr/>
          </p:nvSpPr>
          <p:spPr>
            <a:xfrm>
              <a:off x="373616" y="1793896"/>
              <a:ext cx="1340427" cy="809786"/>
            </a:xfrm>
            <a:prstGeom prst="roundRect">
              <a:avLst>
                <a:gd name="adj" fmla="val 10542"/>
              </a:avLst>
            </a:prstGeom>
            <a:solidFill>
              <a:schemeClr val="tx1">
                <a:alpha val="8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Retângulo: Cantos Arredondados 41">
              <a:extLst>
                <a:ext uri="{FF2B5EF4-FFF2-40B4-BE49-F238E27FC236}">
                  <a16:creationId xmlns:a16="http://schemas.microsoft.com/office/drawing/2014/main" id="{4996767A-E37E-48BA-85FB-FD425574C351}"/>
                </a:ext>
              </a:extLst>
            </p:cNvPr>
            <p:cNvSpPr/>
            <p:nvPr/>
          </p:nvSpPr>
          <p:spPr>
            <a:xfrm>
              <a:off x="347329" y="2733155"/>
              <a:ext cx="1340427" cy="809786"/>
            </a:xfrm>
            <a:prstGeom prst="roundRect">
              <a:avLst>
                <a:gd name="adj" fmla="val 10542"/>
              </a:avLst>
            </a:prstGeom>
            <a:solidFill>
              <a:schemeClr val="tx1">
                <a:alpha val="8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Retângulo: Cantos Arredondados 41">
              <a:extLst>
                <a:ext uri="{FF2B5EF4-FFF2-40B4-BE49-F238E27FC236}">
                  <a16:creationId xmlns:a16="http://schemas.microsoft.com/office/drawing/2014/main" id="{4D589289-F109-4ED8-8C62-EE6839B62ACE}"/>
                </a:ext>
              </a:extLst>
            </p:cNvPr>
            <p:cNvSpPr/>
            <p:nvPr/>
          </p:nvSpPr>
          <p:spPr>
            <a:xfrm>
              <a:off x="347328" y="3670025"/>
              <a:ext cx="1340427" cy="809786"/>
            </a:xfrm>
            <a:prstGeom prst="roundRect">
              <a:avLst>
                <a:gd name="adj" fmla="val 10542"/>
              </a:avLst>
            </a:prstGeom>
            <a:solidFill>
              <a:schemeClr val="tx1">
                <a:alpha val="8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Retângulo: Cantos Arredondados 41">
              <a:extLst>
                <a:ext uri="{FF2B5EF4-FFF2-40B4-BE49-F238E27FC236}">
                  <a16:creationId xmlns:a16="http://schemas.microsoft.com/office/drawing/2014/main" id="{D59279BB-820F-4F3A-94DB-78D3F4F87EEA}"/>
                </a:ext>
              </a:extLst>
            </p:cNvPr>
            <p:cNvSpPr/>
            <p:nvPr/>
          </p:nvSpPr>
          <p:spPr>
            <a:xfrm>
              <a:off x="347328" y="4606895"/>
              <a:ext cx="1340427" cy="809786"/>
            </a:xfrm>
            <a:prstGeom prst="roundRect">
              <a:avLst>
                <a:gd name="adj" fmla="val 10542"/>
              </a:avLst>
            </a:prstGeom>
            <a:solidFill>
              <a:schemeClr val="tx1">
                <a:alpha val="8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2509588-DF28-4E14-BEB0-65A0A292A749}"/>
              </a:ext>
            </a:extLst>
          </p:cNvPr>
          <p:cNvGrpSpPr/>
          <p:nvPr/>
        </p:nvGrpSpPr>
        <p:grpSpPr>
          <a:xfrm>
            <a:off x="2174908" y="607311"/>
            <a:ext cx="9762965" cy="3779910"/>
            <a:chOff x="2174908" y="627189"/>
            <a:chExt cx="9762965" cy="3779910"/>
          </a:xfrm>
        </p:grpSpPr>
        <p:sp>
          <p:nvSpPr>
            <p:cNvPr id="16" name="Retângulo: Cantos Superiores Arredondados 27">
              <a:extLst>
                <a:ext uri="{FF2B5EF4-FFF2-40B4-BE49-F238E27FC236}">
                  <a16:creationId xmlns:a16="http://schemas.microsoft.com/office/drawing/2014/main" id="{AC8F8C60-7530-4181-9AA0-48E955BF7C92}"/>
                </a:ext>
              </a:extLst>
            </p:cNvPr>
            <p:cNvSpPr/>
            <p:nvPr/>
          </p:nvSpPr>
          <p:spPr>
            <a:xfrm>
              <a:off x="2174908" y="669128"/>
              <a:ext cx="9753598" cy="1371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B05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88B69DF-5209-4DDF-80A4-B03B598F6595}"/>
                </a:ext>
              </a:extLst>
            </p:cNvPr>
            <p:cNvGrpSpPr/>
            <p:nvPr/>
          </p:nvGrpSpPr>
          <p:grpSpPr>
            <a:xfrm>
              <a:off x="2184275" y="627189"/>
              <a:ext cx="9753598" cy="3779910"/>
              <a:chOff x="2184275" y="448288"/>
              <a:chExt cx="9753598" cy="3779910"/>
            </a:xfrm>
          </p:grpSpPr>
          <p:sp>
            <p:nvSpPr>
              <p:cNvPr id="25" name="Retângulo: Cantos Superiores Arredondados 28">
                <a:extLst>
                  <a:ext uri="{FF2B5EF4-FFF2-40B4-BE49-F238E27FC236}">
                    <a16:creationId xmlns:a16="http://schemas.microsoft.com/office/drawing/2014/main" id="{4D60054A-4D7D-4B2D-AA3D-79EDF42D8D3D}"/>
                  </a:ext>
                </a:extLst>
              </p:cNvPr>
              <p:cNvSpPr/>
              <p:nvPr/>
            </p:nvSpPr>
            <p:spPr>
              <a:xfrm rot="10800000">
                <a:off x="2184275" y="633473"/>
                <a:ext cx="9753598" cy="3594725"/>
              </a:xfrm>
              <a:prstGeom prst="round2SameRect">
                <a:avLst>
                  <a:gd name="adj1" fmla="val 3367"/>
                  <a:gd name="adj2" fmla="val 0"/>
                </a:avLst>
              </a:prstGeom>
              <a:solidFill>
                <a:srgbClr val="404040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20B35E0-059D-4875-A327-A00689BB113A}"/>
                  </a:ext>
                </a:extLst>
              </p:cNvPr>
              <p:cNvSpPr/>
              <p:nvPr/>
            </p:nvSpPr>
            <p:spPr>
              <a:xfrm>
                <a:off x="6115898" y="448288"/>
                <a:ext cx="1577676" cy="21544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800" b="0" cap="none" spc="0" dirty="0">
                    <a:ln w="0"/>
                    <a:solidFill>
                      <a:srgbClr val="3C3C3C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DETALHAMENTO DA TRANSAÇÃO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236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5">
            <a:extLst>
              <a:ext uri="{FF2B5EF4-FFF2-40B4-BE49-F238E27FC236}">
                <a16:creationId xmlns:a16="http://schemas.microsoft.com/office/drawing/2014/main" id="{168D3A77-91AC-4801-8405-06A594BDB3D6}"/>
              </a:ext>
            </a:extLst>
          </p:cNvPr>
          <p:cNvSpPr/>
          <p:nvPr/>
        </p:nvSpPr>
        <p:spPr>
          <a:xfrm>
            <a:off x="0" y="-27709"/>
            <a:ext cx="12192000" cy="6819903"/>
          </a:xfrm>
          <a:prstGeom prst="rect">
            <a:avLst/>
          </a:prstGeom>
          <a:solidFill>
            <a:srgbClr val="404040"/>
          </a:solidFill>
          <a:ln w="130175">
            <a:solidFill>
              <a:srgbClr val="3AA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CC44C6-32F1-431B-BBB2-0F1FA5236475}"/>
              </a:ext>
            </a:extLst>
          </p:cNvPr>
          <p:cNvGrpSpPr/>
          <p:nvPr/>
        </p:nvGrpSpPr>
        <p:grpSpPr>
          <a:xfrm>
            <a:off x="720438" y="810292"/>
            <a:ext cx="10760363" cy="5165632"/>
            <a:chOff x="720438" y="579386"/>
            <a:chExt cx="10760363" cy="571981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F514B9-39AA-4518-9E88-42A2DE48A8BA}"/>
                </a:ext>
              </a:extLst>
            </p:cNvPr>
            <p:cNvGrpSpPr/>
            <p:nvPr/>
          </p:nvGrpSpPr>
          <p:grpSpPr>
            <a:xfrm>
              <a:off x="720438" y="579386"/>
              <a:ext cx="10760363" cy="5719813"/>
              <a:chOff x="1653309" y="847232"/>
              <a:chExt cx="8617527" cy="5680094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84EC4EF0-05E7-4384-8654-CE672C96CFF8}"/>
                  </a:ext>
                </a:extLst>
              </p:cNvPr>
              <p:cNvGrpSpPr/>
              <p:nvPr/>
            </p:nvGrpSpPr>
            <p:grpSpPr>
              <a:xfrm>
                <a:off x="1653309" y="847232"/>
                <a:ext cx="8617527" cy="3717221"/>
                <a:chOff x="1566935" y="3071702"/>
                <a:chExt cx="8754181" cy="3154926"/>
              </a:xfrm>
            </p:grpSpPr>
            <p:sp>
              <p:nvSpPr>
                <p:cNvPr id="42" name="Retângulo: Cantos Arredondados 41">
                  <a:extLst>
                    <a:ext uri="{FF2B5EF4-FFF2-40B4-BE49-F238E27FC236}">
                      <a16:creationId xmlns:a16="http://schemas.microsoft.com/office/drawing/2014/main" id="{0F966467-16D2-49FA-AE02-6E7BFA1ECF7B}"/>
                    </a:ext>
                  </a:extLst>
                </p:cNvPr>
                <p:cNvSpPr/>
                <p:nvPr/>
              </p:nvSpPr>
              <p:spPr>
                <a:xfrm>
                  <a:off x="7742632" y="3084275"/>
                  <a:ext cx="2497866" cy="1440938"/>
                </a:xfrm>
                <a:prstGeom prst="roundRect">
                  <a:avLst>
                    <a:gd name="adj" fmla="val 10542"/>
                  </a:avLst>
                </a:prstGeom>
                <a:solidFill>
                  <a:srgbClr val="3AAF4A">
                    <a:alpha val="30000"/>
                  </a:srgbClr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softEdge rad="12700"/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" name="Retângulo: Cantos Arredondados 41">
                  <a:extLst>
                    <a:ext uri="{FF2B5EF4-FFF2-40B4-BE49-F238E27FC236}">
                      <a16:creationId xmlns:a16="http://schemas.microsoft.com/office/drawing/2014/main" id="{46FF5A87-9EAC-4526-88FC-84EBD061E908}"/>
                    </a:ext>
                  </a:extLst>
                </p:cNvPr>
                <p:cNvSpPr/>
                <p:nvPr/>
              </p:nvSpPr>
              <p:spPr>
                <a:xfrm>
                  <a:off x="1566935" y="3071702"/>
                  <a:ext cx="2495115" cy="1443897"/>
                </a:xfrm>
                <a:prstGeom prst="roundRect">
                  <a:avLst>
                    <a:gd name="adj" fmla="val 10542"/>
                  </a:avLst>
                </a:prstGeom>
                <a:solidFill>
                  <a:srgbClr val="BF3D3D">
                    <a:alpha val="30000"/>
                  </a:srgbClr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softEdge rad="12700"/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" name="Retângulo: Cantos Arredondados 41">
                  <a:extLst>
                    <a:ext uri="{FF2B5EF4-FFF2-40B4-BE49-F238E27FC236}">
                      <a16:creationId xmlns:a16="http://schemas.microsoft.com/office/drawing/2014/main" id="{9EC54729-BAA8-4E7E-BAAA-666686779E51}"/>
                    </a:ext>
                  </a:extLst>
                </p:cNvPr>
                <p:cNvSpPr/>
                <p:nvPr/>
              </p:nvSpPr>
              <p:spPr>
                <a:xfrm>
                  <a:off x="1566935" y="4782731"/>
                  <a:ext cx="2497866" cy="1440938"/>
                </a:xfrm>
                <a:prstGeom prst="roundRect">
                  <a:avLst>
                    <a:gd name="adj" fmla="val 10542"/>
                  </a:avLst>
                </a:prstGeom>
                <a:solidFill>
                  <a:srgbClr val="0070C0">
                    <a:alpha val="30000"/>
                  </a:srgb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  <a:softEdge rad="12700"/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" name="Retângulo: Cantos Arredondados 41">
                  <a:extLst>
                    <a:ext uri="{FF2B5EF4-FFF2-40B4-BE49-F238E27FC236}">
                      <a16:creationId xmlns:a16="http://schemas.microsoft.com/office/drawing/2014/main" id="{A5815539-E1C4-4136-8078-5D353E0A923C}"/>
                    </a:ext>
                  </a:extLst>
                </p:cNvPr>
                <p:cNvSpPr/>
                <p:nvPr/>
              </p:nvSpPr>
              <p:spPr>
                <a:xfrm>
                  <a:off x="4698398" y="4782731"/>
                  <a:ext cx="2497866" cy="1440938"/>
                </a:xfrm>
                <a:prstGeom prst="roundRect">
                  <a:avLst>
                    <a:gd name="adj" fmla="val 10542"/>
                  </a:avLst>
                </a:prstGeom>
                <a:solidFill>
                  <a:srgbClr val="3AAF4A">
                    <a:alpha val="30000"/>
                  </a:srgb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  <a:softEdge rad="12700"/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pic>
              <p:nvPicPr>
                <p:cNvPr id="64" name="Graphic 63" descr="Packing Box Open">
                  <a:extLst>
                    <a:ext uri="{FF2B5EF4-FFF2-40B4-BE49-F238E27FC236}">
                      <a16:creationId xmlns:a16="http://schemas.microsoft.com/office/drawing/2014/main" id="{63A657AB-DDB1-423F-B75F-C65F677603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alphaModFix amt="8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45241" y="3254916"/>
                  <a:ext cx="1245591" cy="1193065"/>
                </a:xfrm>
                <a:prstGeom prst="rect">
                  <a:avLst/>
                </a:prstGeom>
              </p:spPr>
            </p:pic>
            <p:sp>
              <p:nvSpPr>
                <p:cNvPr id="40" name="Retângulo: Cantos Arredondados 41">
                  <a:extLst>
                    <a:ext uri="{FF2B5EF4-FFF2-40B4-BE49-F238E27FC236}">
                      <a16:creationId xmlns:a16="http://schemas.microsoft.com/office/drawing/2014/main" id="{45DC4DF4-4439-4904-93F6-A31C9B10CE63}"/>
                    </a:ext>
                  </a:extLst>
                </p:cNvPr>
                <p:cNvSpPr/>
                <p:nvPr/>
              </p:nvSpPr>
              <p:spPr>
                <a:xfrm>
                  <a:off x="4699466" y="3071702"/>
                  <a:ext cx="2497866" cy="1440938"/>
                </a:xfrm>
                <a:prstGeom prst="roundRect">
                  <a:avLst>
                    <a:gd name="adj" fmla="val 10542"/>
                  </a:avLst>
                </a:prstGeom>
                <a:solidFill>
                  <a:srgbClr val="0070C0">
                    <a:alpha val="30000"/>
                  </a:srgbClr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softEdge rad="12700"/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7" name="Retângulo: Cantos Arredondados 41">
                  <a:extLst>
                    <a:ext uri="{FF2B5EF4-FFF2-40B4-BE49-F238E27FC236}">
                      <a16:creationId xmlns:a16="http://schemas.microsoft.com/office/drawing/2014/main" id="{33A8BB04-0E76-4C53-9D1B-C2D755F0F860}"/>
                    </a:ext>
                  </a:extLst>
                </p:cNvPr>
                <p:cNvSpPr/>
                <p:nvPr/>
              </p:nvSpPr>
              <p:spPr>
                <a:xfrm>
                  <a:off x="7826001" y="4782731"/>
                  <a:ext cx="2495115" cy="1443897"/>
                </a:xfrm>
                <a:prstGeom prst="roundRect">
                  <a:avLst>
                    <a:gd name="adj" fmla="val 10542"/>
                  </a:avLst>
                </a:prstGeom>
                <a:solidFill>
                  <a:srgbClr val="BF3D3D">
                    <a:alpha val="30000"/>
                  </a:srgbClr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softEdge rad="12700"/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pic>
              <p:nvPicPr>
                <p:cNvPr id="68" name="Graphic 67" descr="Kiosk">
                  <a:extLst>
                    <a:ext uri="{FF2B5EF4-FFF2-40B4-BE49-F238E27FC236}">
                      <a16:creationId xmlns:a16="http://schemas.microsoft.com/office/drawing/2014/main" id="{68B93EF6-D056-44CD-9F1C-91ED8BBA69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 amt="8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45241" y="4930337"/>
                  <a:ext cx="1303751" cy="1248773"/>
                </a:xfrm>
                <a:prstGeom prst="rect">
                  <a:avLst/>
                </a:prstGeom>
              </p:spPr>
            </p:pic>
            <p:pic>
              <p:nvPicPr>
                <p:cNvPr id="29" name="Graphic 28" descr="City">
                  <a:extLst>
                    <a:ext uri="{FF2B5EF4-FFF2-40B4-BE49-F238E27FC236}">
                      <a16:creationId xmlns:a16="http://schemas.microsoft.com/office/drawing/2014/main" id="{35E5056C-4B23-44E0-83F7-C709DE1D5B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alphaModFix amt="8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00530" y="3158559"/>
                  <a:ext cx="1366520" cy="1366520"/>
                </a:xfrm>
                <a:prstGeom prst="rect">
                  <a:avLst/>
                </a:prstGeom>
              </p:spPr>
            </p:pic>
          </p:grpSp>
          <p:sp>
            <p:nvSpPr>
              <p:cNvPr id="8" name="Retângulo: Cantos Arredondados 41">
                <a:extLst>
                  <a:ext uri="{FF2B5EF4-FFF2-40B4-BE49-F238E27FC236}">
                    <a16:creationId xmlns:a16="http://schemas.microsoft.com/office/drawing/2014/main" id="{9ADC0841-4F84-4D7C-88BD-D63AE1C3FB50}"/>
                  </a:ext>
                </a:extLst>
              </p:cNvPr>
              <p:cNvSpPr/>
              <p:nvPr/>
            </p:nvSpPr>
            <p:spPr>
              <a:xfrm>
                <a:off x="4738597" y="4826087"/>
                <a:ext cx="2456166" cy="1701239"/>
              </a:xfrm>
              <a:prstGeom prst="roundRect">
                <a:avLst>
                  <a:gd name="adj" fmla="val 10542"/>
                </a:avLst>
              </a:prstGeom>
              <a:solidFill>
                <a:srgbClr val="BF3D3D">
                  <a:alpha val="30000"/>
                </a:srgb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softEdge rad="127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9" name="Picture 8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5E8277DE-E492-455F-8434-DD8307AAB4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alphaModFix amt="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0167" y="5136149"/>
                <a:ext cx="1128711" cy="1081114"/>
              </a:xfrm>
              <a:prstGeom prst="rect">
                <a:avLst/>
              </a:prstGeom>
              <a:noFill/>
            </p:spPr>
          </p:pic>
        </p:grpSp>
        <p:pic>
          <p:nvPicPr>
            <p:cNvPr id="3" name="Graphic 2" descr="Money">
              <a:extLst>
                <a:ext uri="{FF2B5EF4-FFF2-40B4-BE49-F238E27FC236}">
                  <a16:creationId xmlns:a16="http://schemas.microsoft.com/office/drawing/2014/main" id="{6129ACDB-EB75-4DAB-AE7E-9DE6A9836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98394" y="2784594"/>
              <a:ext cx="1435525" cy="137499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2AC6E4-BA24-4A0A-9913-575E2C01B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alphaModFix am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656" y="2940073"/>
              <a:ext cx="1284687" cy="1116691"/>
            </a:xfrm>
            <a:prstGeom prst="rect">
              <a:avLst/>
            </a:prstGeom>
            <a:noFill/>
          </p:spPr>
        </p:pic>
        <p:pic>
          <p:nvPicPr>
            <p:cNvPr id="6" name="Graphic 5" descr="Register">
              <a:extLst>
                <a:ext uri="{FF2B5EF4-FFF2-40B4-BE49-F238E27FC236}">
                  <a16:creationId xmlns:a16="http://schemas.microsoft.com/office/drawing/2014/main" id="{1F1313C1-A2BB-40E5-BB44-F1D6A7E4E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380656" y="876631"/>
              <a:ext cx="1282399" cy="1228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069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A7BFFEC-68D8-496A-A5CC-84CCD84E3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A83931F-5141-4BE4-8E1C-3304B7860C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 bwMode="auto">
          <a:xfrm>
            <a:off x="0" y="0"/>
            <a:ext cx="12192000" cy="729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9518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75DD1A7C9049B46A4B2FA20756FB855" ma:contentTypeVersion="5" ma:contentTypeDescription="Crie um novo documento." ma:contentTypeScope="" ma:versionID="f87679c7ef4bf54007395aaf6a097830">
  <xsd:schema xmlns:xsd="http://www.w3.org/2001/XMLSchema" xmlns:xs="http://www.w3.org/2001/XMLSchema" xmlns:p="http://schemas.microsoft.com/office/2006/metadata/properties" xmlns:ns2="9356c717-9078-4947-899d-8108cdaafcfc" targetNamespace="http://schemas.microsoft.com/office/2006/metadata/properties" ma:root="true" ma:fieldsID="2b93c5226680ebc42addfdaeef7e48ae" ns2:_="">
    <xsd:import namespace="9356c717-9078-4947-899d-8108cdaafc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6c717-9078-4947-899d-8108cdaafc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BB823D-85B1-44DA-AF82-A00409E880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56c717-9078-4947-899d-8108cdaafc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3F29B-7D23-4563-99EC-1A2499428C1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D8BFFC9-CC53-4111-B390-02A3108787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18751</TotalTime>
  <Words>74</Words>
  <Application>Microsoft Office PowerPoint</Application>
  <PresentationFormat>宽屏</PresentationFormat>
  <Paragraphs>26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DiN</vt:lpstr>
      <vt:lpstr>Abadi Extra Light</vt:lpstr>
      <vt:lpstr>Arial</vt:lpstr>
      <vt:lpstr>Calibri</vt:lpstr>
      <vt:lpstr>Calibri Light</vt:lpstr>
      <vt:lpstr>Segoe UI Black</vt:lpstr>
      <vt:lpstr>Tema do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Karpinski</dc:creator>
  <cp:lastModifiedBy>Qi Jadon</cp:lastModifiedBy>
  <cp:revision>118</cp:revision>
  <dcterms:created xsi:type="dcterms:W3CDTF">2018-01-22T18:52:05Z</dcterms:created>
  <dcterms:modified xsi:type="dcterms:W3CDTF">2021-05-24T07:17:50Z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0x010100975DD1A7C9049B46A4B2FA20756FB855</vt:lpwstr>
  </property>
</Properties>
</file>