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79" r:id="rId5"/>
    <p:sldId id="283" r:id="rId6"/>
    <p:sldId id="284" r:id="rId7"/>
    <p:sldId id="285" r:id="rId8"/>
    <p:sldId id="287" r:id="rId9"/>
    <p:sldId id="280" r:id="rId10"/>
    <p:sldId id="282" r:id="rId11"/>
    <p:sldId id="286" r:id="rId12"/>
    <p:sldId id="28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A9EB8769-17E6-4709-B293-874241263C62}">
          <p14:sldIdLst>
            <p14:sldId id="279"/>
          </p14:sldIdLst>
        </p14:section>
        <p14:section name="Dashboard" id="{982C3FE3-ADDB-4317-97D3-517D362FDC88}">
          <p14:sldIdLst>
            <p14:sldId id="283"/>
          </p14:sldIdLst>
        </p14:section>
        <p14:section name="Paineis" id="{B1E915C2-ED9D-4E3B-8058-BA925D6AD212}">
          <p14:sldIdLst>
            <p14:sldId id="284"/>
            <p14:sldId id="285"/>
            <p14:sldId id="287"/>
          </p14:sldIdLst>
        </p14:section>
        <p14:section name="Detalhamento" id="{19AD654A-F5A5-4601-ADB3-B999D912215A}">
          <p14:sldIdLst>
            <p14:sldId id="280"/>
            <p14:sldId id="282"/>
          </p14:sldIdLst>
        </p14:section>
        <p14:section name="Tooltip" id="{2215F0FA-3ED0-44C2-A2AB-539C197B44C8}">
          <p14:sldIdLst>
            <p14:sldId id="286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AF4A"/>
    <a:srgbClr val="3C3C3C"/>
    <a:srgbClr val="BF3D3D"/>
    <a:srgbClr val="3AB04A"/>
    <a:srgbClr val="00B050"/>
    <a:srgbClr val="000000"/>
    <a:srgbClr val="765D3E"/>
    <a:srgbClr val="FF6B10"/>
    <a:srgbClr val="4367B5"/>
    <a:srgbClr val="FF4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2" autoAdjust="0"/>
    <p:restoredTop sz="88521" autoAdjust="0"/>
  </p:normalViewPr>
  <p:slideViewPr>
    <p:cSldViewPr snapToGrid="0">
      <p:cViewPr varScale="1">
        <p:scale>
          <a:sx n="88" d="100"/>
          <a:sy n="88" d="100"/>
        </p:scale>
        <p:origin x="5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2017C-DBB4-47F9-8154-9A2BF61697A9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D51BC-6D9A-41B6-A628-011D3179CA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21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404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14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822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430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48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750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111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178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63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B21D-3010-41DB-B9EF-AA7E86440909}" type="datetime1">
              <a:rPr lang="pt-BR" smtClean="0"/>
              <a:t>25/05/2021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69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5C78-4B03-452E-9B59-AC4951791CD4}" type="datetime1">
              <a:rPr lang="pt-BR" smtClean="0"/>
              <a:t>25/05/2021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485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B685-5194-4C4E-9910-5CCA468A84FE}" type="datetime1">
              <a:rPr lang="pt-BR" smtClean="0"/>
              <a:t>25/05/2021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066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1436-A97E-485E-86FB-4A759749C27C}" type="datetime1">
              <a:rPr lang="pt-BR" smtClean="0"/>
              <a:t>25/05/2021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04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F8C2-9373-4184-8F6A-9064DAC13E07}" type="datetime1">
              <a:rPr lang="pt-BR" smtClean="0"/>
              <a:t>25/05/2021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59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75E3-51E2-4E04-AC4A-70D7F261EA35}" type="datetime1">
              <a:rPr lang="pt-BR" smtClean="0"/>
              <a:t>25/05/2021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496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59F8-651D-4175-9382-FA2BE0F3409B}" type="datetime1">
              <a:rPr lang="pt-BR" smtClean="0"/>
              <a:t>25/05/2021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20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3627-5130-4D7C-8696-4B57413C8435}" type="datetime1">
              <a:rPr lang="pt-BR" smtClean="0"/>
              <a:t>25/05/2021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097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70E8-8DEA-48CF-8D3D-6CB56634AE9E}" type="datetime1">
              <a:rPr lang="pt-BR" smtClean="0"/>
              <a:t>25/05/2021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814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5F6B-BA03-49E0-97FE-B02749ACC77A}" type="datetime1">
              <a:rPr lang="pt-BR" smtClean="0"/>
              <a:t>25/05/2021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60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D38F-EF0D-470E-9EE2-8DCD1C1913D9}" type="datetime1">
              <a:rPr lang="pt-BR" smtClean="0"/>
              <a:t>25/05/2021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059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F6997-6BFA-46F0-81C7-BD6D030E19DD}" type="datetime1">
              <a:rPr lang="pt-BR" smtClean="0"/>
              <a:t>25/05/2021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50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12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0.png"/><Relationship Id="rId10" Type="http://schemas.openxmlformats.org/officeDocument/2006/relationships/image" Target="../media/image34.svg"/><Relationship Id="rId4" Type="http://schemas.openxmlformats.org/officeDocument/2006/relationships/image" Target="../media/image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3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4.svg"/><Relationship Id="rId4" Type="http://schemas.microsoft.com/office/2007/relationships/hdphoto" Target="../media/hdphoto1.wdp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4.svg"/><Relationship Id="rId4" Type="http://schemas.microsoft.com/office/2007/relationships/hdphoto" Target="../media/hdphoto1.wdp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41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11" Type="http://schemas.openxmlformats.org/officeDocument/2006/relationships/image" Target="../media/image39.svg"/><Relationship Id="rId5" Type="http://schemas.openxmlformats.org/officeDocument/2006/relationships/image" Target="../media/image20.png"/><Relationship Id="rId10" Type="http://schemas.openxmlformats.org/officeDocument/2006/relationships/image" Target="../media/image38.png"/><Relationship Id="rId4" Type="http://schemas.openxmlformats.org/officeDocument/2006/relationships/image" Target="../media/image19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92D85067-0B50-422E-AFE7-500EEED305DE}"/>
              </a:ext>
            </a:extLst>
          </p:cNvPr>
          <p:cNvSpPr/>
          <p:nvPr/>
        </p:nvSpPr>
        <p:spPr>
          <a:xfrm>
            <a:off x="12007" y="0"/>
            <a:ext cx="1216152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iN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496ADB7-E422-4BD9-9B03-02C99545C9BA}"/>
              </a:ext>
            </a:extLst>
          </p:cNvPr>
          <p:cNvSpPr/>
          <p:nvPr/>
        </p:nvSpPr>
        <p:spPr>
          <a:xfrm>
            <a:off x="0" y="433800"/>
            <a:ext cx="12192000" cy="18000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38000">
                <a:schemeClr val="bg1"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11">
            <a:extLst>
              <a:ext uri="{FF2B5EF4-FFF2-40B4-BE49-F238E27FC236}">
                <a16:creationId xmlns:a16="http://schemas.microsoft.com/office/drawing/2014/main" id="{48297F96-178C-4F6B-A16E-F38CFDBF9361}"/>
              </a:ext>
            </a:extLst>
          </p:cNvPr>
          <p:cNvSpPr/>
          <p:nvPr/>
        </p:nvSpPr>
        <p:spPr>
          <a:xfrm>
            <a:off x="1068130" y="451800"/>
            <a:ext cx="11067416" cy="6403719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iN"/>
            </a:endParaRPr>
          </a:p>
        </p:txBody>
      </p:sp>
      <p:sp>
        <p:nvSpPr>
          <p:cNvPr id="11" name="Retângulo 11">
            <a:extLst>
              <a:ext uri="{FF2B5EF4-FFF2-40B4-BE49-F238E27FC236}">
                <a16:creationId xmlns:a16="http://schemas.microsoft.com/office/drawing/2014/main" id="{1A9F4B49-A44C-425F-A538-7DEBDC52C4BE}"/>
              </a:ext>
            </a:extLst>
          </p:cNvPr>
          <p:cNvSpPr/>
          <p:nvPr/>
        </p:nvSpPr>
        <p:spPr>
          <a:xfrm>
            <a:off x="23001" y="451800"/>
            <a:ext cx="1005840" cy="6388919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AC6DCA-8E98-48AB-B120-189E8E8EE8FA}"/>
              </a:ext>
            </a:extLst>
          </p:cNvPr>
          <p:cNvSpPr txBox="1"/>
          <p:nvPr/>
        </p:nvSpPr>
        <p:spPr>
          <a:xfrm>
            <a:off x="2053169" y="2869632"/>
            <a:ext cx="8685953" cy="95410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4AB53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DASHBOARD</a:t>
            </a:r>
            <a:br>
              <a:rPr lang="en-US" sz="2800" dirty="0">
                <a:solidFill>
                  <a:srgbClr val="44AB53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zh-CN" altLang="en-US" sz="2800" dirty="0">
                <a:solidFill>
                  <a:srgbClr val="44AB53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银行对账大屏</a:t>
            </a:r>
            <a:endParaRPr lang="pt-BR" sz="3600" dirty="0">
              <a:solidFill>
                <a:srgbClr val="44AB53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Retângulo 11">
            <a:extLst>
              <a:ext uri="{FF2B5EF4-FFF2-40B4-BE49-F238E27FC236}">
                <a16:creationId xmlns:a16="http://schemas.microsoft.com/office/drawing/2014/main" id="{89E389CF-812C-4E4C-849A-1A097F22893A}"/>
              </a:ext>
            </a:extLst>
          </p:cNvPr>
          <p:cNvSpPr/>
          <p:nvPr/>
        </p:nvSpPr>
        <p:spPr>
          <a:xfrm>
            <a:off x="18474" y="-7995"/>
            <a:ext cx="12161520" cy="413557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iN"/>
            </a:endParaRPr>
          </a:p>
        </p:txBody>
      </p:sp>
      <p:sp>
        <p:nvSpPr>
          <p:cNvPr id="5" name="CaixaDeTexto 15">
            <a:extLst>
              <a:ext uri="{FF2B5EF4-FFF2-40B4-BE49-F238E27FC236}">
                <a16:creationId xmlns:a16="http://schemas.microsoft.com/office/drawing/2014/main" id="{433FB7CE-E8F0-4090-9944-9AF986B910C8}"/>
              </a:ext>
            </a:extLst>
          </p:cNvPr>
          <p:cNvSpPr txBox="1"/>
          <p:nvPr/>
        </p:nvSpPr>
        <p:spPr>
          <a:xfrm>
            <a:off x="198788" y="95462"/>
            <a:ext cx="929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Abadi Extra Light" panose="020B0204020104020204" pitchFamily="34" charset="0"/>
                <a:cs typeface="Segoe UI" panose="020B0502040204020203" pitchFamily="34" charset="0"/>
              </a:rPr>
              <a:t>K-RISHI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2B39C33-5B21-4E48-8A23-B297D0B7FBD0}"/>
              </a:ext>
            </a:extLst>
          </p:cNvPr>
          <p:cNvGrpSpPr/>
          <p:nvPr/>
        </p:nvGrpSpPr>
        <p:grpSpPr>
          <a:xfrm>
            <a:off x="331684" y="723160"/>
            <a:ext cx="390846" cy="2081000"/>
            <a:chOff x="290459" y="977160"/>
            <a:chExt cx="469494" cy="2453022"/>
          </a:xfrm>
        </p:grpSpPr>
        <p:pic>
          <p:nvPicPr>
            <p:cNvPr id="4" name="Picture 3" descr="A picture containing meter, clock&#10;&#10;Description automatically generated">
              <a:extLst>
                <a:ext uri="{FF2B5EF4-FFF2-40B4-BE49-F238E27FC236}">
                  <a16:creationId xmlns:a16="http://schemas.microsoft.com/office/drawing/2014/main" id="{CE0546B2-B335-4EA5-BAE8-18597DCE8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59" y="1561754"/>
              <a:ext cx="458381" cy="27432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  <p:pic>
          <p:nvPicPr>
            <p:cNvPr id="7" name="Picture 6" descr="A picture containing sign, street, green, city&#10;&#10;Description automatically generated">
              <a:extLst>
                <a:ext uri="{FF2B5EF4-FFF2-40B4-BE49-F238E27FC236}">
                  <a16:creationId xmlns:a16="http://schemas.microsoft.com/office/drawing/2014/main" id="{3A6E929A-DC11-47DD-A1AC-F35E17750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83" y="2610176"/>
              <a:ext cx="402336" cy="28380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  <p:pic>
          <p:nvPicPr>
            <p:cNvPr id="9" name="Picture 8" descr="A picture containing sign, street, green, city&#10;&#10;Description automatically generated">
              <a:extLst>
                <a:ext uri="{FF2B5EF4-FFF2-40B4-BE49-F238E27FC236}">
                  <a16:creationId xmlns:a16="http://schemas.microsoft.com/office/drawing/2014/main" id="{0C6BABE0-C1BD-42B2-8DB8-1C14B6560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227" y="3146377"/>
              <a:ext cx="402336" cy="28380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  <p:pic>
          <p:nvPicPr>
            <p:cNvPr id="18" name="Picture 17" descr="A picture containing text, sign, clock, gauge&#10;&#10;Description automatically generated">
              <a:extLst>
                <a:ext uri="{FF2B5EF4-FFF2-40B4-BE49-F238E27FC236}">
                  <a16:creationId xmlns:a16="http://schemas.microsoft.com/office/drawing/2014/main" id="{329C29C4-27FB-4ACB-B640-19C9E6B50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83" y="977160"/>
              <a:ext cx="437070" cy="347472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  <p:pic>
          <p:nvPicPr>
            <p:cNvPr id="10" name="Graphic 9" descr="Presentation with media">
              <a:extLst>
                <a:ext uri="{FF2B5EF4-FFF2-40B4-BE49-F238E27FC236}">
                  <a16:creationId xmlns:a16="http://schemas.microsoft.com/office/drawing/2014/main" id="{11C488CF-DFE7-4ED6-861A-59BE5726A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2227" y="1996875"/>
              <a:ext cx="429768" cy="429768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</p:pic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CFAE2A25-98A6-4C83-8410-60AD51D82B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alphaModFix amt="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 bwMode="auto">
          <a:xfrm>
            <a:off x="18473" y="-24827"/>
            <a:ext cx="12192000" cy="686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55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BF29C5-A5A4-41AE-9746-A16D29BF2CBB}"/>
              </a:ext>
            </a:extLst>
          </p:cNvPr>
          <p:cNvSpPr/>
          <p:nvPr/>
        </p:nvSpPr>
        <p:spPr>
          <a:xfrm>
            <a:off x="0" y="-1253"/>
            <a:ext cx="12192000" cy="46329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badi Extra Light" panose="020B0204020104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7BFFEC-68D8-496A-A5CC-84CCD84E3836}"/>
              </a:ext>
            </a:extLst>
          </p:cNvPr>
          <p:cNvSpPr/>
          <p:nvPr/>
        </p:nvSpPr>
        <p:spPr>
          <a:xfrm>
            <a:off x="0" y="451547"/>
            <a:ext cx="12192000" cy="681684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496ADB7-E422-4BD9-9B03-02C99545C9BA}"/>
              </a:ext>
            </a:extLst>
          </p:cNvPr>
          <p:cNvSpPr/>
          <p:nvPr/>
        </p:nvSpPr>
        <p:spPr>
          <a:xfrm>
            <a:off x="0" y="433800"/>
            <a:ext cx="12192000" cy="18000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38000">
                <a:schemeClr val="bg1"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1F1B47F-0A8B-48F9-A233-B777DA3408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 bwMode="auto">
          <a:xfrm>
            <a:off x="29698" y="-289286"/>
            <a:ext cx="12192000" cy="729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C463A6E-9628-4A23-9219-D8530FA4E48C}"/>
              </a:ext>
            </a:extLst>
          </p:cNvPr>
          <p:cNvGrpSpPr/>
          <p:nvPr/>
        </p:nvGrpSpPr>
        <p:grpSpPr>
          <a:xfrm>
            <a:off x="10240499" y="146304"/>
            <a:ext cx="1699632" cy="320040"/>
            <a:chOff x="10240499" y="146304"/>
            <a:chExt cx="1699632" cy="320040"/>
          </a:xfrm>
        </p:grpSpPr>
        <p:pic>
          <p:nvPicPr>
            <p:cNvPr id="3" name="Picture 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CACB87F-3EA5-4C04-BCD0-B63F3EF3C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0499" y="149120"/>
              <a:ext cx="275333" cy="274320"/>
            </a:xfrm>
            <a:prstGeom prst="rect">
              <a:avLst/>
            </a:prstGeom>
            <a:noFill/>
          </p:spPr>
        </p:pic>
        <p:pic>
          <p:nvPicPr>
            <p:cNvPr id="7" name="Picture 6" descr="A picture containing sign, street, green, city&#10;&#10;Description automatically generated">
              <a:extLst>
                <a:ext uri="{FF2B5EF4-FFF2-40B4-BE49-F238E27FC236}">
                  <a16:creationId xmlns:a16="http://schemas.microsoft.com/office/drawing/2014/main" id="{8CAA5E0A-A4B1-441D-9D90-5C72B35EB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8459" y="201168"/>
              <a:ext cx="259259" cy="182880"/>
            </a:xfrm>
            <a:prstGeom prst="rect">
              <a:avLst/>
            </a:prstGeom>
            <a:noFill/>
          </p:spPr>
        </p:pic>
        <p:pic>
          <p:nvPicPr>
            <p:cNvPr id="11" name="Picture 10" descr="A picture containing meter, clock&#10;&#10;Description automatically generated">
              <a:extLst>
                <a:ext uri="{FF2B5EF4-FFF2-40B4-BE49-F238E27FC236}">
                  <a16:creationId xmlns:a16="http://schemas.microsoft.com/office/drawing/2014/main" id="{E7B49795-BB67-443E-BFBB-25DCF2584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9209" y="195857"/>
              <a:ext cx="305587" cy="182880"/>
            </a:xfrm>
            <a:prstGeom prst="rect">
              <a:avLst/>
            </a:prstGeom>
          </p:spPr>
        </p:pic>
        <p:pic>
          <p:nvPicPr>
            <p:cNvPr id="19" name="Picture 18" descr="A picture containing sign, street, green, city&#10;&#10;Description automatically generated">
              <a:extLst>
                <a:ext uri="{FF2B5EF4-FFF2-40B4-BE49-F238E27FC236}">
                  <a16:creationId xmlns:a16="http://schemas.microsoft.com/office/drawing/2014/main" id="{BC47B3BC-25C4-4085-9956-785153E19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0872" y="201168"/>
              <a:ext cx="259259" cy="182880"/>
            </a:xfrm>
            <a:prstGeom prst="rect">
              <a:avLst/>
            </a:prstGeom>
            <a:noFill/>
          </p:spPr>
        </p:pic>
        <p:pic>
          <p:nvPicPr>
            <p:cNvPr id="16" name="Graphic 15" descr="Presentation with media">
              <a:extLst>
                <a:ext uri="{FF2B5EF4-FFF2-40B4-BE49-F238E27FC236}">
                  <a16:creationId xmlns:a16="http://schemas.microsoft.com/office/drawing/2014/main" id="{7497EB15-AB9D-4F25-93CA-6BD41F2F0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931760" y="146304"/>
              <a:ext cx="320040" cy="32004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B5DE75-972C-4AD0-83EE-4289182E1017}"/>
              </a:ext>
            </a:extLst>
          </p:cNvPr>
          <p:cNvGrpSpPr/>
          <p:nvPr/>
        </p:nvGrpSpPr>
        <p:grpSpPr>
          <a:xfrm>
            <a:off x="219086" y="1152144"/>
            <a:ext cx="11794256" cy="5295118"/>
            <a:chOff x="219086" y="1141984"/>
            <a:chExt cx="11794256" cy="529511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ED77927-F07C-4126-AAB5-E22C48D52AFE}"/>
                </a:ext>
              </a:extLst>
            </p:cNvPr>
            <p:cNvGrpSpPr/>
            <p:nvPr/>
          </p:nvGrpSpPr>
          <p:grpSpPr>
            <a:xfrm>
              <a:off x="219086" y="1141984"/>
              <a:ext cx="11794256" cy="5295118"/>
              <a:chOff x="219086" y="1152144"/>
              <a:chExt cx="11794256" cy="529511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62DF90C-2BF0-4B9A-B2E2-A4D0639C2592}"/>
                  </a:ext>
                </a:extLst>
              </p:cNvPr>
              <p:cNvGrpSpPr/>
              <p:nvPr/>
            </p:nvGrpSpPr>
            <p:grpSpPr>
              <a:xfrm>
                <a:off x="219086" y="1152144"/>
                <a:ext cx="11721192" cy="787508"/>
                <a:chOff x="256031" y="1061832"/>
                <a:chExt cx="11721192" cy="787508"/>
              </a:xfrm>
            </p:grpSpPr>
            <p:sp>
              <p:nvSpPr>
                <p:cNvPr id="42" name="Retângulo: Cantos Arredondados 41">
                  <a:extLst>
                    <a:ext uri="{FF2B5EF4-FFF2-40B4-BE49-F238E27FC236}">
                      <a16:creationId xmlns:a16="http://schemas.microsoft.com/office/drawing/2014/main" id="{0F966467-16D2-49FA-AE02-6E7BFA1ECF7B}"/>
                    </a:ext>
                  </a:extLst>
                </p:cNvPr>
                <p:cNvSpPr/>
                <p:nvPr/>
              </p:nvSpPr>
              <p:spPr>
                <a:xfrm>
                  <a:off x="256031" y="1065120"/>
                  <a:ext cx="2194560" cy="775729"/>
                </a:xfrm>
                <a:prstGeom prst="roundRect">
                  <a:avLst>
                    <a:gd name="adj" fmla="val 10542"/>
                  </a:avLst>
                </a:prstGeom>
                <a:solidFill>
                  <a:srgbClr val="404040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  <a:softEdge rad="12700"/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6" name="Retângulo: Cantos Arredondados 55">
                  <a:extLst>
                    <a:ext uri="{FF2B5EF4-FFF2-40B4-BE49-F238E27FC236}">
                      <a16:creationId xmlns:a16="http://schemas.microsoft.com/office/drawing/2014/main" id="{CD8C97D8-89B0-4DB0-BB4D-020D40856A57}"/>
                    </a:ext>
                  </a:extLst>
                </p:cNvPr>
                <p:cNvSpPr/>
                <p:nvPr/>
              </p:nvSpPr>
              <p:spPr>
                <a:xfrm>
                  <a:off x="9782663" y="1061832"/>
                  <a:ext cx="2194560" cy="781123"/>
                </a:xfrm>
                <a:prstGeom prst="roundRect">
                  <a:avLst>
                    <a:gd name="adj" fmla="val 10542"/>
                  </a:avLst>
                </a:prstGeom>
                <a:solidFill>
                  <a:srgbClr val="404040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  <a:softEdge rad="12700"/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id="{08834FB8-D237-41D2-A715-962F99883F87}"/>
                    </a:ext>
                  </a:extLst>
                </p:cNvPr>
                <p:cNvSpPr/>
                <p:nvPr/>
              </p:nvSpPr>
              <p:spPr>
                <a:xfrm>
                  <a:off x="2637737" y="1061832"/>
                  <a:ext cx="2194560" cy="787508"/>
                </a:xfrm>
                <a:prstGeom prst="roundRect">
                  <a:avLst>
                    <a:gd name="adj" fmla="val 10542"/>
                  </a:avLst>
                </a:prstGeom>
                <a:solidFill>
                  <a:srgbClr val="404040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  <a:softEdge rad="12700"/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id="{5208E811-68E2-4D8E-8C66-A740F976A798}"/>
                    </a:ext>
                  </a:extLst>
                </p:cNvPr>
                <p:cNvSpPr/>
                <p:nvPr/>
              </p:nvSpPr>
              <p:spPr>
                <a:xfrm>
                  <a:off x="5019379" y="1061832"/>
                  <a:ext cx="2194560" cy="781123"/>
                </a:xfrm>
                <a:prstGeom prst="roundRect">
                  <a:avLst>
                    <a:gd name="adj" fmla="val 10542"/>
                  </a:avLst>
                </a:prstGeom>
                <a:solidFill>
                  <a:srgbClr val="404040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  <a:softEdge rad="12700"/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20" name="Graphic 19" descr="Bar chart">
                  <a:extLst>
                    <a:ext uri="{FF2B5EF4-FFF2-40B4-BE49-F238E27FC236}">
                      <a16:creationId xmlns:a16="http://schemas.microsoft.com/office/drawing/2014/main" id="{1DD11140-5336-4E96-AF54-BB17D4298F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552" y="1309700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2" name="Graphic 21" descr="Bar chart">
                  <a:extLst>
                    <a:ext uri="{FF2B5EF4-FFF2-40B4-BE49-F238E27FC236}">
                      <a16:creationId xmlns:a16="http://schemas.microsoft.com/office/drawing/2014/main" id="{A02D854D-3826-4371-A460-25316986C5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994" y="1308720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3" name="Graphic 22" descr="Bar chart">
                  <a:extLst>
                    <a:ext uri="{FF2B5EF4-FFF2-40B4-BE49-F238E27FC236}">
                      <a16:creationId xmlns:a16="http://schemas.microsoft.com/office/drawing/2014/main" id="{4A949589-54B6-4DEC-A338-385BF1CE5E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9674" y="1308720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4" name="Graphic 23" descr="Bar chart">
                  <a:extLst>
                    <a:ext uri="{FF2B5EF4-FFF2-40B4-BE49-F238E27FC236}">
                      <a16:creationId xmlns:a16="http://schemas.microsoft.com/office/drawing/2014/main" id="{CF8F44BC-2A20-4162-8F8F-36DC9B3BAE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76223" y="1308720"/>
                  <a:ext cx="365760" cy="365760"/>
                </a:xfrm>
                <a:prstGeom prst="rect">
                  <a:avLst/>
                </a:prstGeom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C6C0130-C55D-4051-9D31-CA5D63B8FBC8}"/>
                  </a:ext>
                </a:extLst>
              </p:cNvPr>
              <p:cNvGrpSpPr/>
              <p:nvPr/>
            </p:nvGrpSpPr>
            <p:grpSpPr>
              <a:xfrm>
                <a:off x="270099" y="2254200"/>
                <a:ext cx="11743243" cy="4193062"/>
                <a:chOff x="196208" y="2173816"/>
                <a:chExt cx="11743243" cy="4193062"/>
              </a:xfrm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</p:grpSpPr>
            <p:grpSp>
              <p:nvGrpSpPr>
                <p:cNvPr id="37" name="Agrupar 36">
                  <a:extLst>
                    <a:ext uri="{FF2B5EF4-FFF2-40B4-BE49-F238E27FC236}">
                      <a16:creationId xmlns:a16="http://schemas.microsoft.com/office/drawing/2014/main" id="{66C57252-3301-4CC6-9AE1-DBB3BFE07E48}"/>
                    </a:ext>
                  </a:extLst>
                </p:cNvPr>
                <p:cNvGrpSpPr/>
                <p:nvPr/>
              </p:nvGrpSpPr>
              <p:grpSpPr>
                <a:xfrm>
                  <a:off x="196208" y="2173816"/>
                  <a:ext cx="4152781" cy="4187314"/>
                  <a:chOff x="255360" y="2005902"/>
                  <a:chExt cx="4152781" cy="4337106"/>
                </a:xfrm>
                <a:solidFill>
                  <a:srgbClr val="E6E6E6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1" name="Retângulo 20">
                    <a:extLst>
                      <a:ext uri="{FF2B5EF4-FFF2-40B4-BE49-F238E27FC236}">
                        <a16:creationId xmlns:a16="http://schemas.microsoft.com/office/drawing/2014/main" id="{EE0C571F-4A7C-41F0-949B-ED208A86910A}"/>
                      </a:ext>
                    </a:extLst>
                  </p:cNvPr>
                  <p:cNvSpPr/>
                  <p:nvPr/>
                </p:nvSpPr>
                <p:spPr>
                  <a:xfrm>
                    <a:off x="256031" y="2151397"/>
                    <a:ext cx="4148560" cy="3689489"/>
                  </a:xfrm>
                  <a:prstGeom prst="rect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" name="Retângulo: Cantos Superiores Arredondados 34">
                    <a:extLst>
                      <a:ext uri="{FF2B5EF4-FFF2-40B4-BE49-F238E27FC236}">
                        <a16:creationId xmlns:a16="http://schemas.microsoft.com/office/drawing/2014/main" id="{EFDEFB8B-A7AA-4188-8E38-9521E5D3185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55360" y="5836464"/>
                    <a:ext cx="4148560" cy="506544"/>
                  </a:xfrm>
                  <a:prstGeom prst="round2SameRect">
                    <a:avLst>
                      <a:gd name="adj1" fmla="val 23826"/>
                      <a:gd name="adj2" fmla="val 0"/>
                    </a:avLst>
                  </a:prstGeom>
                  <a:solidFill>
                    <a:srgbClr val="404040"/>
                  </a:solidFill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" name="Retângulo: Cantos Superiores Arredondados 33">
                    <a:extLst>
                      <a:ext uri="{FF2B5EF4-FFF2-40B4-BE49-F238E27FC236}">
                        <a16:creationId xmlns:a16="http://schemas.microsoft.com/office/drawing/2014/main" id="{011557A8-4B15-4B50-85AC-A1F9651CBC62}"/>
                      </a:ext>
                    </a:extLst>
                  </p:cNvPr>
                  <p:cNvSpPr/>
                  <p:nvPr/>
                </p:nvSpPr>
                <p:spPr>
                  <a:xfrm>
                    <a:off x="259581" y="2005902"/>
                    <a:ext cx="4148560" cy="142067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00B050"/>
                  </a:solidFill>
                  <a:ln>
                    <a:noFill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38" name="Agrupar 37">
                  <a:extLst>
                    <a:ext uri="{FF2B5EF4-FFF2-40B4-BE49-F238E27FC236}">
                      <a16:creationId xmlns:a16="http://schemas.microsoft.com/office/drawing/2014/main" id="{4223BE2E-336C-43AB-A818-CEC53ABA376D}"/>
                    </a:ext>
                  </a:extLst>
                </p:cNvPr>
                <p:cNvGrpSpPr/>
                <p:nvPr/>
              </p:nvGrpSpPr>
              <p:grpSpPr>
                <a:xfrm>
                  <a:off x="4601473" y="2175635"/>
                  <a:ext cx="7337978" cy="4191243"/>
                  <a:chOff x="323480" y="2020882"/>
                  <a:chExt cx="3896803" cy="4328087"/>
                </a:xfrm>
                <a:solidFill>
                  <a:srgbClr val="E6E6E6"/>
                </a:solidFill>
                <a:effectLst>
                  <a:outerShdw blurRad="63500" dir="36000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40" name="Retângulo: Cantos Superiores Arredondados 39">
                    <a:extLst>
                      <a:ext uri="{FF2B5EF4-FFF2-40B4-BE49-F238E27FC236}">
                        <a16:creationId xmlns:a16="http://schemas.microsoft.com/office/drawing/2014/main" id="{AFFEAD42-179D-4732-B778-ED637D2AFB6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23480" y="5842425"/>
                    <a:ext cx="3894952" cy="506544"/>
                  </a:xfrm>
                  <a:prstGeom prst="round2SameRect">
                    <a:avLst>
                      <a:gd name="adj1" fmla="val 23826"/>
                      <a:gd name="adj2" fmla="val 0"/>
                    </a:avLst>
                  </a:prstGeom>
                  <a:solidFill>
                    <a:srgbClr val="404040"/>
                  </a:solidFill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1" name="Retângulo 40">
                    <a:extLst>
                      <a:ext uri="{FF2B5EF4-FFF2-40B4-BE49-F238E27FC236}">
                        <a16:creationId xmlns:a16="http://schemas.microsoft.com/office/drawing/2014/main" id="{3728706E-5ED0-4B16-BABB-BDEFD72DBF70}"/>
                      </a:ext>
                    </a:extLst>
                  </p:cNvPr>
                  <p:cNvSpPr/>
                  <p:nvPr/>
                </p:nvSpPr>
                <p:spPr>
                  <a:xfrm>
                    <a:off x="323837" y="2158413"/>
                    <a:ext cx="3896446" cy="3684209"/>
                  </a:xfrm>
                  <a:prstGeom prst="rect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9" name="Retângulo: Cantos Superiores Arredondados 38">
                    <a:extLst>
                      <a:ext uri="{FF2B5EF4-FFF2-40B4-BE49-F238E27FC236}">
                        <a16:creationId xmlns:a16="http://schemas.microsoft.com/office/drawing/2014/main" id="{B953CB6F-D8DE-41B5-8088-5117DC93CDCF}"/>
                      </a:ext>
                    </a:extLst>
                  </p:cNvPr>
                  <p:cNvSpPr/>
                  <p:nvPr/>
                </p:nvSpPr>
                <p:spPr>
                  <a:xfrm>
                    <a:off x="323835" y="2020882"/>
                    <a:ext cx="3894598" cy="141638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FFFF00"/>
                  </a:solidFill>
                  <a:ln>
                    <a:noFill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B7A6AF4C-8989-42D1-BD76-45B0C0A68939}"/>
                    </a:ext>
                  </a:extLst>
                </p:cNvPr>
                <p:cNvSpPr/>
                <p:nvPr/>
              </p:nvSpPr>
              <p:spPr>
                <a:xfrm>
                  <a:off x="1171515" y="6006256"/>
                  <a:ext cx="925338" cy="274320"/>
                </a:xfrm>
                <a:prstGeom prst="roundRect">
                  <a:avLst/>
                </a:prstGeom>
                <a:gradFill>
                  <a:gsLst>
                    <a:gs pos="68000">
                      <a:srgbClr val="404040"/>
                    </a:gs>
                    <a:gs pos="100000">
                      <a:schemeClr val="accent3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  <a:reflection blurRad="6350" stA="52000" endA="300" endPos="35000" dir="5400000" sy="-100000" algn="bl" rotWithShape="0"/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5C5BA32D-A049-41F7-AD80-FB6BC371D5EA}"/>
                    </a:ext>
                  </a:extLst>
                </p:cNvPr>
                <p:cNvSpPr/>
                <p:nvPr/>
              </p:nvSpPr>
              <p:spPr>
                <a:xfrm>
                  <a:off x="2314223" y="6003663"/>
                  <a:ext cx="925338" cy="274320"/>
                </a:xfrm>
                <a:prstGeom prst="roundRect">
                  <a:avLst/>
                </a:prstGeom>
                <a:gradFill>
                  <a:gsLst>
                    <a:gs pos="68000">
                      <a:srgbClr val="404040"/>
                    </a:gs>
                    <a:gs pos="100000">
                      <a:schemeClr val="accent3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  <a:reflection blurRad="6350" stA="52000" endA="300" endPos="35000" dir="5400000" sy="-100000" algn="bl" rotWithShape="0"/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14" name="Retângulo: Cantos Arredondados 58">
              <a:extLst>
                <a:ext uri="{FF2B5EF4-FFF2-40B4-BE49-F238E27FC236}">
                  <a16:creationId xmlns:a16="http://schemas.microsoft.com/office/drawing/2014/main" id="{47BBEDB3-1BC9-48BC-A105-95C90A44E6E7}"/>
                </a:ext>
              </a:extLst>
            </p:cNvPr>
            <p:cNvSpPr/>
            <p:nvPr/>
          </p:nvSpPr>
          <p:spPr>
            <a:xfrm>
              <a:off x="7401021" y="1152144"/>
              <a:ext cx="2194560" cy="781123"/>
            </a:xfrm>
            <a:prstGeom prst="roundRect">
              <a:avLst>
                <a:gd name="adj" fmla="val 10542"/>
              </a:avLst>
            </a:prstGeom>
            <a:solidFill>
              <a:srgbClr val="40404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5" name="Graphic 14" descr="Bar chart">
              <a:extLst>
                <a:ext uri="{FF2B5EF4-FFF2-40B4-BE49-F238E27FC236}">
                  <a16:creationId xmlns:a16="http://schemas.microsoft.com/office/drawing/2014/main" id="{6D7797EC-9C72-4238-80A6-54A798B07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71316" y="1399032"/>
              <a:ext cx="365760" cy="36576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DFFF88-503B-4AD7-9F6B-87D23B9C5A84}"/>
              </a:ext>
            </a:extLst>
          </p:cNvPr>
          <p:cNvGrpSpPr/>
          <p:nvPr/>
        </p:nvGrpSpPr>
        <p:grpSpPr>
          <a:xfrm>
            <a:off x="1243035" y="6066081"/>
            <a:ext cx="7853377" cy="280535"/>
            <a:chOff x="1243035" y="6086401"/>
            <a:chExt cx="7853377" cy="28053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38C62F0-970C-4970-B78E-229722CFD216}"/>
                </a:ext>
              </a:extLst>
            </p:cNvPr>
            <p:cNvSpPr/>
            <p:nvPr/>
          </p:nvSpPr>
          <p:spPr>
            <a:xfrm>
              <a:off x="7028366" y="6092616"/>
              <a:ext cx="925338" cy="27432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E396B5E-06BE-4521-9931-3AA0EBFD99E7}"/>
                </a:ext>
              </a:extLst>
            </p:cNvPr>
            <p:cNvSpPr/>
            <p:nvPr/>
          </p:nvSpPr>
          <p:spPr>
            <a:xfrm>
              <a:off x="8171074" y="6092616"/>
              <a:ext cx="925338" cy="27432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9BA06E2-9422-4BEA-A261-9216AFDE12FF}"/>
                </a:ext>
              </a:extLst>
            </p:cNvPr>
            <p:cNvSpPr/>
            <p:nvPr/>
          </p:nvSpPr>
          <p:spPr>
            <a:xfrm>
              <a:off x="1243035" y="6086401"/>
              <a:ext cx="925338" cy="27432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3EA2EC4-61CF-4638-A3D6-76AF019825B6}"/>
                </a:ext>
              </a:extLst>
            </p:cNvPr>
            <p:cNvSpPr/>
            <p:nvPr/>
          </p:nvSpPr>
          <p:spPr>
            <a:xfrm>
              <a:off x="2385743" y="6086401"/>
              <a:ext cx="925338" cy="27432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B158104-8172-4797-91DC-03B5AB57BF38}"/>
              </a:ext>
            </a:extLst>
          </p:cNvPr>
          <p:cNvSpPr/>
          <p:nvPr/>
        </p:nvSpPr>
        <p:spPr>
          <a:xfrm>
            <a:off x="78425" y="17379"/>
            <a:ext cx="1723549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借贷双方变化</a:t>
            </a:r>
            <a:endParaRPr lang="en-US" sz="20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FF4030-4CCA-47ED-9122-B3AEADF79FA9}"/>
              </a:ext>
            </a:extLst>
          </p:cNvPr>
          <p:cNvSpPr/>
          <p:nvPr/>
        </p:nvSpPr>
        <p:spPr>
          <a:xfrm>
            <a:off x="6287109" y="2213643"/>
            <a:ext cx="697627" cy="21544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" b="0" cap="none" spc="0" dirty="0">
                <a:ln w="0"/>
                <a:solidFill>
                  <a:srgbClr val="3C3C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支出组类别</a:t>
            </a:r>
            <a:endParaRPr lang="en-US" sz="800" b="0" cap="none" spc="0" dirty="0">
              <a:ln w="0"/>
              <a:solidFill>
                <a:srgbClr val="3C3C3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566CFC-B015-47A0-8846-66E85A675636}"/>
              </a:ext>
            </a:extLst>
          </p:cNvPr>
          <p:cNvSpPr/>
          <p:nvPr/>
        </p:nvSpPr>
        <p:spPr>
          <a:xfrm>
            <a:off x="9604242" y="2213643"/>
            <a:ext cx="595035" cy="21544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" b="0" cap="none" spc="0" dirty="0">
                <a:ln w="0"/>
                <a:solidFill>
                  <a:srgbClr val="3C3C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支出预算</a:t>
            </a:r>
            <a:endParaRPr lang="en-US" sz="800" b="0" cap="none" spc="0" dirty="0">
              <a:ln w="0"/>
              <a:solidFill>
                <a:srgbClr val="3C3C3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0E8073-A68B-498C-9688-655C47043699}"/>
              </a:ext>
            </a:extLst>
          </p:cNvPr>
          <p:cNvSpPr/>
          <p:nvPr/>
        </p:nvSpPr>
        <p:spPr>
          <a:xfrm>
            <a:off x="1838208" y="2206884"/>
            <a:ext cx="800219" cy="21544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" dirty="0">
                <a:ln w="0"/>
                <a:solidFill>
                  <a:srgbClr val="3C3C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借贷双方变化</a:t>
            </a:r>
            <a:endParaRPr lang="en-US" sz="800" cap="none" spc="0" dirty="0">
              <a:ln w="0"/>
              <a:solidFill>
                <a:srgbClr val="3C3C3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659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5">
            <a:extLst>
              <a:ext uri="{FF2B5EF4-FFF2-40B4-BE49-F238E27FC236}">
                <a16:creationId xmlns:a16="http://schemas.microsoft.com/office/drawing/2014/main" id="{168D3A77-91AC-4801-8405-06A594BDB3D6}"/>
              </a:ext>
            </a:extLst>
          </p:cNvPr>
          <p:cNvSpPr/>
          <p:nvPr/>
        </p:nvSpPr>
        <p:spPr>
          <a:xfrm>
            <a:off x="0" y="-83128"/>
            <a:ext cx="12192000" cy="681990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F514B9-39AA-4518-9E88-42A2DE48A8BA}"/>
              </a:ext>
            </a:extLst>
          </p:cNvPr>
          <p:cNvGrpSpPr/>
          <p:nvPr/>
        </p:nvGrpSpPr>
        <p:grpSpPr>
          <a:xfrm>
            <a:off x="1653309" y="625567"/>
            <a:ext cx="8617527" cy="5680094"/>
            <a:chOff x="1653309" y="847232"/>
            <a:chExt cx="8617527" cy="568009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4EC4EF0-05E7-4384-8654-CE672C96CFF8}"/>
                </a:ext>
              </a:extLst>
            </p:cNvPr>
            <p:cNvGrpSpPr/>
            <p:nvPr/>
          </p:nvGrpSpPr>
          <p:grpSpPr>
            <a:xfrm>
              <a:off x="1653309" y="847232"/>
              <a:ext cx="8617527" cy="3735419"/>
              <a:chOff x="1566935" y="3071702"/>
              <a:chExt cx="8754181" cy="3170371"/>
            </a:xfrm>
          </p:grpSpPr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0F966467-16D2-49FA-AE02-6E7BFA1ECF7B}"/>
                  </a:ext>
                </a:extLst>
              </p:cNvPr>
              <p:cNvSpPr/>
              <p:nvPr/>
            </p:nvSpPr>
            <p:spPr>
              <a:xfrm>
                <a:off x="7742632" y="3084275"/>
                <a:ext cx="2497866" cy="1440938"/>
              </a:xfrm>
              <a:prstGeom prst="roundRect">
                <a:avLst>
                  <a:gd name="adj" fmla="val 10542"/>
                </a:avLst>
              </a:prstGeom>
              <a:solidFill>
                <a:srgbClr val="3AAF4A">
                  <a:alpha val="14000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127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Retângulo: Cantos Arredondados 41">
                <a:extLst>
                  <a:ext uri="{FF2B5EF4-FFF2-40B4-BE49-F238E27FC236}">
                    <a16:creationId xmlns:a16="http://schemas.microsoft.com/office/drawing/2014/main" id="{46FF5A87-9EAC-4526-88FC-84EBD061E908}"/>
                  </a:ext>
                </a:extLst>
              </p:cNvPr>
              <p:cNvSpPr/>
              <p:nvPr/>
            </p:nvSpPr>
            <p:spPr>
              <a:xfrm>
                <a:off x="1566935" y="3071702"/>
                <a:ext cx="2495115" cy="1443897"/>
              </a:xfrm>
              <a:prstGeom prst="roundRect">
                <a:avLst>
                  <a:gd name="adj" fmla="val 10542"/>
                </a:avLst>
              </a:prstGeom>
              <a:solidFill>
                <a:srgbClr val="BF3D3D">
                  <a:alpha val="14000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127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" name="Retângulo: Cantos Arredondados 41">
                <a:extLst>
                  <a:ext uri="{FF2B5EF4-FFF2-40B4-BE49-F238E27FC236}">
                    <a16:creationId xmlns:a16="http://schemas.microsoft.com/office/drawing/2014/main" id="{9EC54729-BAA8-4E7E-BAAA-666686779E51}"/>
                  </a:ext>
                </a:extLst>
              </p:cNvPr>
              <p:cNvSpPr/>
              <p:nvPr/>
            </p:nvSpPr>
            <p:spPr>
              <a:xfrm>
                <a:off x="1566935" y="4782731"/>
                <a:ext cx="2497866" cy="1440938"/>
              </a:xfrm>
              <a:prstGeom prst="roundRect">
                <a:avLst>
                  <a:gd name="adj" fmla="val 10542"/>
                </a:avLst>
              </a:prstGeom>
              <a:solidFill>
                <a:srgbClr val="0070C0">
                  <a:alpha val="14000"/>
                </a:srgb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  <a:softEdge rad="127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Retângulo: Cantos Arredondados 41">
                <a:extLst>
                  <a:ext uri="{FF2B5EF4-FFF2-40B4-BE49-F238E27FC236}">
                    <a16:creationId xmlns:a16="http://schemas.microsoft.com/office/drawing/2014/main" id="{A5815539-E1C4-4136-8078-5D353E0A923C}"/>
                  </a:ext>
                </a:extLst>
              </p:cNvPr>
              <p:cNvSpPr/>
              <p:nvPr/>
            </p:nvSpPr>
            <p:spPr>
              <a:xfrm>
                <a:off x="4698398" y="4782731"/>
                <a:ext cx="2497866" cy="1440938"/>
              </a:xfrm>
              <a:prstGeom prst="roundRect">
                <a:avLst>
                  <a:gd name="adj" fmla="val 10542"/>
                </a:avLst>
              </a:prstGeom>
              <a:solidFill>
                <a:srgbClr val="3AAF4A">
                  <a:alpha val="14000"/>
                </a:srgb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  <a:softEdge rad="127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64" name="Graphic 63" descr="Packing Box Open">
                <a:extLst>
                  <a:ext uri="{FF2B5EF4-FFF2-40B4-BE49-F238E27FC236}">
                    <a16:creationId xmlns:a16="http://schemas.microsoft.com/office/drawing/2014/main" id="{63A657AB-DDB1-423F-B75F-C65F677603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8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445241" y="3254916"/>
                <a:ext cx="1245591" cy="1193065"/>
              </a:xfrm>
              <a:prstGeom prst="rect">
                <a:avLst/>
              </a:prstGeom>
            </p:spPr>
          </p:pic>
          <p:sp>
            <p:nvSpPr>
              <p:cNvPr id="40" name="Retângulo: Cantos Arredondados 41">
                <a:extLst>
                  <a:ext uri="{FF2B5EF4-FFF2-40B4-BE49-F238E27FC236}">
                    <a16:creationId xmlns:a16="http://schemas.microsoft.com/office/drawing/2014/main" id="{45DC4DF4-4439-4904-93F6-A31C9B10CE63}"/>
                  </a:ext>
                </a:extLst>
              </p:cNvPr>
              <p:cNvSpPr/>
              <p:nvPr/>
            </p:nvSpPr>
            <p:spPr>
              <a:xfrm>
                <a:off x="4699466" y="3071702"/>
                <a:ext cx="2497866" cy="1440938"/>
              </a:xfrm>
              <a:prstGeom prst="roundRect">
                <a:avLst>
                  <a:gd name="adj" fmla="val 10542"/>
                </a:avLst>
              </a:prstGeom>
              <a:solidFill>
                <a:srgbClr val="0070C0">
                  <a:alpha val="14000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127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Retângulo: Cantos Arredondados 41">
                <a:extLst>
                  <a:ext uri="{FF2B5EF4-FFF2-40B4-BE49-F238E27FC236}">
                    <a16:creationId xmlns:a16="http://schemas.microsoft.com/office/drawing/2014/main" id="{33A8BB04-0E76-4C53-9D1B-C2D755F0F860}"/>
                  </a:ext>
                </a:extLst>
              </p:cNvPr>
              <p:cNvSpPr/>
              <p:nvPr/>
            </p:nvSpPr>
            <p:spPr>
              <a:xfrm>
                <a:off x="7826001" y="4782731"/>
                <a:ext cx="2495115" cy="1443897"/>
              </a:xfrm>
              <a:prstGeom prst="roundRect">
                <a:avLst>
                  <a:gd name="adj" fmla="val 10542"/>
                </a:avLst>
              </a:prstGeom>
              <a:solidFill>
                <a:srgbClr val="BF3D3D">
                  <a:alpha val="14000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127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68" name="Graphic 67" descr="Kiosk">
                <a:extLst>
                  <a:ext uri="{FF2B5EF4-FFF2-40B4-BE49-F238E27FC236}">
                    <a16:creationId xmlns:a16="http://schemas.microsoft.com/office/drawing/2014/main" id="{68B93EF6-D056-44CD-9F1C-91ED8BBA69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 amt="8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445241" y="4930337"/>
                <a:ext cx="1303751" cy="1248773"/>
              </a:xfrm>
              <a:prstGeom prst="rect">
                <a:avLst/>
              </a:prstGeom>
            </p:spPr>
          </p:pic>
          <p:pic>
            <p:nvPicPr>
              <p:cNvPr id="25" name="Graphic 24" descr="Shopping cart">
                <a:extLst>
                  <a:ext uri="{FF2B5EF4-FFF2-40B4-BE49-F238E27FC236}">
                    <a16:creationId xmlns:a16="http://schemas.microsoft.com/office/drawing/2014/main" id="{948B1E19-B673-4841-978B-301193BC2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alphaModFix amt="8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366749" y="3196267"/>
                <a:ext cx="1254656" cy="1254656"/>
              </a:xfrm>
              <a:prstGeom prst="rect">
                <a:avLst/>
              </a:prstGeom>
            </p:spPr>
          </p:pic>
          <p:pic>
            <p:nvPicPr>
              <p:cNvPr id="27" name="Graphic 26" descr="Internet">
                <a:extLst>
                  <a:ext uri="{FF2B5EF4-FFF2-40B4-BE49-F238E27FC236}">
                    <a16:creationId xmlns:a16="http://schemas.microsoft.com/office/drawing/2014/main" id="{59CA8731-37AE-45B4-B2E5-8B035C7ED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alphaModFix amt="8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110523" y="4867375"/>
                <a:ext cx="1374698" cy="1374698"/>
              </a:xfrm>
              <a:prstGeom prst="rect">
                <a:avLst/>
              </a:prstGeom>
            </p:spPr>
          </p:pic>
          <p:pic>
            <p:nvPicPr>
              <p:cNvPr id="29" name="Graphic 28" descr="City">
                <a:extLst>
                  <a:ext uri="{FF2B5EF4-FFF2-40B4-BE49-F238E27FC236}">
                    <a16:creationId xmlns:a16="http://schemas.microsoft.com/office/drawing/2014/main" id="{35E5056C-4B23-44E0-83F7-C709DE1D5B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alphaModFix amt="8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100530" y="3158559"/>
                <a:ext cx="1366520" cy="1366520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E25BDABC-2E0F-4CF9-80B5-585736617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alphaModFix amt="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5091" y="4913555"/>
                <a:ext cx="1205611" cy="1205611"/>
              </a:xfrm>
              <a:prstGeom prst="rect">
                <a:avLst/>
              </a:prstGeom>
            </p:spPr>
          </p:pic>
        </p:grpSp>
        <p:sp>
          <p:nvSpPr>
            <p:cNvPr id="8" name="Retângulo: Cantos Arredondados 41">
              <a:extLst>
                <a:ext uri="{FF2B5EF4-FFF2-40B4-BE49-F238E27FC236}">
                  <a16:creationId xmlns:a16="http://schemas.microsoft.com/office/drawing/2014/main" id="{9ADC0841-4F84-4D7C-88BD-D63AE1C3FB50}"/>
                </a:ext>
              </a:extLst>
            </p:cNvPr>
            <p:cNvSpPr/>
            <p:nvPr/>
          </p:nvSpPr>
          <p:spPr>
            <a:xfrm>
              <a:off x="4738597" y="4826087"/>
              <a:ext cx="2456166" cy="1701239"/>
            </a:xfrm>
            <a:prstGeom prst="roundRect">
              <a:avLst>
                <a:gd name="adj" fmla="val 10542"/>
              </a:avLst>
            </a:prstGeom>
            <a:solidFill>
              <a:srgbClr val="BF3D3D">
                <a:alpha val="14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9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8277DE-E492-455F-8434-DD8307AAB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alphaModFix am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167" y="5136149"/>
              <a:ext cx="1128711" cy="108111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83916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BF29C5-A5A4-41AE-9746-A16D29BF2CBB}"/>
              </a:ext>
            </a:extLst>
          </p:cNvPr>
          <p:cNvSpPr/>
          <p:nvPr/>
        </p:nvSpPr>
        <p:spPr>
          <a:xfrm>
            <a:off x="0" y="-26376"/>
            <a:ext cx="12192000" cy="46329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7BFFEC-68D8-496A-A5CC-84CCD84E3836}"/>
              </a:ext>
            </a:extLst>
          </p:cNvPr>
          <p:cNvSpPr/>
          <p:nvPr/>
        </p:nvSpPr>
        <p:spPr>
          <a:xfrm>
            <a:off x="0" y="380936"/>
            <a:ext cx="12192000" cy="650151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496ADB7-E422-4BD9-9B03-02C99545C9BA}"/>
              </a:ext>
            </a:extLst>
          </p:cNvPr>
          <p:cNvSpPr/>
          <p:nvPr/>
        </p:nvSpPr>
        <p:spPr>
          <a:xfrm>
            <a:off x="0" y="433800"/>
            <a:ext cx="12192000" cy="18000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38000">
                <a:schemeClr val="bg1"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6" name="Picture 3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11CC05-1EBD-45C3-BF27-B9EDDE041D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498" y="138234"/>
            <a:ext cx="302866" cy="301752"/>
          </a:xfrm>
          <a:prstGeom prst="rect">
            <a:avLst/>
          </a:prstGeom>
          <a:noFill/>
        </p:spPr>
      </p:pic>
      <p:pic>
        <p:nvPicPr>
          <p:cNvPr id="37" name="Picture 36" descr="A picture containing sign, street, green, city&#10;&#10;Description automatically generated">
            <a:extLst>
              <a:ext uri="{FF2B5EF4-FFF2-40B4-BE49-F238E27FC236}">
                <a16:creationId xmlns:a16="http://schemas.microsoft.com/office/drawing/2014/main" id="{32FDDF13-7A8D-4C44-989F-63F36B3D71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459" y="201168"/>
            <a:ext cx="259259" cy="182880"/>
          </a:xfrm>
          <a:prstGeom prst="rect">
            <a:avLst/>
          </a:prstGeom>
          <a:noFill/>
        </p:spPr>
      </p:pic>
      <p:pic>
        <p:nvPicPr>
          <p:cNvPr id="38" name="Picture 37" descr="A picture containing sign, street, green, city&#10;&#10;Description automatically generated">
            <a:extLst>
              <a:ext uri="{FF2B5EF4-FFF2-40B4-BE49-F238E27FC236}">
                <a16:creationId xmlns:a16="http://schemas.microsoft.com/office/drawing/2014/main" id="{7D13797A-14D2-42CE-9D22-2A133DE9A9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872" y="201168"/>
            <a:ext cx="259259" cy="182880"/>
          </a:xfrm>
          <a:prstGeom prst="rect">
            <a:avLst/>
          </a:prstGeom>
          <a:noFill/>
        </p:spPr>
      </p:pic>
      <p:pic>
        <p:nvPicPr>
          <p:cNvPr id="39" name="Graphic 38" descr="Presentation with media">
            <a:extLst>
              <a:ext uri="{FF2B5EF4-FFF2-40B4-BE49-F238E27FC236}">
                <a16:creationId xmlns:a16="http://schemas.microsoft.com/office/drawing/2014/main" id="{99C318D5-1037-4801-B127-361825FC6B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51638" y="146304"/>
            <a:ext cx="320040" cy="320040"/>
          </a:xfrm>
          <a:prstGeom prst="rect">
            <a:avLst/>
          </a:prstGeom>
        </p:spPr>
      </p:pic>
      <p:pic>
        <p:nvPicPr>
          <p:cNvPr id="40" name="Graphic 39" descr="Gauge">
            <a:extLst>
              <a:ext uri="{FF2B5EF4-FFF2-40B4-BE49-F238E27FC236}">
                <a16:creationId xmlns:a16="http://schemas.microsoft.com/office/drawing/2014/main" id="{A37993BA-C5F0-4A9D-A668-E20421F93A9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68177" y="94050"/>
            <a:ext cx="365760" cy="36576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4EB9753-05E1-4CB8-A1AB-363211C407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 amt="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 bwMode="auto">
          <a:xfrm>
            <a:off x="0" y="-6500"/>
            <a:ext cx="12192000" cy="68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FD786A-78F8-4215-A928-27437A2E485D}"/>
              </a:ext>
            </a:extLst>
          </p:cNvPr>
          <p:cNvSpPr/>
          <p:nvPr/>
        </p:nvSpPr>
        <p:spPr>
          <a:xfrm>
            <a:off x="10144338" y="717968"/>
            <a:ext cx="1483136" cy="26379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3" name="Agrupar 26">
            <a:extLst>
              <a:ext uri="{FF2B5EF4-FFF2-40B4-BE49-F238E27FC236}">
                <a16:creationId xmlns:a16="http://schemas.microsoft.com/office/drawing/2014/main" id="{42CC5E30-FE82-4336-BD3B-1E4BE4CE9470}"/>
              </a:ext>
            </a:extLst>
          </p:cNvPr>
          <p:cNvGrpSpPr/>
          <p:nvPr/>
        </p:nvGrpSpPr>
        <p:grpSpPr>
          <a:xfrm>
            <a:off x="417443" y="1183311"/>
            <a:ext cx="11263449" cy="4740720"/>
            <a:chOff x="256032" y="1886146"/>
            <a:chExt cx="3962407" cy="3601269"/>
          </a:xfrm>
        </p:grpSpPr>
        <p:sp>
          <p:nvSpPr>
            <p:cNvPr id="25" name="Retângulo: Cantos Superiores Arredondados 28">
              <a:extLst>
                <a:ext uri="{FF2B5EF4-FFF2-40B4-BE49-F238E27FC236}">
                  <a16:creationId xmlns:a16="http://schemas.microsoft.com/office/drawing/2014/main" id="{4D60054A-4D7D-4B2D-AA3D-79EDF42D8D3D}"/>
                </a:ext>
              </a:extLst>
            </p:cNvPr>
            <p:cNvSpPr/>
            <p:nvPr/>
          </p:nvSpPr>
          <p:spPr>
            <a:xfrm rot="10800000">
              <a:off x="256032" y="1990338"/>
              <a:ext cx="3962400" cy="3497077"/>
            </a:xfrm>
            <a:prstGeom prst="round2SameRect">
              <a:avLst>
                <a:gd name="adj1" fmla="val 3367"/>
                <a:gd name="adj2" fmla="val 0"/>
              </a:avLst>
            </a:prstGeom>
            <a:solidFill>
              <a:srgbClr val="40404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Retângulo: Cantos Superiores Arredondados 27">
              <a:extLst>
                <a:ext uri="{FF2B5EF4-FFF2-40B4-BE49-F238E27FC236}">
                  <a16:creationId xmlns:a16="http://schemas.microsoft.com/office/drawing/2014/main" id="{F452D9D0-DAD7-4E73-855F-F9C060D01D14}"/>
                </a:ext>
              </a:extLst>
            </p:cNvPr>
            <p:cNvSpPr/>
            <p:nvPr/>
          </p:nvSpPr>
          <p:spPr>
            <a:xfrm>
              <a:off x="256039" y="1886146"/>
              <a:ext cx="3962400" cy="1041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B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1E8D30D-94C2-46EB-AB12-45993CFB3437}"/>
              </a:ext>
            </a:extLst>
          </p:cNvPr>
          <p:cNvSpPr/>
          <p:nvPr/>
        </p:nvSpPr>
        <p:spPr>
          <a:xfrm>
            <a:off x="794789" y="109728"/>
            <a:ext cx="1723549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成本中心面板</a:t>
            </a:r>
            <a:endParaRPr lang="en-US" sz="20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556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BF29C5-A5A4-41AE-9746-A16D29BF2CBB}"/>
              </a:ext>
            </a:extLst>
          </p:cNvPr>
          <p:cNvSpPr/>
          <p:nvPr/>
        </p:nvSpPr>
        <p:spPr>
          <a:xfrm>
            <a:off x="0" y="-26376"/>
            <a:ext cx="12192000" cy="46329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7BFFEC-68D8-496A-A5CC-84CCD84E3836}"/>
              </a:ext>
            </a:extLst>
          </p:cNvPr>
          <p:cNvSpPr/>
          <p:nvPr/>
        </p:nvSpPr>
        <p:spPr>
          <a:xfrm>
            <a:off x="0" y="356481"/>
            <a:ext cx="12192000" cy="650151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496ADB7-E422-4BD9-9B03-02C99545C9BA}"/>
              </a:ext>
            </a:extLst>
          </p:cNvPr>
          <p:cNvSpPr/>
          <p:nvPr/>
        </p:nvSpPr>
        <p:spPr>
          <a:xfrm>
            <a:off x="0" y="433800"/>
            <a:ext cx="12192000" cy="18000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38000">
                <a:schemeClr val="bg1"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Graphic 7" descr="Rewind">
            <a:extLst>
              <a:ext uri="{FF2B5EF4-FFF2-40B4-BE49-F238E27FC236}">
                <a16:creationId xmlns:a16="http://schemas.microsoft.com/office/drawing/2014/main" id="{17DD125C-E6B1-436B-9671-C95EA050F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02444" y="0"/>
            <a:ext cx="555368" cy="46541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B7D73D0-A6F7-41EF-AE1C-E6BA4A08A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 bwMode="auto">
          <a:xfrm>
            <a:off x="-10056" y="-34350"/>
            <a:ext cx="12192000" cy="688437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69A7930-41B6-4890-80E2-745B3A82904C}"/>
              </a:ext>
            </a:extLst>
          </p:cNvPr>
          <p:cNvGrpSpPr/>
          <p:nvPr/>
        </p:nvGrpSpPr>
        <p:grpSpPr>
          <a:xfrm>
            <a:off x="685799" y="944169"/>
            <a:ext cx="10972013" cy="5245188"/>
            <a:chOff x="511624" y="686902"/>
            <a:chExt cx="11076094" cy="5490307"/>
          </a:xfrm>
        </p:grpSpPr>
        <p:sp>
          <p:nvSpPr>
            <p:cNvPr id="25" name="Retângulo: Cantos Superiores Arredondados 28">
              <a:extLst>
                <a:ext uri="{FF2B5EF4-FFF2-40B4-BE49-F238E27FC236}">
                  <a16:creationId xmlns:a16="http://schemas.microsoft.com/office/drawing/2014/main" id="{4D60054A-4D7D-4B2D-AA3D-79EDF42D8D3D}"/>
                </a:ext>
              </a:extLst>
            </p:cNvPr>
            <p:cNvSpPr/>
            <p:nvPr/>
          </p:nvSpPr>
          <p:spPr>
            <a:xfrm rot="10800000">
              <a:off x="511624" y="819777"/>
              <a:ext cx="11076094" cy="5357432"/>
            </a:xfrm>
            <a:prstGeom prst="round2SameRect">
              <a:avLst>
                <a:gd name="adj1" fmla="val 3367"/>
                <a:gd name="adj2" fmla="val 0"/>
              </a:avLst>
            </a:prstGeom>
            <a:solidFill>
              <a:srgbClr val="40404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Retângulo: Cantos Superiores Arredondados 27">
              <a:extLst>
                <a:ext uri="{FF2B5EF4-FFF2-40B4-BE49-F238E27FC236}">
                  <a16:creationId xmlns:a16="http://schemas.microsoft.com/office/drawing/2014/main" id="{90DC80E6-A6E3-4D25-8B81-76B3B4E23766}"/>
                </a:ext>
              </a:extLst>
            </p:cNvPr>
            <p:cNvSpPr/>
            <p:nvPr/>
          </p:nvSpPr>
          <p:spPr>
            <a:xfrm>
              <a:off x="511624" y="686902"/>
              <a:ext cx="11076094" cy="14357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B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2E3E0B2-0ED2-44AD-9910-2E23CA20EAA4}"/>
              </a:ext>
            </a:extLst>
          </p:cNvPr>
          <p:cNvSpPr/>
          <p:nvPr/>
        </p:nvSpPr>
        <p:spPr>
          <a:xfrm>
            <a:off x="358069" y="65304"/>
            <a:ext cx="2236510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成本详细信息中心</a:t>
            </a:r>
            <a:endParaRPr lang="en-US" sz="20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759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5D5D5"/>
            </a:gs>
            <a:gs pos="100000">
              <a:srgbClr val="D3D3D3"/>
            </a:gs>
            <a:gs pos="100000">
              <a:srgbClr val="CECECE"/>
            </a:gs>
            <a:gs pos="100000">
              <a:srgbClr val="C5C5C5"/>
            </a:gs>
            <a:gs pos="100000">
              <a:srgbClr val="B2B2B2"/>
            </a:gs>
            <a:gs pos="100000">
              <a:srgbClr val="8C8C8C"/>
            </a:gs>
            <a:gs pos="0">
              <a:srgbClr val="404040"/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BF29C5-A5A4-41AE-9746-A16D29BF2CBB}"/>
              </a:ext>
            </a:extLst>
          </p:cNvPr>
          <p:cNvSpPr/>
          <p:nvPr/>
        </p:nvSpPr>
        <p:spPr>
          <a:xfrm>
            <a:off x="0" y="-26376"/>
            <a:ext cx="12192000" cy="46329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7BFFEC-68D8-496A-A5CC-84CCD84E3836}"/>
              </a:ext>
            </a:extLst>
          </p:cNvPr>
          <p:cNvSpPr/>
          <p:nvPr/>
        </p:nvSpPr>
        <p:spPr>
          <a:xfrm>
            <a:off x="0" y="460979"/>
            <a:ext cx="12192000" cy="650151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496ADB7-E422-4BD9-9B03-02C99545C9BA}"/>
              </a:ext>
            </a:extLst>
          </p:cNvPr>
          <p:cNvSpPr/>
          <p:nvPr/>
        </p:nvSpPr>
        <p:spPr>
          <a:xfrm>
            <a:off x="0" y="433800"/>
            <a:ext cx="12192000" cy="18000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38000">
                <a:schemeClr val="bg1"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A83931F-5141-4BE4-8E1C-3304B7860C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 bwMode="auto">
          <a:xfrm>
            <a:off x="0" y="-7546"/>
            <a:ext cx="12192000" cy="694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7A544A2F-15CA-4188-BB67-64AEC9C44E67}"/>
              </a:ext>
            </a:extLst>
          </p:cNvPr>
          <p:cNvGrpSpPr/>
          <p:nvPr/>
        </p:nvGrpSpPr>
        <p:grpSpPr>
          <a:xfrm>
            <a:off x="10240498" y="94050"/>
            <a:ext cx="1699633" cy="372294"/>
            <a:chOff x="10240498" y="94050"/>
            <a:chExt cx="1699633" cy="372294"/>
          </a:xfrm>
        </p:grpSpPr>
        <p:pic>
          <p:nvPicPr>
            <p:cNvPr id="33" name="Picture 3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6CC2195-E4D0-4928-BA82-E2B41D5EE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0498" y="138234"/>
              <a:ext cx="302866" cy="301752"/>
            </a:xfrm>
            <a:prstGeom prst="rect">
              <a:avLst/>
            </a:prstGeom>
            <a:noFill/>
          </p:spPr>
        </p:pic>
        <p:pic>
          <p:nvPicPr>
            <p:cNvPr id="34" name="Picture 33" descr="A picture containing sign, street, green, city&#10;&#10;Description automatically generated">
              <a:extLst>
                <a:ext uri="{FF2B5EF4-FFF2-40B4-BE49-F238E27FC236}">
                  <a16:creationId xmlns:a16="http://schemas.microsoft.com/office/drawing/2014/main" id="{8A1B9531-482F-408C-8A07-A6A3B47DC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8459" y="201168"/>
              <a:ext cx="259259" cy="182880"/>
            </a:xfrm>
            <a:prstGeom prst="rect">
              <a:avLst/>
            </a:prstGeom>
            <a:noFill/>
          </p:spPr>
        </p:pic>
        <p:pic>
          <p:nvPicPr>
            <p:cNvPr id="35" name="Picture 34" descr="A picture containing sign, street, green, city&#10;&#10;Description automatically generated">
              <a:extLst>
                <a:ext uri="{FF2B5EF4-FFF2-40B4-BE49-F238E27FC236}">
                  <a16:creationId xmlns:a16="http://schemas.microsoft.com/office/drawing/2014/main" id="{E28CC25B-BEE0-4A57-8B2D-8012485E4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0872" y="201168"/>
              <a:ext cx="259259" cy="182880"/>
            </a:xfrm>
            <a:prstGeom prst="rect">
              <a:avLst/>
            </a:prstGeom>
            <a:noFill/>
          </p:spPr>
        </p:pic>
        <p:pic>
          <p:nvPicPr>
            <p:cNvPr id="36" name="Graphic 35" descr="Presentation with media">
              <a:extLst>
                <a:ext uri="{FF2B5EF4-FFF2-40B4-BE49-F238E27FC236}">
                  <a16:creationId xmlns:a16="http://schemas.microsoft.com/office/drawing/2014/main" id="{DD89704C-169E-49C6-94E4-006627F24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968201" y="146304"/>
              <a:ext cx="320040" cy="320040"/>
            </a:xfrm>
            <a:prstGeom prst="rect">
              <a:avLst/>
            </a:prstGeom>
          </p:spPr>
        </p:pic>
        <p:pic>
          <p:nvPicPr>
            <p:cNvPr id="37" name="Graphic 36" descr="Gauge">
              <a:extLst>
                <a:ext uri="{FF2B5EF4-FFF2-40B4-BE49-F238E27FC236}">
                  <a16:creationId xmlns:a16="http://schemas.microsoft.com/office/drawing/2014/main" id="{5723AE00-90BF-4230-B46E-183066564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591364" y="94050"/>
              <a:ext cx="365760" cy="365760"/>
            </a:xfrm>
            <a:prstGeom prst="rect">
              <a:avLst/>
            </a:prstGeom>
          </p:spPr>
        </p:pic>
      </p:grpSp>
      <p:grpSp>
        <p:nvGrpSpPr>
          <p:cNvPr id="23" name="Agrupar 26">
            <a:extLst>
              <a:ext uri="{FF2B5EF4-FFF2-40B4-BE49-F238E27FC236}">
                <a16:creationId xmlns:a16="http://schemas.microsoft.com/office/drawing/2014/main" id="{42CC5E30-FE82-4336-BD3B-1E4BE4CE9470}"/>
              </a:ext>
            </a:extLst>
          </p:cNvPr>
          <p:cNvGrpSpPr/>
          <p:nvPr/>
        </p:nvGrpSpPr>
        <p:grpSpPr>
          <a:xfrm>
            <a:off x="2145091" y="639311"/>
            <a:ext cx="9753598" cy="3725923"/>
            <a:chOff x="256032" y="1979234"/>
            <a:chExt cx="3962400" cy="3546018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4" name="Retângulo: Cantos Superiores Arredondados 27">
              <a:extLst>
                <a:ext uri="{FF2B5EF4-FFF2-40B4-BE49-F238E27FC236}">
                  <a16:creationId xmlns:a16="http://schemas.microsoft.com/office/drawing/2014/main" id="{F452D9D0-DAD7-4E73-855F-F9C060D01D14}"/>
                </a:ext>
              </a:extLst>
            </p:cNvPr>
            <p:cNvSpPr/>
            <p:nvPr/>
          </p:nvSpPr>
          <p:spPr>
            <a:xfrm>
              <a:off x="256032" y="1979234"/>
              <a:ext cx="3962400" cy="13053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B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Retângulo: Cantos Superiores Arredondados 28">
              <a:extLst>
                <a:ext uri="{FF2B5EF4-FFF2-40B4-BE49-F238E27FC236}">
                  <a16:creationId xmlns:a16="http://schemas.microsoft.com/office/drawing/2014/main" id="{4D60054A-4D7D-4B2D-AA3D-79EDF42D8D3D}"/>
                </a:ext>
              </a:extLst>
            </p:cNvPr>
            <p:cNvSpPr/>
            <p:nvPr/>
          </p:nvSpPr>
          <p:spPr>
            <a:xfrm rot="10800000">
              <a:off x="256032" y="2104097"/>
              <a:ext cx="3962400" cy="3421155"/>
            </a:xfrm>
            <a:prstGeom prst="round2SameRect">
              <a:avLst>
                <a:gd name="adj1" fmla="val 3367"/>
                <a:gd name="adj2" fmla="val 0"/>
              </a:avLst>
            </a:prstGeom>
            <a:solidFill>
              <a:srgbClr val="40404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8" name="Retângulo: Cantos Superiores Arredondados 31">
            <a:extLst>
              <a:ext uri="{FF2B5EF4-FFF2-40B4-BE49-F238E27FC236}">
                <a16:creationId xmlns:a16="http://schemas.microsoft.com/office/drawing/2014/main" id="{ED3AECA4-4C74-4BE3-A37D-DB36EFE53DAE}"/>
              </a:ext>
            </a:extLst>
          </p:cNvPr>
          <p:cNvSpPr/>
          <p:nvPr/>
        </p:nvSpPr>
        <p:spPr>
          <a:xfrm rot="10800000">
            <a:off x="218749" y="639311"/>
            <a:ext cx="1670306" cy="5929586"/>
          </a:xfrm>
          <a:prstGeom prst="round2SameRect">
            <a:avLst>
              <a:gd name="adj1" fmla="val 6741"/>
              <a:gd name="adj2" fmla="val 0"/>
            </a:avLst>
          </a:prstGeom>
          <a:solidFill>
            <a:srgbClr val="40404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9" name="Agrupar 32">
            <a:extLst>
              <a:ext uri="{FF2B5EF4-FFF2-40B4-BE49-F238E27FC236}">
                <a16:creationId xmlns:a16="http://schemas.microsoft.com/office/drawing/2014/main" id="{137B6D8A-2971-4B11-8D5A-E06BEB1CE526}"/>
              </a:ext>
            </a:extLst>
          </p:cNvPr>
          <p:cNvGrpSpPr/>
          <p:nvPr/>
        </p:nvGrpSpPr>
        <p:grpSpPr>
          <a:xfrm>
            <a:off x="2102177" y="4543988"/>
            <a:ext cx="6991245" cy="2064665"/>
            <a:chOff x="256032" y="1946587"/>
            <a:chExt cx="3962400" cy="2064665"/>
          </a:xfrm>
          <a:solidFill>
            <a:srgbClr val="404040"/>
          </a:solidFill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0" name="Retângulo: Cantos Superiores Arredondados 35">
              <a:extLst>
                <a:ext uri="{FF2B5EF4-FFF2-40B4-BE49-F238E27FC236}">
                  <a16:creationId xmlns:a16="http://schemas.microsoft.com/office/drawing/2014/main" id="{5C1F9E60-8546-4C5B-9AB1-6988EA4D27AD}"/>
                </a:ext>
              </a:extLst>
            </p:cNvPr>
            <p:cNvSpPr/>
            <p:nvPr/>
          </p:nvSpPr>
          <p:spPr>
            <a:xfrm>
              <a:off x="256032" y="1946587"/>
              <a:ext cx="3962400" cy="1371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: Cantos Superiores Arredondados 42">
              <a:extLst>
                <a:ext uri="{FF2B5EF4-FFF2-40B4-BE49-F238E27FC236}">
                  <a16:creationId xmlns:a16="http://schemas.microsoft.com/office/drawing/2014/main" id="{3B655C85-E65E-4975-9472-3CE053B26AA5}"/>
                </a:ext>
              </a:extLst>
            </p:cNvPr>
            <p:cNvSpPr/>
            <p:nvPr/>
          </p:nvSpPr>
          <p:spPr>
            <a:xfrm rot="10800000">
              <a:off x="256032" y="2078189"/>
              <a:ext cx="3962400" cy="1933063"/>
            </a:xfrm>
            <a:prstGeom prst="round2SameRect">
              <a:avLst>
                <a:gd name="adj1" fmla="val 5194"/>
                <a:gd name="adj2" fmla="val 0"/>
              </a:avLst>
            </a:prstGeom>
            <a:grp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0" name="Agrupar 32">
            <a:extLst>
              <a:ext uri="{FF2B5EF4-FFF2-40B4-BE49-F238E27FC236}">
                <a16:creationId xmlns:a16="http://schemas.microsoft.com/office/drawing/2014/main" id="{98AE7E31-EDB0-4B4C-9DB5-1FF6C21AD965}"/>
              </a:ext>
            </a:extLst>
          </p:cNvPr>
          <p:cNvGrpSpPr/>
          <p:nvPr/>
        </p:nvGrpSpPr>
        <p:grpSpPr>
          <a:xfrm>
            <a:off x="9326880" y="4540060"/>
            <a:ext cx="2631662" cy="2070456"/>
            <a:chOff x="256032" y="1959650"/>
            <a:chExt cx="3962400" cy="2070456"/>
          </a:xfrm>
          <a:solidFill>
            <a:srgbClr val="404040"/>
          </a:solidFill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1" name="Retângulo: Cantos Superiores Arredondados 35">
              <a:extLst>
                <a:ext uri="{FF2B5EF4-FFF2-40B4-BE49-F238E27FC236}">
                  <a16:creationId xmlns:a16="http://schemas.microsoft.com/office/drawing/2014/main" id="{6CAD4BE1-21C1-4446-AC26-FEB210FDAE77}"/>
                </a:ext>
              </a:extLst>
            </p:cNvPr>
            <p:cNvSpPr/>
            <p:nvPr/>
          </p:nvSpPr>
          <p:spPr>
            <a:xfrm>
              <a:off x="256032" y="1959650"/>
              <a:ext cx="3962400" cy="1371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Retângulo: Cantos Superiores Arredondados 42">
              <a:extLst>
                <a:ext uri="{FF2B5EF4-FFF2-40B4-BE49-F238E27FC236}">
                  <a16:creationId xmlns:a16="http://schemas.microsoft.com/office/drawing/2014/main" id="{8D89E886-5B34-48BC-9661-221E7565BFB7}"/>
                </a:ext>
              </a:extLst>
            </p:cNvPr>
            <p:cNvSpPr/>
            <p:nvPr/>
          </p:nvSpPr>
          <p:spPr>
            <a:xfrm rot="10800000">
              <a:off x="256032" y="2097043"/>
              <a:ext cx="3962400" cy="1933063"/>
            </a:xfrm>
            <a:prstGeom prst="round2SameRect">
              <a:avLst>
                <a:gd name="adj1" fmla="val 5194"/>
                <a:gd name="adj2" fmla="val 0"/>
              </a:avLst>
            </a:prstGeom>
            <a:grp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CE949D-C8E3-4567-8B72-36B62D0CE9AC}"/>
              </a:ext>
            </a:extLst>
          </p:cNvPr>
          <p:cNvSpPr/>
          <p:nvPr/>
        </p:nvSpPr>
        <p:spPr>
          <a:xfrm>
            <a:off x="368255" y="5944369"/>
            <a:ext cx="1325912" cy="27432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8C9A11-09B3-4B9A-87E4-C72156F7A3B1}"/>
              </a:ext>
            </a:extLst>
          </p:cNvPr>
          <p:cNvSpPr/>
          <p:nvPr/>
        </p:nvSpPr>
        <p:spPr>
          <a:xfrm>
            <a:off x="6258890" y="596985"/>
            <a:ext cx="595035" cy="21544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" b="0" cap="none" spc="0" dirty="0">
                <a:ln w="0"/>
                <a:solidFill>
                  <a:srgbClr val="3C3C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交易详情</a:t>
            </a:r>
            <a:endParaRPr lang="en-US" sz="800" b="0" cap="none" spc="0" dirty="0">
              <a:ln w="0"/>
              <a:solidFill>
                <a:srgbClr val="3C3C3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3002CA-947B-4950-A20C-E959A3C289F5}"/>
              </a:ext>
            </a:extLst>
          </p:cNvPr>
          <p:cNvSpPr/>
          <p:nvPr/>
        </p:nvSpPr>
        <p:spPr>
          <a:xfrm>
            <a:off x="5146401" y="4492128"/>
            <a:ext cx="902811" cy="21544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" b="0" cap="none" spc="0" dirty="0">
                <a:ln w="0"/>
                <a:solidFill>
                  <a:srgbClr val="3C3C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每月</a:t>
            </a:r>
            <a:r>
              <a:rPr lang="zh-CN" altLang="en-US" sz="800" dirty="0">
                <a:ln w="0"/>
                <a:solidFill>
                  <a:srgbClr val="3C3C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贷出</a:t>
            </a:r>
            <a:r>
              <a:rPr lang="zh-CN" altLang="en-US" sz="800" b="0" cap="none" spc="0" dirty="0">
                <a:ln w="0"/>
                <a:solidFill>
                  <a:srgbClr val="3C3C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额变化</a:t>
            </a:r>
            <a:endParaRPr lang="en-US" sz="800" b="0" cap="none" spc="0" dirty="0">
              <a:ln w="0"/>
              <a:solidFill>
                <a:srgbClr val="3C3C3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5087F6-1B28-4CE4-9798-8213A3344FCA}"/>
              </a:ext>
            </a:extLst>
          </p:cNvPr>
          <p:cNvSpPr/>
          <p:nvPr/>
        </p:nvSpPr>
        <p:spPr>
          <a:xfrm>
            <a:off x="10257072" y="4500918"/>
            <a:ext cx="1027845" cy="21544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rtl="0"/>
            <a:r>
              <a:rPr lang="zh-CN" altLang="en-US" sz="800" dirty="0">
                <a:solidFill>
                  <a:srgbClr val="000000"/>
                </a:solidFill>
                <a:effectLst/>
              </a:rPr>
              <a:t>不完整的发行代码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D959F1-8FBD-457F-B654-B618A2D0A712}"/>
              </a:ext>
            </a:extLst>
          </p:cNvPr>
          <p:cNvSpPr/>
          <p:nvPr/>
        </p:nvSpPr>
        <p:spPr>
          <a:xfrm>
            <a:off x="298466" y="36810"/>
            <a:ext cx="121058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贷出</a:t>
            </a:r>
            <a:r>
              <a:rPr lang="zh-CN" altLang="en-US" sz="20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详情</a:t>
            </a:r>
            <a:endParaRPr lang="en-US" sz="20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F6225C-0168-4686-BC40-FC1341486714}"/>
              </a:ext>
            </a:extLst>
          </p:cNvPr>
          <p:cNvGrpSpPr/>
          <p:nvPr/>
        </p:nvGrpSpPr>
        <p:grpSpPr>
          <a:xfrm>
            <a:off x="367206" y="1122992"/>
            <a:ext cx="1366717" cy="4562044"/>
            <a:chOff x="347328" y="854637"/>
            <a:chExt cx="1366717" cy="4562044"/>
          </a:xfrm>
        </p:grpSpPr>
        <p:sp>
          <p:nvSpPr>
            <p:cNvPr id="11" name="Retângulo: Cantos Arredondados 41">
              <a:extLst>
                <a:ext uri="{FF2B5EF4-FFF2-40B4-BE49-F238E27FC236}">
                  <a16:creationId xmlns:a16="http://schemas.microsoft.com/office/drawing/2014/main" id="{1518A586-6045-47DC-B9DE-BB7CABA04EE3}"/>
                </a:ext>
              </a:extLst>
            </p:cNvPr>
            <p:cNvSpPr/>
            <p:nvPr/>
          </p:nvSpPr>
          <p:spPr>
            <a:xfrm>
              <a:off x="373618" y="854637"/>
              <a:ext cx="1340427" cy="809786"/>
            </a:xfrm>
            <a:prstGeom prst="roundRect">
              <a:avLst>
                <a:gd name="adj" fmla="val 10542"/>
              </a:avLst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: Cantos Arredondados 41">
              <a:extLst>
                <a:ext uri="{FF2B5EF4-FFF2-40B4-BE49-F238E27FC236}">
                  <a16:creationId xmlns:a16="http://schemas.microsoft.com/office/drawing/2014/main" id="{54AFF802-2D7B-4CE6-B8E9-66DDF2D288D2}"/>
                </a:ext>
              </a:extLst>
            </p:cNvPr>
            <p:cNvSpPr/>
            <p:nvPr/>
          </p:nvSpPr>
          <p:spPr>
            <a:xfrm>
              <a:off x="373616" y="1793896"/>
              <a:ext cx="1340427" cy="809786"/>
            </a:xfrm>
            <a:prstGeom prst="roundRect">
              <a:avLst>
                <a:gd name="adj" fmla="val 10542"/>
              </a:avLst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Retângulo: Cantos Arredondados 41">
              <a:extLst>
                <a:ext uri="{FF2B5EF4-FFF2-40B4-BE49-F238E27FC236}">
                  <a16:creationId xmlns:a16="http://schemas.microsoft.com/office/drawing/2014/main" id="{8F776F10-C6C7-49D5-86D2-5CD7E855FE02}"/>
                </a:ext>
              </a:extLst>
            </p:cNvPr>
            <p:cNvSpPr/>
            <p:nvPr/>
          </p:nvSpPr>
          <p:spPr>
            <a:xfrm>
              <a:off x="347329" y="2733155"/>
              <a:ext cx="1340427" cy="809786"/>
            </a:xfrm>
            <a:prstGeom prst="roundRect">
              <a:avLst>
                <a:gd name="adj" fmla="val 10542"/>
              </a:avLst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: Cantos Arredondados 41">
              <a:extLst>
                <a:ext uri="{FF2B5EF4-FFF2-40B4-BE49-F238E27FC236}">
                  <a16:creationId xmlns:a16="http://schemas.microsoft.com/office/drawing/2014/main" id="{B0429AAE-42C1-4B5D-9F3F-3CC3BDB26B65}"/>
                </a:ext>
              </a:extLst>
            </p:cNvPr>
            <p:cNvSpPr/>
            <p:nvPr/>
          </p:nvSpPr>
          <p:spPr>
            <a:xfrm>
              <a:off x="347328" y="3670025"/>
              <a:ext cx="1340427" cy="809786"/>
            </a:xfrm>
            <a:prstGeom prst="roundRect">
              <a:avLst>
                <a:gd name="adj" fmla="val 10542"/>
              </a:avLst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: Cantos Arredondados 41">
              <a:extLst>
                <a:ext uri="{FF2B5EF4-FFF2-40B4-BE49-F238E27FC236}">
                  <a16:creationId xmlns:a16="http://schemas.microsoft.com/office/drawing/2014/main" id="{B8CDB9BA-2A4E-4F66-A3B8-F445AABF7AD2}"/>
                </a:ext>
              </a:extLst>
            </p:cNvPr>
            <p:cNvSpPr/>
            <p:nvPr/>
          </p:nvSpPr>
          <p:spPr>
            <a:xfrm>
              <a:off x="347328" y="4606895"/>
              <a:ext cx="1340427" cy="809786"/>
            </a:xfrm>
            <a:prstGeom prst="roundRect">
              <a:avLst>
                <a:gd name="adj" fmla="val 10542"/>
              </a:avLst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92612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BF29C5-A5A4-41AE-9746-A16D29BF2CBB}"/>
              </a:ext>
            </a:extLst>
          </p:cNvPr>
          <p:cNvSpPr/>
          <p:nvPr/>
        </p:nvSpPr>
        <p:spPr>
          <a:xfrm>
            <a:off x="0" y="-26376"/>
            <a:ext cx="12192000" cy="46329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7BFFEC-68D8-496A-A5CC-84CCD84E3836}"/>
              </a:ext>
            </a:extLst>
          </p:cNvPr>
          <p:cNvSpPr/>
          <p:nvPr/>
        </p:nvSpPr>
        <p:spPr>
          <a:xfrm>
            <a:off x="0" y="356481"/>
            <a:ext cx="12192000" cy="650151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496ADB7-E422-4BD9-9B03-02C99545C9BA}"/>
              </a:ext>
            </a:extLst>
          </p:cNvPr>
          <p:cNvSpPr/>
          <p:nvPr/>
        </p:nvSpPr>
        <p:spPr>
          <a:xfrm>
            <a:off x="0" y="433800"/>
            <a:ext cx="12192000" cy="18000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38000">
                <a:schemeClr val="bg1"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A83931F-5141-4BE4-8E1C-3304B7860C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 bwMode="auto">
          <a:xfrm>
            <a:off x="19898" y="-28065"/>
            <a:ext cx="12192000" cy="68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4680B4DD-9C88-4374-BBDD-AF3433948FF2}"/>
              </a:ext>
            </a:extLst>
          </p:cNvPr>
          <p:cNvGrpSpPr/>
          <p:nvPr/>
        </p:nvGrpSpPr>
        <p:grpSpPr>
          <a:xfrm>
            <a:off x="10240498" y="94050"/>
            <a:ext cx="1699633" cy="365760"/>
            <a:chOff x="10240498" y="94050"/>
            <a:chExt cx="1699633" cy="365760"/>
          </a:xfrm>
        </p:grpSpPr>
        <p:pic>
          <p:nvPicPr>
            <p:cNvPr id="36" name="Picture 3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C11CC05-1EBD-45C3-BF27-B9EDDE041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0498" y="138234"/>
              <a:ext cx="302866" cy="301752"/>
            </a:xfrm>
            <a:prstGeom prst="rect">
              <a:avLst/>
            </a:prstGeom>
            <a:noFill/>
          </p:spPr>
        </p:pic>
        <p:pic>
          <p:nvPicPr>
            <p:cNvPr id="37" name="Picture 36" descr="A picture containing sign, street, green, city&#10;&#10;Description automatically generated">
              <a:extLst>
                <a:ext uri="{FF2B5EF4-FFF2-40B4-BE49-F238E27FC236}">
                  <a16:creationId xmlns:a16="http://schemas.microsoft.com/office/drawing/2014/main" id="{32FDDF13-7A8D-4C44-989F-63F36B3D7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8459" y="201168"/>
              <a:ext cx="259259" cy="182880"/>
            </a:xfrm>
            <a:prstGeom prst="rect">
              <a:avLst/>
            </a:prstGeom>
            <a:noFill/>
          </p:spPr>
        </p:pic>
        <p:pic>
          <p:nvPicPr>
            <p:cNvPr id="38" name="Picture 37" descr="A picture containing sign, street, green, city&#10;&#10;Description automatically generated">
              <a:extLst>
                <a:ext uri="{FF2B5EF4-FFF2-40B4-BE49-F238E27FC236}">
                  <a16:creationId xmlns:a16="http://schemas.microsoft.com/office/drawing/2014/main" id="{7D13797A-14D2-42CE-9D22-2A133DE9A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0872" y="201168"/>
              <a:ext cx="259259" cy="182880"/>
            </a:xfrm>
            <a:prstGeom prst="rect">
              <a:avLst/>
            </a:prstGeom>
            <a:noFill/>
          </p:spPr>
        </p:pic>
        <p:pic>
          <p:nvPicPr>
            <p:cNvPr id="39" name="Graphic 38" descr="Presentation with media">
              <a:extLst>
                <a:ext uri="{FF2B5EF4-FFF2-40B4-BE49-F238E27FC236}">
                  <a16:creationId xmlns:a16="http://schemas.microsoft.com/office/drawing/2014/main" id="{99C318D5-1037-4801-B127-361825FC6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978888" y="127298"/>
              <a:ext cx="320040" cy="320040"/>
            </a:xfrm>
            <a:prstGeom prst="rect">
              <a:avLst/>
            </a:prstGeom>
          </p:spPr>
        </p:pic>
        <p:pic>
          <p:nvPicPr>
            <p:cNvPr id="40" name="Graphic 39" descr="Gauge">
              <a:extLst>
                <a:ext uri="{FF2B5EF4-FFF2-40B4-BE49-F238E27FC236}">
                  <a16:creationId xmlns:a16="http://schemas.microsoft.com/office/drawing/2014/main" id="{A37993BA-C5F0-4A9D-A668-E20421F93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597994" y="94050"/>
              <a:ext cx="365760" cy="36576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F6442A-6C13-4EBB-8A15-5A9ED172AFE2}"/>
              </a:ext>
            </a:extLst>
          </p:cNvPr>
          <p:cNvGrpSpPr/>
          <p:nvPr/>
        </p:nvGrpSpPr>
        <p:grpSpPr>
          <a:xfrm>
            <a:off x="2184275" y="4530121"/>
            <a:ext cx="9774267" cy="2100271"/>
            <a:chOff x="2184275" y="4530121"/>
            <a:chExt cx="9774267" cy="2100271"/>
          </a:xfrm>
        </p:grpSpPr>
        <p:grpSp>
          <p:nvGrpSpPr>
            <p:cNvPr id="29" name="Agrupar 32">
              <a:extLst>
                <a:ext uri="{FF2B5EF4-FFF2-40B4-BE49-F238E27FC236}">
                  <a16:creationId xmlns:a16="http://schemas.microsoft.com/office/drawing/2014/main" id="{137B6D8A-2971-4B11-8D5A-E06BEB1CE526}"/>
                </a:ext>
              </a:extLst>
            </p:cNvPr>
            <p:cNvGrpSpPr/>
            <p:nvPr/>
          </p:nvGrpSpPr>
          <p:grpSpPr>
            <a:xfrm>
              <a:off x="2184275" y="4533972"/>
              <a:ext cx="3727641" cy="2076545"/>
              <a:chOff x="256032" y="1946587"/>
              <a:chExt cx="3962400" cy="2009056"/>
            </a:xfrm>
            <a:solidFill>
              <a:srgbClr val="404040"/>
            </a:solidFill>
            <a:effectLst/>
          </p:grpSpPr>
          <p:sp>
            <p:nvSpPr>
              <p:cNvPr id="31" name="Retângulo: Cantos Superiores Arredondados 42">
                <a:extLst>
                  <a:ext uri="{FF2B5EF4-FFF2-40B4-BE49-F238E27FC236}">
                    <a16:creationId xmlns:a16="http://schemas.microsoft.com/office/drawing/2014/main" id="{3B655C85-E65E-4975-9472-3CE053B26AA5}"/>
                  </a:ext>
                </a:extLst>
              </p:cNvPr>
              <p:cNvSpPr/>
              <p:nvPr/>
            </p:nvSpPr>
            <p:spPr>
              <a:xfrm rot="10800000">
                <a:off x="256032" y="2082208"/>
                <a:ext cx="3962400" cy="1873435"/>
              </a:xfrm>
              <a:prstGeom prst="round2SameRect">
                <a:avLst>
                  <a:gd name="adj1" fmla="val 5194"/>
                  <a:gd name="adj2" fmla="val 0"/>
                </a:avLst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" name="Retângulo: Cantos Superiores Arredondados 35">
                <a:extLst>
                  <a:ext uri="{FF2B5EF4-FFF2-40B4-BE49-F238E27FC236}">
                    <a16:creationId xmlns:a16="http://schemas.microsoft.com/office/drawing/2014/main" id="{5C1F9E60-8546-4C5B-9AB1-6988EA4D27AD}"/>
                  </a:ext>
                </a:extLst>
              </p:cNvPr>
              <p:cNvSpPr/>
              <p:nvPr/>
            </p:nvSpPr>
            <p:spPr>
              <a:xfrm>
                <a:off x="256032" y="1946587"/>
                <a:ext cx="3962400" cy="13270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FF0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" name="Agrupar 32">
              <a:extLst>
                <a:ext uri="{FF2B5EF4-FFF2-40B4-BE49-F238E27FC236}">
                  <a16:creationId xmlns:a16="http://schemas.microsoft.com/office/drawing/2014/main" id="{98AE7E31-EDB0-4B4C-9DB5-1FF6C21AD965}"/>
                </a:ext>
              </a:extLst>
            </p:cNvPr>
            <p:cNvGrpSpPr/>
            <p:nvPr/>
          </p:nvGrpSpPr>
          <p:grpSpPr>
            <a:xfrm>
              <a:off x="9677879" y="4530121"/>
              <a:ext cx="2280663" cy="2100271"/>
              <a:chOff x="256028" y="1989467"/>
              <a:chExt cx="3962404" cy="2100269"/>
            </a:xfrm>
            <a:solidFill>
              <a:srgbClr val="404040"/>
            </a:solidFill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sp>
            <p:nvSpPr>
              <p:cNvPr id="21" name="Retângulo: Cantos Superiores Arredondados 35">
                <a:extLst>
                  <a:ext uri="{FF2B5EF4-FFF2-40B4-BE49-F238E27FC236}">
                    <a16:creationId xmlns:a16="http://schemas.microsoft.com/office/drawing/2014/main" id="{6CAD4BE1-21C1-4446-AC26-FEB210FDAE77}"/>
                  </a:ext>
                </a:extLst>
              </p:cNvPr>
              <p:cNvSpPr/>
              <p:nvPr/>
            </p:nvSpPr>
            <p:spPr>
              <a:xfrm>
                <a:off x="256031" y="1989467"/>
                <a:ext cx="3962401" cy="1371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FF0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Retângulo: Cantos Superiores Arredondados 42">
                <a:extLst>
                  <a:ext uri="{FF2B5EF4-FFF2-40B4-BE49-F238E27FC236}">
                    <a16:creationId xmlns:a16="http://schemas.microsoft.com/office/drawing/2014/main" id="{8D89E886-5B34-48BC-9661-221E7565BFB7}"/>
                  </a:ext>
                </a:extLst>
              </p:cNvPr>
              <p:cNvSpPr/>
              <p:nvPr/>
            </p:nvSpPr>
            <p:spPr>
              <a:xfrm rot="10800000">
                <a:off x="256028" y="2128714"/>
                <a:ext cx="3962400" cy="1961022"/>
              </a:xfrm>
              <a:prstGeom prst="round2SameRect">
                <a:avLst>
                  <a:gd name="adj1" fmla="val 5194"/>
                  <a:gd name="adj2" fmla="val 0"/>
                </a:avLst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2" name="Agrupar 32">
              <a:extLst>
                <a:ext uri="{FF2B5EF4-FFF2-40B4-BE49-F238E27FC236}">
                  <a16:creationId xmlns:a16="http://schemas.microsoft.com/office/drawing/2014/main" id="{1894029A-7A47-4CC5-90D2-06BBDBA8D749}"/>
                </a:ext>
              </a:extLst>
            </p:cNvPr>
            <p:cNvGrpSpPr/>
            <p:nvPr/>
          </p:nvGrpSpPr>
          <p:grpSpPr>
            <a:xfrm>
              <a:off x="6095444" y="4532209"/>
              <a:ext cx="3398908" cy="2078307"/>
              <a:chOff x="256031" y="1969503"/>
              <a:chExt cx="3962401" cy="2060257"/>
            </a:xfrm>
            <a:solidFill>
              <a:srgbClr val="404040"/>
            </a:solidFill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sp>
            <p:nvSpPr>
              <p:cNvPr id="33" name="Retângulo: Cantos Superiores Arredondados 35">
                <a:extLst>
                  <a:ext uri="{FF2B5EF4-FFF2-40B4-BE49-F238E27FC236}">
                    <a16:creationId xmlns:a16="http://schemas.microsoft.com/office/drawing/2014/main" id="{64993913-2FAE-4D83-A416-BFA6B6054450}"/>
                  </a:ext>
                </a:extLst>
              </p:cNvPr>
              <p:cNvSpPr/>
              <p:nvPr/>
            </p:nvSpPr>
            <p:spPr>
              <a:xfrm>
                <a:off x="256032" y="1969503"/>
                <a:ext cx="3962400" cy="13596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FF0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Retângulo: Cantos Superiores Arredondados 42">
                <a:extLst>
                  <a:ext uri="{FF2B5EF4-FFF2-40B4-BE49-F238E27FC236}">
                    <a16:creationId xmlns:a16="http://schemas.microsoft.com/office/drawing/2014/main" id="{88B4E6E3-855F-463E-87AC-B16E96354DF0}"/>
                  </a:ext>
                </a:extLst>
              </p:cNvPr>
              <p:cNvSpPr/>
              <p:nvPr/>
            </p:nvSpPr>
            <p:spPr>
              <a:xfrm rot="10800000">
                <a:off x="256031" y="2105633"/>
                <a:ext cx="3962400" cy="1924127"/>
              </a:xfrm>
              <a:prstGeom prst="round2SameRect">
                <a:avLst>
                  <a:gd name="adj1" fmla="val 5194"/>
                  <a:gd name="adj2" fmla="val 0"/>
                </a:avLst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A291072-1F30-4BDF-9E06-8EA4E1120F6B}"/>
              </a:ext>
            </a:extLst>
          </p:cNvPr>
          <p:cNvSpPr/>
          <p:nvPr/>
        </p:nvSpPr>
        <p:spPr>
          <a:xfrm>
            <a:off x="409385" y="3840480"/>
            <a:ext cx="1325912" cy="27432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: Cantos Superiores Arredondados 31">
            <a:extLst>
              <a:ext uri="{FF2B5EF4-FFF2-40B4-BE49-F238E27FC236}">
                <a16:creationId xmlns:a16="http://schemas.microsoft.com/office/drawing/2014/main" id="{ED3AECA4-4C74-4BE3-A37D-DB36EFE53DAE}"/>
              </a:ext>
            </a:extLst>
          </p:cNvPr>
          <p:cNvSpPr/>
          <p:nvPr/>
        </p:nvSpPr>
        <p:spPr>
          <a:xfrm rot="10800000">
            <a:off x="265229" y="674559"/>
            <a:ext cx="1670306" cy="5935956"/>
          </a:xfrm>
          <a:prstGeom prst="round2SameRect">
            <a:avLst>
              <a:gd name="adj1" fmla="val 6741"/>
              <a:gd name="adj2" fmla="val 0"/>
            </a:avLst>
          </a:prstGeom>
          <a:solidFill>
            <a:srgbClr val="40404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E723B7-5648-4004-B36D-49D5C404D5E7}"/>
              </a:ext>
            </a:extLst>
          </p:cNvPr>
          <p:cNvSpPr/>
          <p:nvPr/>
        </p:nvSpPr>
        <p:spPr>
          <a:xfrm>
            <a:off x="3711959" y="4492128"/>
            <a:ext cx="909223" cy="21544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" b="0" cap="none" spc="0" dirty="0">
                <a:ln w="0"/>
                <a:solidFill>
                  <a:srgbClr val="3C3C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每月借入额变动</a:t>
            </a:r>
            <a:endParaRPr lang="en-US" sz="800" b="0" cap="none" spc="0" dirty="0">
              <a:ln w="0"/>
              <a:solidFill>
                <a:srgbClr val="3C3C3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52FD3-7EE5-4703-A2F8-1D5C608EA83D}"/>
              </a:ext>
            </a:extLst>
          </p:cNvPr>
          <p:cNvSpPr/>
          <p:nvPr/>
        </p:nvSpPr>
        <p:spPr>
          <a:xfrm rot="10800000" flipV="1">
            <a:off x="9636260" y="4487627"/>
            <a:ext cx="2376597" cy="21544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00" b="0" cap="none" spc="0" dirty="0">
                <a:ln w="0"/>
                <a:solidFill>
                  <a:srgbClr val="3C3C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不完整的发行代码</a:t>
            </a:r>
            <a:endParaRPr lang="en-US" sz="800" b="0" cap="none" spc="0" dirty="0">
              <a:ln w="0"/>
              <a:solidFill>
                <a:srgbClr val="3C3C3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559E58-FBC3-42EC-8BC5-D08245E8D418}"/>
              </a:ext>
            </a:extLst>
          </p:cNvPr>
          <p:cNvSpPr/>
          <p:nvPr/>
        </p:nvSpPr>
        <p:spPr>
          <a:xfrm>
            <a:off x="6326252" y="4489704"/>
            <a:ext cx="3089307" cy="21544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00" dirty="0">
                <a:ln w="0"/>
                <a:solidFill>
                  <a:srgbClr val="3C3C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分期借入和支出借入</a:t>
            </a:r>
            <a:endParaRPr lang="en-US" sz="800" b="0" cap="none" spc="0" dirty="0">
              <a:ln w="0"/>
              <a:solidFill>
                <a:srgbClr val="3C3C3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85FB39-155C-484D-A04E-CA633ED20D94}"/>
              </a:ext>
            </a:extLst>
          </p:cNvPr>
          <p:cNvSpPr/>
          <p:nvPr/>
        </p:nvSpPr>
        <p:spPr>
          <a:xfrm>
            <a:off x="145224" y="15116"/>
            <a:ext cx="1226619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借入详情</a:t>
            </a:r>
            <a:endParaRPr lang="en-US" sz="20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1951999-CDEB-4257-B87A-7B6A44C72BFB}"/>
              </a:ext>
            </a:extLst>
          </p:cNvPr>
          <p:cNvSpPr/>
          <p:nvPr/>
        </p:nvSpPr>
        <p:spPr>
          <a:xfrm>
            <a:off x="368255" y="5944369"/>
            <a:ext cx="1325912" cy="27432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2F10A02-99A9-4305-A495-42E6199598E7}"/>
              </a:ext>
            </a:extLst>
          </p:cNvPr>
          <p:cNvGrpSpPr/>
          <p:nvPr/>
        </p:nvGrpSpPr>
        <p:grpSpPr>
          <a:xfrm>
            <a:off x="367206" y="1122992"/>
            <a:ext cx="1366717" cy="4562044"/>
            <a:chOff x="347328" y="854637"/>
            <a:chExt cx="1366717" cy="4562044"/>
          </a:xfrm>
        </p:grpSpPr>
        <p:sp>
          <p:nvSpPr>
            <p:cNvPr id="43" name="Retângulo: Cantos Arredondados 41">
              <a:extLst>
                <a:ext uri="{FF2B5EF4-FFF2-40B4-BE49-F238E27FC236}">
                  <a16:creationId xmlns:a16="http://schemas.microsoft.com/office/drawing/2014/main" id="{C3C77D81-2B1E-41EF-B8A2-93749E6808DF}"/>
                </a:ext>
              </a:extLst>
            </p:cNvPr>
            <p:cNvSpPr/>
            <p:nvPr/>
          </p:nvSpPr>
          <p:spPr>
            <a:xfrm>
              <a:off x="373618" y="854637"/>
              <a:ext cx="1340427" cy="809786"/>
            </a:xfrm>
            <a:prstGeom prst="roundRect">
              <a:avLst>
                <a:gd name="adj" fmla="val 10542"/>
              </a:avLst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: Cantos Arredondados 41">
              <a:extLst>
                <a:ext uri="{FF2B5EF4-FFF2-40B4-BE49-F238E27FC236}">
                  <a16:creationId xmlns:a16="http://schemas.microsoft.com/office/drawing/2014/main" id="{FBB393A0-A60B-4834-A70B-31501698B422}"/>
                </a:ext>
              </a:extLst>
            </p:cNvPr>
            <p:cNvSpPr/>
            <p:nvPr/>
          </p:nvSpPr>
          <p:spPr>
            <a:xfrm>
              <a:off x="373616" y="1793896"/>
              <a:ext cx="1340427" cy="809786"/>
            </a:xfrm>
            <a:prstGeom prst="roundRect">
              <a:avLst>
                <a:gd name="adj" fmla="val 10542"/>
              </a:avLst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Retângulo: Cantos Arredondados 41">
              <a:extLst>
                <a:ext uri="{FF2B5EF4-FFF2-40B4-BE49-F238E27FC236}">
                  <a16:creationId xmlns:a16="http://schemas.microsoft.com/office/drawing/2014/main" id="{4996767A-E37E-48BA-85FB-FD425574C351}"/>
                </a:ext>
              </a:extLst>
            </p:cNvPr>
            <p:cNvSpPr/>
            <p:nvPr/>
          </p:nvSpPr>
          <p:spPr>
            <a:xfrm>
              <a:off x="347329" y="2733155"/>
              <a:ext cx="1340427" cy="809786"/>
            </a:xfrm>
            <a:prstGeom prst="roundRect">
              <a:avLst>
                <a:gd name="adj" fmla="val 10542"/>
              </a:avLst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Retângulo: Cantos Arredondados 41">
              <a:extLst>
                <a:ext uri="{FF2B5EF4-FFF2-40B4-BE49-F238E27FC236}">
                  <a16:creationId xmlns:a16="http://schemas.microsoft.com/office/drawing/2014/main" id="{4D589289-F109-4ED8-8C62-EE6839B62ACE}"/>
                </a:ext>
              </a:extLst>
            </p:cNvPr>
            <p:cNvSpPr/>
            <p:nvPr/>
          </p:nvSpPr>
          <p:spPr>
            <a:xfrm>
              <a:off x="347328" y="3670025"/>
              <a:ext cx="1340427" cy="809786"/>
            </a:xfrm>
            <a:prstGeom prst="roundRect">
              <a:avLst>
                <a:gd name="adj" fmla="val 10542"/>
              </a:avLst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Retângulo: Cantos Arredondados 41">
              <a:extLst>
                <a:ext uri="{FF2B5EF4-FFF2-40B4-BE49-F238E27FC236}">
                  <a16:creationId xmlns:a16="http://schemas.microsoft.com/office/drawing/2014/main" id="{D59279BB-820F-4F3A-94DB-78D3F4F87EEA}"/>
                </a:ext>
              </a:extLst>
            </p:cNvPr>
            <p:cNvSpPr/>
            <p:nvPr/>
          </p:nvSpPr>
          <p:spPr>
            <a:xfrm>
              <a:off x="347328" y="4606895"/>
              <a:ext cx="1340427" cy="809786"/>
            </a:xfrm>
            <a:prstGeom prst="roundRect">
              <a:avLst>
                <a:gd name="adj" fmla="val 10542"/>
              </a:avLst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509588-DF28-4E14-BEB0-65A0A292A749}"/>
              </a:ext>
            </a:extLst>
          </p:cNvPr>
          <p:cNvGrpSpPr/>
          <p:nvPr/>
        </p:nvGrpSpPr>
        <p:grpSpPr>
          <a:xfrm>
            <a:off x="2174908" y="607311"/>
            <a:ext cx="9762965" cy="3779910"/>
            <a:chOff x="2174908" y="627189"/>
            <a:chExt cx="9762965" cy="3779910"/>
          </a:xfrm>
        </p:grpSpPr>
        <p:sp>
          <p:nvSpPr>
            <p:cNvPr id="16" name="Retângulo: Cantos Superiores Arredondados 27">
              <a:extLst>
                <a:ext uri="{FF2B5EF4-FFF2-40B4-BE49-F238E27FC236}">
                  <a16:creationId xmlns:a16="http://schemas.microsoft.com/office/drawing/2014/main" id="{AC8F8C60-7530-4181-9AA0-48E955BF7C92}"/>
                </a:ext>
              </a:extLst>
            </p:cNvPr>
            <p:cNvSpPr/>
            <p:nvPr/>
          </p:nvSpPr>
          <p:spPr>
            <a:xfrm>
              <a:off x="2174908" y="669128"/>
              <a:ext cx="9753598" cy="1371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B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88B69DF-5209-4DDF-80A4-B03B598F6595}"/>
                </a:ext>
              </a:extLst>
            </p:cNvPr>
            <p:cNvGrpSpPr/>
            <p:nvPr/>
          </p:nvGrpSpPr>
          <p:grpSpPr>
            <a:xfrm>
              <a:off x="2184275" y="627189"/>
              <a:ext cx="9753598" cy="3779910"/>
              <a:chOff x="2184275" y="448288"/>
              <a:chExt cx="9753598" cy="3779910"/>
            </a:xfrm>
          </p:grpSpPr>
          <p:sp>
            <p:nvSpPr>
              <p:cNvPr id="25" name="Retângulo: Cantos Superiores Arredondados 28">
                <a:extLst>
                  <a:ext uri="{FF2B5EF4-FFF2-40B4-BE49-F238E27FC236}">
                    <a16:creationId xmlns:a16="http://schemas.microsoft.com/office/drawing/2014/main" id="{4D60054A-4D7D-4B2D-AA3D-79EDF42D8D3D}"/>
                  </a:ext>
                </a:extLst>
              </p:cNvPr>
              <p:cNvSpPr/>
              <p:nvPr/>
            </p:nvSpPr>
            <p:spPr>
              <a:xfrm rot="10800000">
                <a:off x="2184275" y="633473"/>
                <a:ext cx="9753598" cy="3594725"/>
              </a:xfrm>
              <a:prstGeom prst="round2SameRect">
                <a:avLst>
                  <a:gd name="adj1" fmla="val 3367"/>
                  <a:gd name="adj2" fmla="val 0"/>
                </a:avLst>
              </a:prstGeom>
              <a:solidFill>
                <a:srgbClr val="40404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20B35E0-059D-4875-A327-A00689BB113A}"/>
                  </a:ext>
                </a:extLst>
              </p:cNvPr>
              <p:cNvSpPr/>
              <p:nvPr/>
            </p:nvSpPr>
            <p:spPr>
              <a:xfrm>
                <a:off x="6607224" y="448288"/>
                <a:ext cx="595035" cy="21544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CN" altLang="en-US" sz="800" b="0" cap="none" spc="0" dirty="0">
                    <a:ln w="0"/>
                    <a:solidFill>
                      <a:srgbClr val="3C3C3C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交易详情</a:t>
                </a:r>
                <a:endParaRPr lang="en-US" sz="800" b="0" cap="none" spc="0" dirty="0">
                  <a:ln w="0"/>
                  <a:solidFill>
                    <a:srgbClr val="3C3C3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236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5">
            <a:extLst>
              <a:ext uri="{FF2B5EF4-FFF2-40B4-BE49-F238E27FC236}">
                <a16:creationId xmlns:a16="http://schemas.microsoft.com/office/drawing/2014/main" id="{168D3A77-91AC-4801-8405-06A594BDB3D6}"/>
              </a:ext>
            </a:extLst>
          </p:cNvPr>
          <p:cNvSpPr/>
          <p:nvPr/>
        </p:nvSpPr>
        <p:spPr>
          <a:xfrm>
            <a:off x="0" y="-27709"/>
            <a:ext cx="12192000" cy="6819903"/>
          </a:xfrm>
          <a:prstGeom prst="rect">
            <a:avLst/>
          </a:prstGeom>
          <a:solidFill>
            <a:srgbClr val="404040"/>
          </a:solidFill>
          <a:ln w="130175">
            <a:solidFill>
              <a:srgbClr val="3AA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CC44C6-32F1-431B-BBB2-0F1FA5236475}"/>
              </a:ext>
            </a:extLst>
          </p:cNvPr>
          <p:cNvGrpSpPr/>
          <p:nvPr/>
        </p:nvGrpSpPr>
        <p:grpSpPr>
          <a:xfrm>
            <a:off x="720438" y="810292"/>
            <a:ext cx="10760363" cy="5165632"/>
            <a:chOff x="720438" y="579386"/>
            <a:chExt cx="10760363" cy="571981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F514B9-39AA-4518-9E88-42A2DE48A8BA}"/>
                </a:ext>
              </a:extLst>
            </p:cNvPr>
            <p:cNvGrpSpPr/>
            <p:nvPr/>
          </p:nvGrpSpPr>
          <p:grpSpPr>
            <a:xfrm>
              <a:off x="720438" y="579386"/>
              <a:ext cx="10760363" cy="5719813"/>
              <a:chOff x="1653309" y="847232"/>
              <a:chExt cx="8617527" cy="5680094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4EC4EF0-05E7-4384-8654-CE672C96CFF8}"/>
                  </a:ext>
                </a:extLst>
              </p:cNvPr>
              <p:cNvGrpSpPr/>
              <p:nvPr/>
            </p:nvGrpSpPr>
            <p:grpSpPr>
              <a:xfrm>
                <a:off x="1653309" y="847232"/>
                <a:ext cx="8617527" cy="3717221"/>
                <a:chOff x="1566935" y="3071702"/>
                <a:chExt cx="8754181" cy="3154926"/>
              </a:xfrm>
            </p:grpSpPr>
            <p:sp>
              <p:nvSpPr>
                <p:cNvPr id="42" name="Retângulo: Cantos Arredondados 41">
                  <a:extLst>
                    <a:ext uri="{FF2B5EF4-FFF2-40B4-BE49-F238E27FC236}">
                      <a16:creationId xmlns:a16="http://schemas.microsoft.com/office/drawing/2014/main" id="{0F966467-16D2-49FA-AE02-6E7BFA1ECF7B}"/>
                    </a:ext>
                  </a:extLst>
                </p:cNvPr>
                <p:cNvSpPr/>
                <p:nvPr/>
              </p:nvSpPr>
              <p:spPr>
                <a:xfrm>
                  <a:off x="7742632" y="3084275"/>
                  <a:ext cx="2497866" cy="1440938"/>
                </a:xfrm>
                <a:prstGeom prst="roundRect">
                  <a:avLst>
                    <a:gd name="adj" fmla="val 10542"/>
                  </a:avLst>
                </a:prstGeom>
                <a:solidFill>
                  <a:srgbClr val="3AAF4A">
                    <a:alpha val="30000"/>
                  </a:srgb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softEdge rad="12700"/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Retângulo: Cantos Arredondados 41">
                  <a:extLst>
                    <a:ext uri="{FF2B5EF4-FFF2-40B4-BE49-F238E27FC236}">
                      <a16:creationId xmlns:a16="http://schemas.microsoft.com/office/drawing/2014/main" id="{46FF5A87-9EAC-4526-88FC-84EBD061E908}"/>
                    </a:ext>
                  </a:extLst>
                </p:cNvPr>
                <p:cNvSpPr/>
                <p:nvPr/>
              </p:nvSpPr>
              <p:spPr>
                <a:xfrm>
                  <a:off x="1566935" y="3071702"/>
                  <a:ext cx="2495115" cy="1443897"/>
                </a:xfrm>
                <a:prstGeom prst="roundRect">
                  <a:avLst>
                    <a:gd name="adj" fmla="val 10542"/>
                  </a:avLst>
                </a:prstGeom>
                <a:solidFill>
                  <a:srgbClr val="BF3D3D">
                    <a:alpha val="30000"/>
                  </a:srgb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softEdge rad="12700"/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" name="Retângulo: Cantos Arredondados 41">
                  <a:extLst>
                    <a:ext uri="{FF2B5EF4-FFF2-40B4-BE49-F238E27FC236}">
                      <a16:creationId xmlns:a16="http://schemas.microsoft.com/office/drawing/2014/main" id="{9EC54729-BAA8-4E7E-BAAA-666686779E51}"/>
                    </a:ext>
                  </a:extLst>
                </p:cNvPr>
                <p:cNvSpPr/>
                <p:nvPr/>
              </p:nvSpPr>
              <p:spPr>
                <a:xfrm>
                  <a:off x="1566935" y="4782731"/>
                  <a:ext cx="2497866" cy="1440938"/>
                </a:xfrm>
                <a:prstGeom prst="roundRect">
                  <a:avLst>
                    <a:gd name="adj" fmla="val 10542"/>
                  </a:avLst>
                </a:prstGeom>
                <a:solidFill>
                  <a:srgbClr val="0070C0">
                    <a:alpha val="30000"/>
                  </a:srgb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  <a:softEdge rad="12700"/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" name="Retângulo: Cantos Arredondados 41">
                  <a:extLst>
                    <a:ext uri="{FF2B5EF4-FFF2-40B4-BE49-F238E27FC236}">
                      <a16:creationId xmlns:a16="http://schemas.microsoft.com/office/drawing/2014/main" id="{A5815539-E1C4-4136-8078-5D353E0A923C}"/>
                    </a:ext>
                  </a:extLst>
                </p:cNvPr>
                <p:cNvSpPr/>
                <p:nvPr/>
              </p:nvSpPr>
              <p:spPr>
                <a:xfrm>
                  <a:off x="4698398" y="4782731"/>
                  <a:ext cx="2497866" cy="1440938"/>
                </a:xfrm>
                <a:prstGeom prst="roundRect">
                  <a:avLst>
                    <a:gd name="adj" fmla="val 10542"/>
                  </a:avLst>
                </a:prstGeom>
                <a:solidFill>
                  <a:srgbClr val="3AAF4A">
                    <a:alpha val="30000"/>
                  </a:srgb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  <a:softEdge rad="12700"/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64" name="Graphic 63" descr="Packing Box Open">
                  <a:extLst>
                    <a:ext uri="{FF2B5EF4-FFF2-40B4-BE49-F238E27FC236}">
                      <a16:creationId xmlns:a16="http://schemas.microsoft.com/office/drawing/2014/main" id="{63A657AB-DDB1-423F-B75F-C65F677603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8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45241" y="3254916"/>
                  <a:ext cx="1245591" cy="1193065"/>
                </a:xfrm>
                <a:prstGeom prst="rect">
                  <a:avLst/>
                </a:prstGeom>
              </p:spPr>
            </p:pic>
            <p:sp>
              <p:nvSpPr>
                <p:cNvPr id="40" name="Retângulo: Cantos Arredondados 41">
                  <a:extLst>
                    <a:ext uri="{FF2B5EF4-FFF2-40B4-BE49-F238E27FC236}">
                      <a16:creationId xmlns:a16="http://schemas.microsoft.com/office/drawing/2014/main" id="{45DC4DF4-4439-4904-93F6-A31C9B10CE63}"/>
                    </a:ext>
                  </a:extLst>
                </p:cNvPr>
                <p:cNvSpPr/>
                <p:nvPr/>
              </p:nvSpPr>
              <p:spPr>
                <a:xfrm>
                  <a:off x="4699466" y="3071702"/>
                  <a:ext cx="2497866" cy="1440938"/>
                </a:xfrm>
                <a:prstGeom prst="roundRect">
                  <a:avLst>
                    <a:gd name="adj" fmla="val 10542"/>
                  </a:avLst>
                </a:prstGeom>
                <a:solidFill>
                  <a:srgbClr val="0070C0">
                    <a:alpha val="30000"/>
                  </a:srgb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softEdge rad="12700"/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7" name="Retângulo: Cantos Arredondados 41">
                  <a:extLst>
                    <a:ext uri="{FF2B5EF4-FFF2-40B4-BE49-F238E27FC236}">
                      <a16:creationId xmlns:a16="http://schemas.microsoft.com/office/drawing/2014/main" id="{33A8BB04-0E76-4C53-9D1B-C2D755F0F860}"/>
                    </a:ext>
                  </a:extLst>
                </p:cNvPr>
                <p:cNvSpPr/>
                <p:nvPr/>
              </p:nvSpPr>
              <p:spPr>
                <a:xfrm>
                  <a:off x="7826001" y="4782731"/>
                  <a:ext cx="2495115" cy="1443897"/>
                </a:xfrm>
                <a:prstGeom prst="roundRect">
                  <a:avLst>
                    <a:gd name="adj" fmla="val 10542"/>
                  </a:avLst>
                </a:prstGeom>
                <a:solidFill>
                  <a:srgbClr val="BF3D3D">
                    <a:alpha val="30000"/>
                  </a:srgb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softEdge rad="12700"/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68" name="Graphic 67" descr="Kiosk">
                  <a:extLst>
                    <a:ext uri="{FF2B5EF4-FFF2-40B4-BE49-F238E27FC236}">
                      <a16:creationId xmlns:a16="http://schemas.microsoft.com/office/drawing/2014/main" id="{68B93EF6-D056-44CD-9F1C-91ED8BBA69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 amt="8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45241" y="4930337"/>
                  <a:ext cx="1303751" cy="1248773"/>
                </a:xfrm>
                <a:prstGeom prst="rect">
                  <a:avLst/>
                </a:prstGeom>
              </p:spPr>
            </p:pic>
            <p:pic>
              <p:nvPicPr>
                <p:cNvPr id="29" name="Graphic 28" descr="City">
                  <a:extLst>
                    <a:ext uri="{FF2B5EF4-FFF2-40B4-BE49-F238E27FC236}">
                      <a16:creationId xmlns:a16="http://schemas.microsoft.com/office/drawing/2014/main" id="{35E5056C-4B23-44E0-83F7-C709DE1D5B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alphaModFix amt="8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0530" y="3158559"/>
                  <a:ext cx="1366520" cy="1366520"/>
                </a:xfrm>
                <a:prstGeom prst="rect">
                  <a:avLst/>
                </a:prstGeom>
              </p:spPr>
            </p:pic>
          </p:grpSp>
          <p:sp>
            <p:nvSpPr>
              <p:cNvPr id="8" name="Retângulo: Cantos Arredondados 41">
                <a:extLst>
                  <a:ext uri="{FF2B5EF4-FFF2-40B4-BE49-F238E27FC236}">
                    <a16:creationId xmlns:a16="http://schemas.microsoft.com/office/drawing/2014/main" id="{9ADC0841-4F84-4D7C-88BD-D63AE1C3FB50}"/>
                  </a:ext>
                </a:extLst>
              </p:cNvPr>
              <p:cNvSpPr/>
              <p:nvPr/>
            </p:nvSpPr>
            <p:spPr>
              <a:xfrm>
                <a:off x="4738597" y="4826087"/>
                <a:ext cx="2456166" cy="1701239"/>
              </a:xfrm>
              <a:prstGeom prst="roundRect">
                <a:avLst>
                  <a:gd name="adj" fmla="val 10542"/>
                </a:avLst>
              </a:prstGeom>
              <a:solidFill>
                <a:srgbClr val="BF3D3D">
                  <a:alpha val="30000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127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9" name="Picture 8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5E8277DE-E492-455F-8434-DD8307AAB4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alphaModFix amt="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0167" y="5136149"/>
                <a:ext cx="1128711" cy="1081114"/>
              </a:xfrm>
              <a:prstGeom prst="rect">
                <a:avLst/>
              </a:prstGeom>
              <a:noFill/>
            </p:spPr>
          </p:pic>
        </p:grpSp>
        <p:pic>
          <p:nvPicPr>
            <p:cNvPr id="3" name="Graphic 2" descr="Money">
              <a:extLst>
                <a:ext uri="{FF2B5EF4-FFF2-40B4-BE49-F238E27FC236}">
                  <a16:creationId xmlns:a16="http://schemas.microsoft.com/office/drawing/2014/main" id="{6129ACDB-EB75-4DAB-AE7E-9DE6A9836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98394" y="2784594"/>
              <a:ext cx="1435525" cy="137499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2AC6E4-BA24-4A0A-9913-575E2C01B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alphaModFix am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656" y="2940073"/>
              <a:ext cx="1284687" cy="1116691"/>
            </a:xfrm>
            <a:prstGeom prst="rect">
              <a:avLst/>
            </a:prstGeom>
            <a:noFill/>
          </p:spPr>
        </p:pic>
        <p:pic>
          <p:nvPicPr>
            <p:cNvPr id="6" name="Graphic 5" descr="Register">
              <a:extLst>
                <a:ext uri="{FF2B5EF4-FFF2-40B4-BE49-F238E27FC236}">
                  <a16:creationId xmlns:a16="http://schemas.microsoft.com/office/drawing/2014/main" id="{1F1313C1-A2BB-40E5-BB44-F1D6A7E4E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380656" y="876631"/>
              <a:ext cx="1282399" cy="1228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069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A7BFFEC-68D8-496A-A5CC-84CCD84E3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A83931F-5141-4BE4-8E1C-3304B7860C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 bwMode="auto">
          <a:xfrm>
            <a:off x="0" y="0"/>
            <a:ext cx="12192000" cy="729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951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75DD1A7C9049B46A4B2FA20756FB855" ma:contentTypeVersion="5" ma:contentTypeDescription="Crie um novo documento." ma:contentTypeScope="" ma:versionID="f87679c7ef4bf54007395aaf6a097830">
  <xsd:schema xmlns:xsd="http://www.w3.org/2001/XMLSchema" xmlns:xs="http://www.w3.org/2001/XMLSchema" xmlns:p="http://schemas.microsoft.com/office/2006/metadata/properties" xmlns:ns2="9356c717-9078-4947-899d-8108cdaafcfc" targetNamespace="http://schemas.microsoft.com/office/2006/metadata/properties" ma:root="true" ma:fieldsID="2b93c5226680ebc42addfdaeef7e48ae" ns2:_="">
    <xsd:import namespace="9356c717-9078-4947-899d-8108cdaafc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6c717-9078-4947-899d-8108cdaafc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BB823D-85B1-44DA-AF82-A00409E880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56c717-9078-4947-899d-8108cdaafc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3F29B-7D23-4563-99EC-1A2499428C10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9356c717-9078-4947-899d-8108cdaafcfc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D8BFFC9-CC53-4111-B390-02A3108787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18834</TotalTime>
  <Words>72</Words>
  <Application>Microsoft Office PowerPoint</Application>
  <PresentationFormat>宽屏</PresentationFormat>
  <Paragraphs>26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DiN</vt:lpstr>
      <vt:lpstr>Abadi Extra Light</vt:lpstr>
      <vt:lpstr>Arial</vt:lpstr>
      <vt:lpstr>Calibri</vt:lpstr>
      <vt:lpstr>Calibri Light</vt:lpstr>
      <vt:lpstr>Segoe UI Black</vt:lpstr>
      <vt:lpstr>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Karpinski</dc:creator>
  <cp:lastModifiedBy>Qi Jadon</cp:lastModifiedBy>
  <cp:revision>124</cp:revision>
  <dcterms:created xsi:type="dcterms:W3CDTF">2018-01-22T18:52:05Z</dcterms:created>
  <dcterms:modified xsi:type="dcterms:W3CDTF">2021-05-25T03:05:19Z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0x010100975DD1A7C9049B46A4B2FA20756FB855</vt:lpwstr>
  </property>
</Properties>
</file>